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307" r:id="rId3"/>
    <p:sldId id="257" r:id="rId4"/>
    <p:sldId id="258" r:id="rId5"/>
    <p:sldId id="264" r:id="rId6"/>
    <p:sldId id="293" r:id="rId7"/>
    <p:sldId id="286" r:id="rId8"/>
    <p:sldId id="285" r:id="rId9"/>
    <p:sldId id="284" r:id="rId10"/>
    <p:sldId id="282" r:id="rId11"/>
    <p:sldId id="294" r:id="rId12"/>
    <p:sldId id="279" r:id="rId13"/>
    <p:sldId id="277" r:id="rId14"/>
    <p:sldId id="276" r:id="rId15"/>
    <p:sldId id="295" r:id="rId16"/>
    <p:sldId id="275" r:id="rId17"/>
    <p:sldId id="274" r:id="rId18"/>
    <p:sldId id="273" r:id="rId19"/>
    <p:sldId id="272" r:id="rId20"/>
    <p:sldId id="271" r:id="rId21"/>
    <p:sldId id="265" r:id="rId22"/>
    <p:sldId id="263" r:id="rId23"/>
    <p:sldId id="297" r:id="rId24"/>
    <p:sldId id="305" r:id="rId25"/>
    <p:sldId id="306" r:id="rId26"/>
    <p:sldId id="304" r:id="rId27"/>
    <p:sldId id="308" r:id="rId28"/>
  </p:sldIdLst>
  <p:sldSz cx="8280400" cy="4679950"/>
  <p:notesSz cx="6858000" cy="9144000"/>
  <p:defaultTextStyle>
    <a:defPPr>
      <a:defRPr lang="fr-FR"/>
    </a:defPPr>
    <a:lvl1pPr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369888" indent="8731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739775" indent="174625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109663" indent="261938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481138" indent="34766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50000" saltData="jxxjIHyVn+JyXqdfLC6qrg" hashData="USZyLsvJT0EnlbemU8nEiux8K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402" y="-792"/>
      </p:cViewPr>
      <p:guideLst>
        <p:guide orient="horz" pos="1474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A406CDF-44EC-44BA-9D4E-028AC08E3836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BFE6D500-2E1A-432A-B8F6-A602501E58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BR" smtClean="0">
              <a:ea typeface="ＭＳ Ｐゴシック" pitchFamily="34" charset="-128"/>
            </a:endParaRPr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AEFDB11-B5AD-4028-ADA3-33C8B0B42F58}" type="slidenum">
              <a:rPr lang="fr-FR" smtClean="0"/>
              <a:pPr/>
              <a:t>12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0465F-375C-445C-86AE-D1D840EB970D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8DFB6-7000-43E0-9CAA-84FE1420655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42707-E2DF-43D9-B414-8053AC45FADB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DB484-DD19-4315-8046-708B2DFDFF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3B6FB-A720-4DDD-AE6D-F625BE303757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344FF-EA55-4A44-B834-5F87E0CF492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79263-2FF1-42DB-B4B5-8C6B2BC95A9A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CEFF5-1696-44E2-B737-FDFD2B21AB9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4DA50-A570-40C6-B11E-A087C0698BF2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8497A-37D5-4E5E-8541-C3B6D50AA65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2EAFB-8DCB-4D30-8A6E-FBB77A5B0C0B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84177-74A1-4CA8-ABE1-642BDDD7497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6CD66-E0C5-40DD-AD11-390805695E6B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4F8C9-5154-45CD-9FAE-610953A9CA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2F548-F087-4F7E-A0E2-12933EC6E2D0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70AA6-9EC0-4BBC-8B19-644986258B3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FADBA-251F-4A6F-B801-98AB2216B80A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ACD8C-59FA-4D5D-95AC-930FEB6854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1E781-528B-4DF4-8932-FCB193950789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3D97B-73D5-4AC4-BB27-62FA878568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D30B8-BBA8-44A4-8F3F-C08EF7A0DA22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A8FD1-32E2-470C-8BD3-4A36BF20487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/>
            </a:lvl1pPr>
            <a:lvl2pPr marL="370286" indent="0" algn="ctr">
              <a:buNone/>
              <a:defRPr/>
            </a:lvl2pPr>
            <a:lvl3pPr marL="740573" indent="0" algn="ctr">
              <a:buNone/>
              <a:defRPr/>
            </a:lvl3pPr>
            <a:lvl4pPr marL="1110859" indent="0" algn="ctr">
              <a:buNone/>
              <a:defRPr/>
            </a:lvl4pPr>
            <a:lvl5pPr marL="1481145" indent="0" algn="ctr">
              <a:buNone/>
              <a:defRPr/>
            </a:lvl5pPr>
            <a:lvl6pPr marL="1851431" indent="0" algn="ctr">
              <a:buNone/>
              <a:defRPr/>
            </a:lvl6pPr>
            <a:lvl7pPr marL="2221718" indent="0" algn="ctr">
              <a:buNone/>
              <a:defRPr/>
            </a:lvl7pPr>
            <a:lvl8pPr marL="2592004" indent="0" algn="ctr">
              <a:buNone/>
              <a:defRPr/>
            </a:lvl8pPr>
            <a:lvl9pPr marL="296229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/>
            </a:lvl1pPr>
            <a:lvl2pPr marL="370286" indent="0">
              <a:buNone/>
              <a:defRPr sz="1500"/>
            </a:lvl2pPr>
            <a:lvl3pPr marL="740573" indent="0">
              <a:buNone/>
              <a:defRPr sz="1300"/>
            </a:lvl3pPr>
            <a:lvl4pPr marL="1110859" indent="0">
              <a:buNone/>
              <a:defRPr sz="1100"/>
            </a:lvl4pPr>
            <a:lvl5pPr marL="1481145" indent="0">
              <a:buNone/>
              <a:defRPr sz="1100"/>
            </a:lvl5pPr>
            <a:lvl6pPr marL="1851431" indent="0">
              <a:buNone/>
              <a:defRPr sz="1100"/>
            </a:lvl6pPr>
            <a:lvl7pPr marL="2221718" indent="0">
              <a:buNone/>
              <a:defRPr sz="1100"/>
            </a:lvl7pPr>
            <a:lvl8pPr marL="2592004" indent="0">
              <a:buNone/>
              <a:defRPr sz="1100"/>
            </a:lvl8pPr>
            <a:lvl9pPr marL="296229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14338" y="187325"/>
            <a:ext cx="7451725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14338" y="1092200"/>
            <a:ext cx="7451725" cy="308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338" y="4337050"/>
            <a:ext cx="1931987" cy="249238"/>
          </a:xfrm>
          <a:prstGeom prst="rect">
            <a:avLst/>
          </a:prstGeom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EC2997A-1626-404E-AFA0-9108D36C4BF3}" type="datetimeFigureOut">
              <a:rPr lang="fr-FR"/>
              <a:pPr>
                <a:defRPr/>
              </a:pPr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8925" y="4337050"/>
            <a:ext cx="2622550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 defTabSz="740573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075" y="4337050"/>
            <a:ext cx="1931988" cy="249238"/>
          </a:xfrm>
          <a:prstGeom prst="rect">
            <a:avLst/>
          </a:prstGeom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BF47600-26CD-4D88-B041-155D18B1D0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739775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2pPr>
      <a:lvl3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3pPr>
      <a:lvl4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4pPr>
      <a:lvl5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5pPr>
      <a:lvl6pPr marL="457200" algn="ctr" defTabSz="739775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6pPr>
      <a:lvl7pPr marL="914400" algn="ctr" defTabSz="739775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7pPr>
      <a:lvl8pPr marL="1371600" algn="ctr" defTabSz="739775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8pPr>
      <a:lvl9pPr marL="1828800" algn="ctr" defTabSz="739775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ＭＳ Ｐゴシック" charset="0"/>
        </a:defRPr>
      </a:lvl9pPr>
    </p:titleStyle>
    <p:bodyStyle>
      <a:lvl1pPr marL="276225" indent="-276225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601663" indent="-230188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925513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95400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665288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14020" y="187415"/>
            <a:ext cx="7452360" cy="779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4020" y="1091989"/>
            <a:ext cx="7452360" cy="308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4020" y="4261788"/>
            <a:ext cx="1932093" cy="32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29137" y="4261788"/>
            <a:ext cx="2622127" cy="32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934287" y="4261788"/>
            <a:ext cx="1932093" cy="32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370286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740573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110859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481145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277715" indent="-277715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925716" indent="-185143" algn="l" rtl="0" fontAlgn="base">
        <a:spcBef>
          <a:spcPct val="20000"/>
        </a:spcBef>
        <a:spcAft>
          <a:spcPct val="0"/>
        </a:spcAft>
        <a:buChar char="•"/>
        <a:defRPr sz="1900">
          <a:solidFill>
            <a:schemeClr val="tx1"/>
          </a:solidFill>
          <a:latin typeface="+mn-lt"/>
        </a:defRPr>
      </a:lvl3pPr>
      <a:lvl4pPr marL="1296002" indent="-185143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1666288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036575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406861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777147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147433" indent="-18514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8.gif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ttp://iyanovich.files.wordpress.com/2010/12/bonsai-colibr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8280398" cy="4679949"/>
          </a:xfrm>
          <a:prstGeom prst="rect">
            <a:avLst/>
          </a:prstGeom>
          <a:noFill/>
        </p:spPr>
      </p:pic>
      <p:pic>
        <p:nvPicPr>
          <p:cNvPr id="6" name="Picture 7" descr="http://moterahd.files.wordpress.com/2010/12/51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6080" y="0"/>
            <a:ext cx="2009835" cy="2000264"/>
          </a:xfrm>
          <a:prstGeom prst="rect">
            <a:avLst/>
          </a:prstGeom>
          <a:noFill/>
        </p:spPr>
      </p:pic>
      <p:pic>
        <p:nvPicPr>
          <p:cNvPr id="7" name="Picture 7" descr="http://moterahd.files.wordpress.com/2010/12/51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275351" y="4786"/>
            <a:ext cx="2009835" cy="2000264"/>
          </a:xfrm>
          <a:prstGeom prst="rect">
            <a:avLst/>
          </a:prstGeom>
          <a:noFill/>
        </p:spPr>
      </p:pic>
      <p:pic>
        <p:nvPicPr>
          <p:cNvPr id="8" name="Picture 7" descr="http://moterahd.files.wordpress.com/2010/12/51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1037527" flipH="1">
            <a:off x="-79429" y="2907033"/>
            <a:ext cx="2009835" cy="2000264"/>
          </a:xfrm>
          <a:prstGeom prst="rect">
            <a:avLst/>
          </a:prstGeom>
          <a:noFill/>
        </p:spPr>
      </p:pic>
      <p:pic>
        <p:nvPicPr>
          <p:cNvPr id="9" name="Picture 7" descr="http://moterahd.files.wordpress.com/2010/12/51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6199411" y="2840123"/>
            <a:ext cx="2009835" cy="200026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925490" y="339711"/>
            <a:ext cx="407196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endParaRPr lang="es-ES" sz="4400" b="1" cap="none" spc="0" dirty="0">
              <a:ln w="38100">
                <a:solidFill>
                  <a:srgbClr val="FFFF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140332" y="4125925"/>
            <a:ext cx="131318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err="1" smtClean="0">
                <a:ln w="3175" cmpd="sng">
                  <a:solidFill>
                    <a:srgbClr val="FFFF00"/>
                  </a:solidFill>
                  <a:prstDash val="solid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Automatico</a:t>
            </a:r>
            <a:endParaRPr lang="es-ES" sz="1600" b="1" cap="none" spc="0" dirty="0">
              <a:ln w="3175" cmpd="sng">
                <a:solidFill>
                  <a:srgbClr val="FFFF00"/>
                </a:solidFill>
                <a:prstDash val="solid"/>
              </a:ln>
              <a:blipFill>
                <a:blip r:embed="rId5"/>
                <a:tile tx="0" ty="0" sx="100000" sy="100000" flip="none" algn="tl"/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068498" y="4356785"/>
            <a:ext cx="257176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ln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dirty="0" smtClean="0">
                <a:ln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 creado por </a:t>
            </a:r>
            <a:r>
              <a:rPr lang="es-ES" dirty="0" smtClean="0">
                <a:ln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Helen</a:t>
            </a:r>
            <a:endParaRPr lang="es-ES" dirty="0">
              <a:ln>
                <a:solidFill>
                  <a:srgbClr val="FFFF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425556" y="268273"/>
            <a:ext cx="450059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5400" b="1" dirty="0" smtClean="0">
                <a:ln w="28575"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BONSAIS</a:t>
            </a:r>
            <a:endParaRPr lang="es-ES" sz="5400" b="1" dirty="0">
              <a:ln w="28575">
                <a:solidFill>
                  <a:srgbClr val="FFFF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282812" y="982653"/>
            <a:ext cx="142876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5400" b="1" dirty="0" smtClean="0">
                <a:ln w="28575"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     </a:t>
            </a:r>
            <a:r>
              <a:rPr lang="es-ES" sz="5400" b="1" dirty="0" smtClean="0">
                <a:ln w="28575"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</a:t>
            </a:r>
            <a:endParaRPr lang="es-ES" sz="5400" b="1" dirty="0">
              <a:ln w="28575">
                <a:solidFill>
                  <a:srgbClr val="FFFF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282680" y="3340107"/>
            <a:ext cx="38576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5400" b="1" dirty="0" smtClean="0">
                <a:ln w="28575">
                  <a:solidFill>
                    <a:srgbClr val="FFFF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ERRORES</a:t>
            </a:r>
            <a:endParaRPr lang="es-ES" sz="5400" b="1" dirty="0">
              <a:ln w="28575">
                <a:solidFill>
                  <a:srgbClr val="FFFF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3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1770" y="2840041"/>
            <a:ext cx="2098660" cy="12303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886">
    <p:zoom/>
    <p:sndAc>
      <p:stSnd loop="1">
        <p:snd r:embed="rId2" name="An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2797" y="625463"/>
            <a:ext cx="7174428" cy="40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63" y="0"/>
            <a:ext cx="8282487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997060" y="3554421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te avergüences de tus errores, sobre todo si de ellos has aprendido algo. ...</a:t>
            </a:r>
            <a:endParaRPr lang="es-ES" sz="2000" b="1" dirty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535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708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708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351442" y="3048734"/>
            <a:ext cx="292895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Mis errores me han enseñado tanto que estoy dispuesto a repetirlos ..</a:t>
            </a:r>
            <a:r>
              <a:rPr kumimoji="0" lang="es-ES" sz="2000" b="1" i="0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/>
            </a:r>
            <a:br>
              <a:rPr kumimoji="0" lang="es-ES" sz="2000" b="1" i="0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endParaRPr kumimoji="0" lang="es-ES" sz="2000" b="1" i="0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209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82772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82772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82772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82772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140200" y="3356511"/>
            <a:ext cx="41402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 equivocarse es de humanos, echarle la culpa a los demás lo es todavía más. ... </a:t>
            </a:r>
            <a:r>
              <a:rPr kumimoji="0" lang="es-ES" sz="20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/>
            </a:r>
            <a:br>
              <a:rPr kumimoji="0" lang="es-ES" sz="20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</a:br>
            <a:endParaRPr kumimoji="0" lang="es-ES" sz="2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199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ans titre 9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7881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9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Sans titre 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640794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Sans titre 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640794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Sans titre 10.jpg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8640794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2640002" y="3125793"/>
            <a:ext cx="48561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arrepentirse de lo que se ha hecho, no significa que no debamos reconocer nuestros errores. </a:t>
            </a:r>
            <a:endParaRPr lang="es-ES" sz="2000" b="1" dirty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36143245" presetClass="entr" presetSubtype="490049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39936" y="3054355"/>
            <a:ext cx="54276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 piensas que te humillas reconociendo un error, estás destinado a equivocarte muchas veces. ... </a:t>
            </a:r>
            <a:endParaRPr lang="es-ES" sz="2000" b="1" dirty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310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68300" y="3482983"/>
            <a:ext cx="47149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Culpar a terceros de tus problemas no hará que se solucionen antes. ...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324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ans titre 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9" descr="Sans titre 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8280397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854448" y="3340107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es de ignorantes cometer errores, lo es no aprender de ellos. ...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5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8278813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15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354250" y="3664287"/>
            <a:ext cx="4927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Acostumbro a llamar experiencia acumulada lo que otros tachan de errores. ...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ans titre 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ans titre 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497126" y="3197231"/>
            <a:ext cx="5356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¿Quién ha dicho que soy perfecto? Tengo derecho a equivocarme y que no me juzguen por ello.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8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ans titre 18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82548" y="3340107"/>
            <a:ext cx="578327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  <a:t>Si todos fuéramos perfectos nunca aprenderíamos de los errores. ...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</a:b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2000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0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0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20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854448" y="3482983"/>
            <a:ext cx="414340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me asustan mis errores, me asusta el no saber corregirlos. ...</a:t>
            </a:r>
            <a:b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655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2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68696" y="3482983"/>
            <a:ext cx="45005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Aharoni" pitchFamily="2" charset="-79"/>
                <a:cs typeface="Aharoni" pitchFamily="2" charset="-79"/>
              </a:rPr>
              <a:t>Todos los errores te acercan a tus objetivos porque con ellos aprendes lo que no debes hacer. ...</a:t>
            </a:r>
            <a:endParaRPr lang="es-ES" sz="20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140200" y="3197231"/>
            <a:ext cx="41402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hace falta esconder los errores, quien se avergüenza de ellos se niega la oportunidad de crecer. 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140200" y="3197231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 mayor ventaja de reconocer un error es que te haces más sabio.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3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3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711440" y="3482983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Nadie se libra de cometer errores, pero pocos son los que tienen la valentía de asumirlos. 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4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Sans titre 24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24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497390" y="2840041"/>
            <a:ext cx="3571899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Uno de los mayores errores que puedes cometer es compartir tu vida con quien no merece estar en ella. ... </a:t>
            </a:r>
            <a:b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5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854448" y="3125793"/>
            <a:ext cx="41402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 medida que me hago mayor voy reconociendo mis errores, es lo que tiene repetirlos una y otra vez.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6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25886" y="3268669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Cuando el error se hace colectivo adquiere la fuerza de una verdad.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316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ans titre 84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84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ans titre 85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" y="3175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ans titre 85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ans titre 81.jp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3" y="0"/>
            <a:ext cx="827881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ans titre 81.jp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4640266" y="411149"/>
            <a:ext cx="3071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Aceptar los errores describe la conducta de un hombre inteligente. 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352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ans titre 8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 8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ans titre 8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ans titre 8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140200" y="2411413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 esperes conseguir la cima sin tropezar con algún error en el camino. ...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232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QDSC_2425DNGof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ose_du_desert_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8280399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Fiorentino\Desktop\bonsais\57550543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280400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http://farm1.staticflickr.com/155/436415460_1ac3d89970_b.jpg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8280400" cy="467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925490" y="3411545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 hombre sin dudarlo aprende más de sus errores que de sus aciertos. 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.alibaba.com/photo/116743355/Bonsai_Trident_Ma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</p:spPr>
      </p:pic>
      <p:pic>
        <p:nvPicPr>
          <p:cNvPr id="4" name="Picture 2" descr="http://img.alibaba.com/photo/116743355/Bonsai_Trident_Maple.jpg"/>
          <p:cNvPicPr>
            <a:picLocks noChangeAspect="1" noChangeArrowheads="1"/>
          </p:cNvPicPr>
          <p:nvPr/>
        </p:nvPicPr>
        <p:blipFill>
          <a:blip r:embed="rId2"/>
          <a:srcRect r="53451"/>
          <a:stretch>
            <a:fillRect/>
          </a:stretch>
        </p:blipFill>
        <p:spPr bwMode="auto">
          <a:xfrm>
            <a:off x="-217518" y="0"/>
            <a:ext cx="3857652" cy="4679950"/>
          </a:xfrm>
          <a:prstGeom prst="rect">
            <a:avLst/>
          </a:prstGeom>
          <a:noFill/>
        </p:spPr>
      </p:pic>
      <p:pic>
        <p:nvPicPr>
          <p:cNvPr id="5" name="Picture 2" descr="http://img.alibaba.com/photo/116743355/Bonsai_Trident_Maple.jpg"/>
          <p:cNvPicPr>
            <a:picLocks noChangeAspect="1" noChangeArrowheads="1"/>
          </p:cNvPicPr>
          <p:nvPr/>
        </p:nvPicPr>
        <p:blipFill>
          <a:blip r:embed="rId2"/>
          <a:srcRect l="46236"/>
          <a:stretch>
            <a:fillRect/>
          </a:stretch>
        </p:blipFill>
        <p:spPr bwMode="auto">
          <a:xfrm>
            <a:off x="3640134" y="0"/>
            <a:ext cx="4640266" cy="46799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5886" y="3411545"/>
            <a:ext cx="4140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 hombre que ha cometido un error y no lo corrige comete otro error mayor.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us.123rf.com/400wm/400/400/ginosphotos/ginosphotos1010/ginosphotos101000682/8025213-mujer-hermosa-celebracion-de-arbol-de-los-bonsai-sobre-trigo-hermoso-pais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</p:spPr>
      </p:pic>
      <p:pic>
        <p:nvPicPr>
          <p:cNvPr id="52230" name="Picture 6" descr="http://www.turismito.com/wp-content/uploads/2010/03/tn_bonsa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3658" y="482587"/>
            <a:ext cx="4233336" cy="364331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25424" y="482587"/>
            <a:ext cx="13003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8100" cmpd="sng">
                  <a:solidFill>
                    <a:srgbClr val="FFFF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FIN</a:t>
            </a:r>
            <a:endParaRPr lang="es-ES" sz="5400" b="1" cap="none" spc="0" dirty="0">
              <a:ln w="38100" cmpd="sng">
                <a:solidFill>
                  <a:srgbClr val="FFFF00"/>
                </a:solidFill>
                <a:prstDash val="solid"/>
              </a:ln>
              <a:blipFill>
                <a:blip r:embed="rId4"/>
                <a:tile tx="0" ty="0" sx="100000" sy="100000" flip="none" algn="tl"/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4" name="Picture 2" descr="http://www.gabitogrupos.com/LibresdeMente/images/graciasgd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625727"/>
            <a:ext cx="2873667" cy="2054223"/>
          </a:xfrm>
          <a:prstGeom prst="rect">
            <a:avLst/>
          </a:prstGeom>
          <a:noFill/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97192" y="3482983"/>
            <a:ext cx="1693492" cy="9928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7" descr="Sans titre 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82708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ZoneTexte 4"/>
          <p:cNvSpPr txBox="1">
            <a:spLocks noChangeArrowheads="1"/>
          </p:cNvSpPr>
          <p:nvPr/>
        </p:nvSpPr>
        <p:spPr bwMode="auto">
          <a:xfrm>
            <a:off x="358775" y="3519488"/>
            <a:ext cx="2251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4057" tIns="37029" rIns="74057" bIns="37029">
            <a:spAutoFit/>
          </a:bodyPr>
          <a:lstStyle/>
          <a:p>
            <a:endParaRPr lang="pt-BR" b="1">
              <a:latin typeface="Calibri" pitchFamily="34" charset="0"/>
            </a:endParaRPr>
          </a:p>
        </p:txBody>
      </p:sp>
      <p:sp>
        <p:nvSpPr>
          <p:cNvPr id="25605" name="ZoneTexte 5"/>
          <p:cNvSpPr txBox="1">
            <a:spLocks noChangeArrowheads="1"/>
          </p:cNvSpPr>
          <p:nvPr/>
        </p:nvSpPr>
        <p:spPr bwMode="auto">
          <a:xfrm>
            <a:off x="6291263" y="3617913"/>
            <a:ext cx="279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4057" tIns="37029" rIns="74057" bIns="37029">
            <a:spAutoFit/>
          </a:bodyPr>
          <a:lstStyle/>
          <a:p>
            <a:r>
              <a:rPr lang="fr-FR" b="1">
                <a:latin typeface="Calibri" pitchFamily="34" charset="0"/>
              </a:rPr>
              <a:t>  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54580" y="2697165"/>
            <a:ext cx="32413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Imágenes y Texto : Internet</a:t>
            </a:r>
            <a:endParaRPr lang="es-ES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711836" y="3268669"/>
            <a:ext cx="17508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Diseño: Helen</a:t>
            </a:r>
            <a:endParaRPr lang="es-ES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pic>
        <p:nvPicPr>
          <p:cNvPr id="12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110" y="2982917"/>
            <a:ext cx="2214578" cy="12982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8280400" cy="467995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74050" tIns="37025" rIns="74050" bIns="37025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38007" y="103999"/>
            <a:ext cx="8004387" cy="4471952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74050" tIns="37025" rIns="74050" bIns="37025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76014" y="207999"/>
            <a:ext cx="7728373" cy="426395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74050" tIns="37025" rIns="74050" bIns="37025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3795184" y="1507984"/>
            <a:ext cx="276013" cy="207998"/>
          </a:xfrm>
          <a:prstGeom prst="rect">
            <a:avLst/>
          </a:prstGeom>
          <a:noFill/>
        </p:spPr>
        <p:txBody>
          <a:bodyPr lIns="74050" tIns="37025" rIns="74050" bIns="37025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5117" y="3951958"/>
            <a:ext cx="3451605" cy="3726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43960"/>
            <a:ext cx="8280400" cy="22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0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0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1130" y="3119967"/>
            <a:ext cx="2300111" cy="7713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828041" y="1767981"/>
            <a:ext cx="966047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4554220" y="2287976"/>
          <a:ext cx="2898140" cy="1048438"/>
        </p:xfrm>
        <a:graphic>
          <a:graphicData uri="http://schemas.openxmlformats.org/drawingml/2006/table">
            <a:tbl>
              <a:tblPr/>
              <a:tblGrid>
                <a:gridCol w="1001986"/>
                <a:gridCol w="947358"/>
                <a:gridCol w="948796"/>
              </a:tblGrid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19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7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828040" y="1975979"/>
            <a:ext cx="2898140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4554220" y="1975979"/>
            <a:ext cx="2898140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828040" y="2287976"/>
          <a:ext cx="2898140" cy="1035828"/>
        </p:xfrm>
        <a:graphic>
          <a:graphicData uri="http://schemas.openxmlformats.org/drawingml/2006/table">
            <a:tbl>
              <a:tblPr/>
              <a:tblGrid>
                <a:gridCol w="1001986"/>
                <a:gridCol w="947358"/>
                <a:gridCol w="948796"/>
              </a:tblGrid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683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49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683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82804" marR="82804" marT="31200" marB="312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52027" y="467996"/>
            <a:ext cx="7176347" cy="88399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38007" y="1611983"/>
            <a:ext cx="8280400" cy="30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4050" tIns="37025" rIns="74050" bIns="3702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NSAI-COLORAT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BONSAI-COLORATI</Template>
  <TotalTime>538</TotalTime>
  <Words>434</Words>
  <Application>Microsoft Macintosh PowerPoint</Application>
  <PresentationFormat>Personalizado</PresentationFormat>
  <Paragraphs>60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BONSAI-COLORATI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Bonsais y Errores</dc:title>
  <dc:creator>Helen-Bruji</dc:creator>
  <cp:lastModifiedBy>Eleni</cp:lastModifiedBy>
  <cp:revision>58</cp:revision>
  <dcterms:created xsi:type="dcterms:W3CDTF">2013-06-08T17:16:14Z</dcterms:created>
  <dcterms:modified xsi:type="dcterms:W3CDTF">2013-10-29T21:15:33Z</dcterms:modified>
  <cp:category>reflexiones</cp:category>
  <cp:contentStatus>Final</cp:contentStatus>
</cp:coreProperties>
</file>