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9" r:id="rId2"/>
    <p:sldMasterId id="2147483919" r:id="rId3"/>
  </p:sldMasterIdLst>
  <p:notesMasterIdLst>
    <p:notesMasterId r:id="rId18"/>
  </p:notesMasterIdLst>
  <p:sldIdLst>
    <p:sldId id="256" r:id="rId4"/>
    <p:sldId id="278" r:id="rId5"/>
    <p:sldId id="277" r:id="rId6"/>
    <p:sldId id="261" r:id="rId7"/>
    <p:sldId id="265" r:id="rId8"/>
    <p:sldId id="262" r:id="rId9"/>
    <p:sldId id="267" r:id="rId10"/>
    <p:sldId id="266" r:id="rId11"/>
    <p:sldId id="263" r:id="rId12"/>
    <p:sldId id="272" r:id="rId13"/>
    <p:sldId id="259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0pw3yrlpRU+JBqA7tIETw==" hashData="/BUwA70bXppBA2zK+dxiUPp66Y1YL1TweGEb0qBSNfTjZDCcCi74RkUJujNKSB/QhsUltxA2ZlQFxrfUcOxFb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FF"/>
    <a:srgbClr val="FF99CC"/>
    <a:srgbClr val="7AE3EE"/>
    <a:srgbClr val="D09E00"/>
    <a:srgbClr val="20CE20"/>
    <a:srgbClr val="FFFF00"/>
    <a:srgbClr val="0000FF"/>
    <a:srgbClr val="003A1A"/>
    <a:srgbClr val="0048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C77D0-E3B5-4534-97C6-982024986305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BB023-E640-4121-977E-67C6240F457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0936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BB023-E640-4121-977E-67C6240F4577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2523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014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4095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235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300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7347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582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0980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6860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2819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5295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0201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0171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9518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353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780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2195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154D9-E26B-4341-8434-7B1EF9C98A4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9195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033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521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736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17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6312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181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8396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5925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835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2078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54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07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B283A3-6F7B-4DED-9DAB-9667C68DB5B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992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D7291-EDB8-4B23-8745-AEE88B47A1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692A7-A09C-4306-9010-3F1312D1C9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08519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2" r:id="rId3"/>
    <p:sldLayoutId id="2147483923" r:id="rId4"/>
    <p:sldLayoutId id="2147483924" r:id="rId5"/>
    <p:sldLayoutId id="2147483925" r:id="rId6"/>
    <p:sldLayoutId id="2147483926" r:id="rId7"/>
    <p:sldLayoutId id="2147483927" r:id="rId8"/>
    <p:sldLayoutId id="2147483928" r:id="rId9"/>
    <p:sldLayoutId id="2147483929" r:id="rId10"/>
    <p:sldLayoutId id="21474839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885" cy="700591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rot="18784989">
            <a:off x="902315" y="823200"/>
            <a:ext cx="23801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dirty="0" smtClean="0">
                <a:solidFill>
                  <a:srgbClr val="FFFF00"/>
                </a:solidFill>
                <a:effectLst>
                  <a:glow rad="228600">
                    <a:srgbClr val="004821"/>
                  </a:glow>
                </a:effectLst>
                <a:latin typeface="Monotype Corsiva" panose="03010101010201010101" pitchFamily="66" charset="0"/>
              </a:rPr>
              <a:t>Bellos </a:t>
            </a:r>
          </a:p>
        </p:txBody>
      </p:sp>
      <p:sp>
        <p:nvSpPr>
          <p:cNvPr id="10" name="CuadroTexto 9"/>
          <p:cNvSpPr txBox="1"/>
          <p:nvPr/>
        </p:nvSpPr>
        <p:spPr>
          <a:xfrm rot="18607499">
            <a:off x="285712" y="1428317"/>
            <a:ext cx="50665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solidFill>
                  <a:srgbClr val="FFFF00"/>
                </a:solidFill>
                <a:effectLst>
                  <a:glow rad="228600">
                    <a:srgbClr val="003A1A"/>
                  </a:glow>
                </a:effectLst>
                <a:latin typeface="Monotype Corsiva" panose="03010101010201010101" pitchFamily="66" charset="0"/>
              </a:rPr>
              <a:t>Pensamientos</a:t>
            </a:r>
          </a:p>
        </p:txBody>
      </p:sp>
    </p:spTree>
    <p:extLst>
      <p:ext uri="{BB962C8B-B14F-4D97-AF65-F5344CB8AC3E}">
        <p14:creationId xmlns:p14="http://schemas.microsoft.com/office/powerpoint/2010/main" val="365302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>
            <p:snd r:embed="rId2" name="14_GIOVANNI MARRADI   Just For You.wav"/>
          </p:stSnd>
        </p:sndAc>
      </p:transition>
    </mc:Choice>
    <mc:Fallback xmlns="">
      <p:transition spd="slow" advTm="12000">
        <p:sndAc>
          <p:stSnd>
            <p:snd r:embed="rId4" name="14_GIOVANNI MARRADI   Just For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http://api.ning.com/files/KhKaa56BSVXU15vcXJoygIpPIwg2MCBd*LZSu8MqOeySLsmH-cRNgZHNPA4SNJJsGXVne6mlsms3e1B3yk2iTRa2Le*LryvK/corazonherid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" y="0"/>
            <a:ext cx="121603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lamenteesmaravillosa.com/wp-content/uploads/2013/12/article_138738756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298141" y="1669351"/>
            <a:ext cx="40341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onotype Corsiva" panose="03010101010201010101" pitchFamily="66" charset="0"/>
              </a:rPr>
              <a:t>        </a:t>
            </a:r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Tienes          sentimientos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guardados sácalos al sol y atrévete </a:t>
            </a:r>
          </a:p>
          <a:p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 usarlos, nunca es tarde para decir </a:t>
            </a:r>
          </a:p>
          <a:p>
            <a:r>
              <a:rPr lang="es-ES" sz="2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Te quiero, lo siento, te necesito, </a:t>
            </a:r>
          </a:p>
          <a:p>
            <a:r>
              <a:rPr lang="es-ES" sz="2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perdóname …….anda</a:t>
            </a:r>
          </a:p>
          <a:p>
            <a:r>
              <a:rPr lang="es-ES" sz="2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2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estrénalo</a:t>
            </a:r>
            <a:endParaRPr lang="es-ES" sz="2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872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210522"/>
            <a:ext cx="12288040" cy="7488708"/>
            <a:chOff x="0" y="0"/>
            <a:chExt cx="12288040" cy="7488708"/>
          </a:xfrm>
        </p:grpSpPr>
        <p:grpSp>
          <p:nvGrpSpPr>
            <p:cNvPr id="3" name="Grupo 2"/>
            <p:cNvGrpSpPr/>
            <p:nvPr/>
          </p:nvGrpSpPr>
          <p:grpSpPr>
            <a:xfrm>
              <a:off x="0" y="0"/>
              <a:ext cx="12192000" cy="7067665"/>
              <a:chOff x="0" y="0"/>
              <a:chExt cx="12192000" cy="7067665"/>
            </a:xfrm>
          </p:grpSpPr>
          <p:pic>
            <p:nvPicPr>
              <p:cNvPr id="1032" name="Picture 8" descr="http://image.blingee.com/images18/content/output/000/000/000/74f/729444098_1069598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2192000" cy="70676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6" name="Picture 12" descr="http://2.bp.blogspot.com/-k9KYt7D74zo/UfpL4uRiuRI/AAAAAAABDM4/NthChx4dgig/s1600/Gifs+Animados+de+Amor,+Corazones+28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0" y="5874617"/>
                <a:ext cx="1967752" cy="119304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40" name="Picture 16" descr="http://www.yaves.es/images/Flores-Animadas/Rosas-con-brillo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7707" y="5664203"/>
              <a:ext cx="1950333" cy="18245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6" descr="http://www.yaves.es/images/Flores-Animadas/Rosas-con-brillo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0112" y="5727284"/>
              <a:ext cx="1815468" cy="16983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6" descr="http://www.yaves.es/images/Flores-Animadas/Rosas-con-brillo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2239" y="5664203"/>
              <a:ext cx="1815468" cy="16983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Picture 4" descr="http://3.bp.blogspot.com/_8-4Sv8Affh0/THLauTDZ1SI/AAAAAAAAAAk/m0BN0T-UAoo/s1600/corazon%2520herido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3" t="1659" r="1804" b="2652"/>
          <a:stretch/>
        </p:blipFill>
        <p:spPr bwMode="auto">
          <a:xfrm flipH="1">
            <a:off x="2754" y="-209665"/>
            <a:ext cx="5935728" cy="706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3.bp.blogspot.com/_8-4Sv8Affh0/THLauTDZ1SI/AAAAAAAAAAk/m0BN0T-UAoo/s1600/corazon%2520herido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3" t="1659" r="1804" b="2652"/>
          <a:stretch/>
        </p:blipFill>
        <p:spPr bwMode="auto">
          <a:xfrm>
            <a:off x="5935728" y="-234136"/>
            <a:ext cx="6256272" cy="709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33162" y="675151"/>
            <a:ext cx="18345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33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Siéntete orgulloso de cada cicatriz en tu corazón; cada una tiene una lección de vida</a:t>
            </a:r>
            <a:endParaRPr lang="es-ES" sz="3200" b="1" dirty="0">
              <a:solidFill>
                <a:srgbClr val="FF33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12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0"/>
            <a:ext cx="12192000" cy="6979024"/>
            <a:chOff x="0" y="0"/>
            <a:chExt cx="12192000" cy="685800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6858000"/>
            </a:xfrm>
            <a:prstGeom prst="rect">
              <a:avLst/>
            </a:prstGeom>
          </p:spPr>
        </p:pic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682" y="0"/>
              <a:ext cx="6187318" cy="6858000"/>
            </a:xfrm>
            <a:prstGeom prst="rect">
              <a:avLst/>
            </a:prstGeom>
          </p:spPr>
        </p:pic>
      </p:grpSp>
      <p:pic>
        <p:nvPicPr>
          <p:cNvPr id="1026" name="Picture 2" descr="http://vivelastereo.com/devocionales/wp-content/uploads/2013/05/Perdonado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83318" cy="697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0" y="5503493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 un abrir y cerrar de ojos  todo podría cambiar ….Así que perdona cuando te  ofendan, y ama con todo tu corazón</a:t>
            </a:r>
            <a:r>
              <a:rPr lang="es-ES" sz="3200" dirty="0" smtClean="0">
                <a:solidFill>
                  <a:srgbClr val="FF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 </a:t>
            </a:r>
            <a:r>
              <a:rPr lang="es-ES" sz="3200" b="1" dirty="0" smtClean="0">
                <a:solidFill>
                  <a:srgbClr val="FF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Talvez no tengas nuevamente esa oportunidad.</a:t>
            </a:r>
            <a:endParaRPr lang="es-ES" sz="3200" b="1" dirty="0">
              <a:solidFill>
                <a:srgbClr val="FF00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28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SCjr6S4f2qs/VCC-f21w_zI/AAAAAAAAEjM/J4AMufhnvzs/s1600/serenidad-tempest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7" y="0"/>
            <a:ext cx="4603562" cy="695402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38" y="0"/>
            <a:ext cx="4603562" cy="695402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4882" y="0"/>
            <a:ext cx="4971114" cy="690601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05"/>
            <a:ext cx="4603562" cy="695402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7552" y="282388"/>
            <a:ext cx="11824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Porque es tocando fondo aunque sea en la amargura y la degradación, 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donde uno llega a saber quien es, y entonces se empieza a pisar firme.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José Luis Sampedro</a:t>
            </a:r>
            <a:endParaRPr lang="es-ES" sz="3200" b="1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622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1" y="-19008"/>
            <a:ext cx="12191999" cy="6877008"/>
            <a:chOff x="1" y="-19008"/>
            <a:chExt cx="12191999" cy="6877008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601" y="0"/>
              <a:ext cx="6248399" cy="685800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" y="-19008"/>
              <a:ext cx="5943600" cy="6877008"/>
            </a:xfrm>
            <a:prstGeom prst="rect">
              <a:avLst/>
            </a:prstGeom>
          </p:spPr>
        </p:pic>
      </p:grp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67"/>
            <a:ext cx="12192000" cy="6858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 rot="20693523">
            <a:off x="578223" y="4705016"/>
            <a:ext cx="10636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 que prometas bajo la luna,</a:t>
            </a:r>
            <a:r>
              <a:rPr lang="es-E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                 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cúmplelo  al salir el sol.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409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http://2.bp.blogspot.com/-x4TKzrSkxE8/T1Y0IpYA85I/AAAAAAAADwc/6bihF50dWuU/s1600/felici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4.bp.blogspot.com/_W7vRnR5epm0/TH5GpsXNOcI/AAAAAAAAAhQ/LvS9e2K-5vg/s1600/ALEGRIAMAPOLAS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2932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4.bp.blogspot.com/_ZLke4vedY6w/TDcvx9trKLI/AAAAAAAAAGU/unhLtQ4dv5E/s400/ALEGRA~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226" y="0"/>
            <a:ext cx="58987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17177" y="5661213"/>
            <a:ext cx="107576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Sabes si estás en el camino, cuando a cada paso sientes la alegría de vivir.</a:t>
            </a:r>
          </a:p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	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Alejandro Jodorowsky</a:t>
            </a:r>
            <a:endParaRPr lang="es-ES" sz="3200" b="1" dirty="0">
              <a:solidFill>
                <a:srgbClr val="0000FF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981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peelOff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.recuperaelamor.com/wp-content/uploads/2011/09/perdona-indidelidad6-300x1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024"/>
            <a:ext cx="12192000" cy="697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agenes-tiernas.net/wp-content/uploads/2013/12/3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" t="5429" r="4444" b="24797"/>
          <a:stretch/>
        </p:blipFill>
        <p:spPr bwMode="auto">
          <a:xfrm>
            <a:off x="0" y="-121024"/>
            <a:ext cx="12191999" cy="697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01704" y="5780782"/>
            <a:ext cx="115241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Una cosa es perdonar a alguien y otra muy diferente es permitirle que te vuelva a hacer daño. Perdonar no siempre es volver a intentar.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21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heel spokes="1"/>
      </p:transition>
    </mc:Choice>
    <mc:Fallback xmlns="">
      <p:transition spd="slow" advTm="1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0CE2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20CE2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1"/>
            <a:ext cx="12192000" cy="6965576"/>
            <a:chOff x="0" y="1"/>
            <a:chExt cx="12192000" cy="6965576"/>
          </a:xfrm>
        </p:grpSpPr>
        <p:pic>
          <p:nvPicPr>
            <p:cNvPr id="1026" name="Picture 2" descr="http://4.bp.blogspot.com/-JjY6xKQrCKw/UDPqPKcG-HI/AAAAAAAAAEw/GxYkrnhXD8o/s1600/0000315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2192000" cy="68579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Picture 6" descr="https://lh4.googleusercontent.com/proxy/YGYmWrGURgP50AgusY1CYTQ61zHot2serAGvt5_el8hjmHqdfaWlFTwgvZk-1lVrB7Uk0W5m02Kirz1SH-eAESZt0Vl7RkNt9Qzx-vB5U330myDu77Pl2-NNYQNQU4ZAfd9FYg=w346-h336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44" t="9582" r="11563" b="28233"/>
            <a:stretch/>
          </p:blipFill>
          <p:spPr bwMode="auto">
            <a:xfrm>
              <a:off x="0" y="5150224"/>
              <a:ext cx="2453179" cy="181535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8" name="Picture 4" descr="http://arzalluz.typepad.com/.a/6a0120a77aea2b970b0120a77c22b3970b-p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05"/>
          <a:stretch/>
        </p:blipFill>
        <p:spPr bwMode="auto">
          <a:xfrm>
            <a:off x="-13444" y="-2"/>
            <a:ext cx="617219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arzalluz.typepad.com/.a/6a0120a77aea2b970b0120a77c22b3970b-p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9"/>
          <a:stretch/>
        </p:blipFill>
        <p:spPr bwMode="auto">
          <a:xfrm flipH="1">
            <a:off x="6158754" y="-2"/>
            <a:ext cx="6033246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-156891" y="119561"/>
            <a:ext cx="93546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Las cosas buenas en la vida, al final siempre llegan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sólo necesitas paciencia  para saberlas esperar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0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edge/>
      </p:transition>
    </mc:Choice>
    <mc:Fallback xmlns=""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-53787"/>
            <a:ext cx="12217449" cy="6911788"/>
            <a:chOff x="0" y="-53787"/>
            <a:chExt cx="12217449" cy="6911788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480036" cy="6858001"/>
            </a:xfrm>
            <a:prstGeom prst="rect">
              <a:avLst/>
            </a:prstGeom>
          </p:spPr>
        </p:pic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153" y="-53787"/>
              <a:ext cx="6287296" cy="6911788"/>
            </a:xfrm>
            <a:prstGeom prst="rect">
              <a:avLst/>
            </a:prstGeom>
          </p:spPr>
        </p:pic>
      </p:grpSp>
      <p:pic>
        <p:nvPicPr>
          <p:cNvPr id="7172" name="Picture 4" descr="http://2.bp.blogspot.com/-w_aYYYuPSco/U2Tc4yonYXI/AAAAAAAABaA/b4jhfhUA1ho/s1600/rosas-san-valenti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41"/>
            <a:ext cx="12217449" cy="687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645460" y="158796"/>
            <a:ext cx="1141655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Quédate conmigo……No hay fortuna que valga el corazón que te daré.</a:t>
            </a:r>
            <a:endParaRPr lang="es-ES" sz="3200" b="1" dirty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34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demiedo.es/imagenes/chica-con-melancolia-98438-1024x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559" y="-1"/>
            <a:ext cx="12632352" cy="6985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-56826" y="-52826"/>
            <a:ext cx="12659619" cy="7038573"/>
            <a:chOff x="-321055" y="-33623"/>
            <a:chExt cx="12513057" cy="7038573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21055" y="-33622"/>
              <a:ext cx="6009663" cy="7038572"/>
            </a:xfrm>
            <a:prstGeom prst="rect">
              <a:avLst/>
            </a:prstGeom>
          </p:spPr>
        </p:pic>
        <p:grpSp>
          <p:nvGrpSpPr>
            <p:cNvPr id="7" name="Grupo 6"/>
            <p:cNvGrpSpPr/>
            <p:nvPr/>
          </p:nvGrpSpPr>
          <p:grpSpPr>
            <a:xfrm>
              <a:off x="5688609" y="-33623"/>
              <a:ext cx="6503393" cy="6985747"/>
              <a:chOff x="5862253" y="-146953"/>
              <a:chExt cx="6329747" cy="6806531"/>
            </a:xfrm>
          </p:grpSpPr>
          <p:pic>
            <p:nvPicPr>
              <p:cNvPr id="4104" name="Picture 8" descr="http://static2.bigstockphoto.com/thumbs/5/6/3/large2/36528445.jpg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562"/>
              <a:stretch/>
            </p:blipFill>
            <p:spPr bwMode="auto">
              <a:xfrm>
                <a:off x="5862253" y="-146953"/>
                <a:ext cx="6329747" cy="68065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3" name="Grupo 2"/>
              <p:cNvGrpSpPr/>
              <p:nvPr/>
            </p:nvGrpSpPr>
            <p:grpSpPr>
              <a:xfrm>
                <a:off x="9961646" y="10819"/>
                <a:ext cx="2043683" cy="1411942"/>
                <a:chOff x="9580202" y="11230"/>
                <a:chExt cx="2413491" cy="1465730"/>
              </a:xfrm>
            </p:grpSpPr>
            <p:sp>
              <p:nvSpPr>
                <p:cNvPr id="5" name="Nube 4"/>
                <p:cNvSpPr/>
                <p:nvPr/>
              </p:nvSpPr>
              <p:spPr>
                <a:xfrm>
                  <a:off x="9580202" y="11231"/>
                  <a:ext cx="2413491" cy="1465729"/>
                </a:xfrm>
                <a:prstGeom prst="cloud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s-ES"/>
                </a:p>
              </p:txBody>
            </p:sp>
            <p:pic>
              <p:nvPicPr>
                <p:cNvPr id="4106" name="Picture 10" descr="http://www.looknovias.com/i/Felicidad-en-el-matrimonio.jpg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607709" y="11230"/>
                  <a:ext cx="2358475" cy="1331259"/>
                </a:xfrm>
                <a:prstGeom prst="ellipse">
                  <a:avLst/>
                </a:prstGeom>
                <a:ln>
                  <a:solidFill>
                    <a:schemeClr val="accent1"/>
                  </a:solidFill>
                </a:ln>
                <a:effectLst>
                  <a:softEdge rad="112500"/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</p:grpSp>
      <p:sp>
        <p:nvSpPr>
          <p:cNvPr id="2" name="CuadroTexto 1"/>
          <p:cNvSpPr txBox="1"/>
          <p:nvPr/>
        </p:nvSpPr>
        <p:spPr>
          <a:xfrm>
            <a:off x="2253034" y="5632865"/>
            <a:ext cx="84508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Los recuerdos son como perfumes con olor a melancolía, y                           algunas veces, si tenemos suerte a felicidad</a:t>
            </a:r>
            <a:r>
              <a:rPr lang="es-ES" sz="3200" b="1" dirty="0" smtClean="0">
                <a:solidFill>
                  <a:srgbClr val="002060"/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002060"/>
              </a:solidFill>
              <a:effectLst>
                <a:glow rad="101600">
                  <a:srgbClr val="FF33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77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14:wheelReverse spokes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" y="0"/>
            <a:ext cx="12290611" cy="6934324"/>
            <a:chOff x="1" y="0"/>
            <a:chExt cx="12290611" cy="6934324"/>
          </a:xfrm>
        </p:grpSpPr>
        <p:pic>
          <p:nvPicPr>
            <p:cNvPr id="6146" name="Picture 2" descr="http://www.imagenesenlinea.co/img/desmotivaciones/4825_no-juegues-con-los-sentimientos-de-los-demas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26" t="5127" r="11618" b="26987"/>
            <a:stretch/>
          </p:blipFill>
          <p:spPr bwMode="auto">
            <a:xfrm>
              <a:off x="1" y="0"/>
              <a:ext cx="6145306" cy="6934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www.imagenesenlinea.co/img/desmotivaciones/4825_no-juegues-con-los-sentimientos-de-los-demas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27" t="5127" r="12344" b="26987"/>
            <a:stretch/>
          </p:blipFill>
          <p:spPr bwMode="auto">
            <a:xfrm flipH="1">
              <a:off x="6145306" y="0"/>
              <a:ext cx="6145306" cy="6934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152" name="Picture 8" descr="http://imagenes-tiernas.net/wp-content/uploads/2014/10/desmotivaciones.mx_Ofrecer-amistad-al-que-pide-amor-es-como-dar-pan-al-que-muere-de-sed_132831123760-500x5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2" t="3488" r="6866" b="24794"/>
          <a:stretch/>
        </p:blipFill>
        <p:spPr bwMode="auto">
          <a:xfrm>
            <a:off x="-26895" y="-94129"/>
            <a:ext cx="12398188" cy="702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27293" y="0"/>
            <a:ext cx="51636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7AE3EE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juegues con los sentimientos de los demás, solo por que no sabes que hacer con los tuyos.</a:t>
            </a:r>
            <a:endParaRPr lang="es-ES" sz="3200" b="1" dirty="0">
              <a:solidFill>
                <a:srgbClr val="7AE3EE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84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heel spokes="1"/>
      </p:transition>
    </mc:Choice>
    <mc:Fallback xmlns="">
      <p:transition spd="slow" advTm="1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647" y="773203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231" y="399134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01" y="399134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10202231" y="4905827"/>
            <a:ext cx="1191483" cy="1407009"/>
            <a:chOff x="8054116" y="4550394"/>
            <a:chExt cx="1485118" cy="1980158"/>
          </a:xfrm>
        </p:grpSpPr>
        <p:pic>
          <p:nvPicPr>
            <p:cNvPr id="1028" name="Picture 4" descr="http://www.drogbaster.it/Gif_glitter_amore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4116" y="4550394"/>
              <a:ext cx="1485118" cy="19801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CuadroTexto 7"/>
            <p:cNvSpPr txBox="1"/>
            <p:nvPr/>
          </p:nvSpPr>
          <p:spPr>
            <a:xfrm rot="19594092">
              <a:off x="8333974" y="5401972"/>
              <a:ext cx="92539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 smtClean="0">
                  <a:solidFill>
                    <a:srgbClr val="FFFF00"/>
                  </a:solidFill>
                  <a:latin typeface="Monotype Corsiva" panose="03010101010201010101" pitchFamily="66" charset="0"/>
                </a:rPr>
                <a:t>Amore</a:t>
              </a:r>
              <a:endParaRPr lang="es-ES" sz="1200" b="1" dirty="0">
                <a:solidFill>
                  <a:srgbClr val="FFFF00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30" name="Picture 6" descr="http://www.drogbaster.it/gif/madre_amor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0150" y="4184197"/>
            <a:ext cx="1803426" cy="191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arcador de fech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D006-ADEF-49BF-A39D-9DB9E0C73CAD}" type="datetime1">
              <a:rPr lang="es-ES" sz="1600" b="1" smtClean="0">
                <a:solidFill>
                  <a:srgbClr val="FF99CC"/>
                </a:solidFill>
                <a:latin typeface="Monotype Corsiva" panose="03010101010201010101" pitchFamily="66" charset="0"/>
              </a:rPr>
              <a:t>19/01/2015</a:t>
            </a:fld>
            <a:endParaRPr lang="es-ES" sz="1600" b="1" dirty="0">
              <a:solidFill>
                <a:srgbClr val="FF99CC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775200" y="4905827"/>
            <a:ext cx="3193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Tema: Pensamientos Bellos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Música: Just </a:t>
            </a:r>
            <a:r>
              <a:rPr lang="es-ES" b="1" dirty="0">
                <a:solidFill>
                  <a:srgbClr val="FF99CC"/>
                </a:solidFill>
                <a:latin typeface="Monotype Corsiva" panose="03010101010201010101" pitchFamily="66" charset="0"/>
              </a:rPr>
              <a:t>F</a:t>
            </a:r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or </a:t>
            </a:r>
            <a:r>
              <a:rPr lang="es-ES" b="1" dirty="0">
                <a:solidFill>
                  <a:srgbClr val="FF99CC"/>
                </a:solidFill>
                <a:latin typeface="Monotype Corsiva" panose="03010101010201010101" pitchFamily="66" charset="0"/>
              </a:rPr>
              <a:t>Y</a:t>
            </a:r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ou</a:t>
            </a:r>
          </a:p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Interprete:  Giovanni Marradi</a:t>
            </a:r>
            <a:endParaRPr lang="es-ES" b="1" dirty="0">
              <a:solidFill>
                <a:srgbClr val="FF99CC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676479" y="5919499"/>
            <a:ext cx="1757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99CC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FF99CC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1146</TotalTime>
  <Words>328</Words>
  <Application>Microsoft Office PowerPoint</Application>
  <PresentationFormat>Panorámica</PresentationFormat>
  <Paragraphs>58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4" baseType="lpstr">
      <vt:lpstr>Arial</vt:lpstr>
      <vt:lpstr>Berlin Sans FB Demi</vt:lpstr>
      <vt:lpstr>Calibri</vt:lpstr>
      <vt:lpstr>Calibri Light</vt:lpstr>
      <vt:lpstr>Century Gothic</vt:lpstr>
      <vt:lpstr>Monotype Corsiva</vt:lpstr>
      <vt:lpstr>Wingdings 3</vt:lpstr>
      <vt:lpstr>Espiral</vt:lpstr>
      <vt:lpstr>Diseño predeterminado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93</cp:revision>
  <dcterms:created xsi:type="dcterms:W3CDTF">2015-01-12T14:53:48Z</dcterms:created>
  <dcterms:modified xsi:type="dcterms:W3CDTF">2015-01-20T01:04:07Z</dcterms:modified>
</cp:coreProperties>
</file>