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2"/>
  </p:notesMasterIdLst>
  <p:sldIdLst>
    <p:sldId id="316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38" r:id="rId10"/>
    <p:sldId id="315" r:id="rId11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nM/ch9uQwbn60z7Jqot54Q" hashData="fyFk1x9XCV0L8E6LJckcUVIutE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CD6844-7C20-4653-8160-143189AC80D0}" type="datetimeFigureOut">
              <a:rPr lang="es-ES" smtClean="0"/>
              <a:t>09/11/2013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576F4B-79AD-4DD7-9F51-5B716B8C4732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8D24476E-3CC1-4538-B056-11C1AE1B7365}" type="slidenum">
              <a:rPr lang="es-ES" smtClean="0"/>
              <a:pPr/>
              <a:t>2</a:t>
            </a:fld>
            <a:endParaRPr lang="es-ES" smtClean="0"/>
          </a:p>
        </p:txBody>
      </p:sp>
      <p:sp>
        <p:nvSpPr>
          <p:cNvPr id="1638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C84212E-53D9-4C11-91C5-EE6013E7B8E7}" type="slidenum">
              <a:rPr lang="es-ES" smtClean="0"/>
              <a:pPr/>
              <a:t>3</a:t>
            </a:fld>
            <a:endParaRPr lang="es-ES" smtClean="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AC1110E-646D-496E-AE53-B73FE70437C3}" type="slidenum">
              <a:rPr lang="es-ES" smtClean="0"/>
              <a:pPr/>
              <a:t>4</a:t>
            </a:fld>
            <a:endParaRPr lang="es-ES" smtClean="0"/>
          </a:p>
        </p:txBody>
      </p:sp>
      <p:sp>
        <p:nvSpPr>
          <p:cNvPr id="184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84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39FF0291-123D-41BF-BD1B-93E11DB9B734}" type="slidenum">
              <a:rPr lang="es-ES" smtClean="0"/>
              <a:pPr/>
              <a:t>5</a:t>
            </a:fld>
            <a:endParaRPr lang="es-ES" smtClean="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D31FD084-CC87-44CE-919D-F1A681EB6B88}" type="slidenum">
              <a:rPr lang="es-ES" smtClean="0"/>
              <a:pPr/>
              <a:t>6</a:t>
            </a:fld>
            <a:endParaRPr lang="es-ES" smtClean="0"/>
          </a:p>
        </p:txBody>
      </p:sp>
      <p:sp>
        <p:nvSpPr>
          <p:cNvPr id="204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F9D269E-7D25-44B5-9D8B-DF74DFBCE2F5}" type="slidenum">
              <a:rPr lang="es-ES" smtClean="0"/>
              <a:pPr/>
              <a:t>7</a:t>
            </a:fld>
            <a:endParaRPr lang="es-ES" smtClean="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50009B9-F4C8-4FBF-BDD6-ED3C74F41731}" type="slidenum">
              <a:rPr lang="es-ES" smtClean="0"/>
              <a:pPr/>
              <a:t>8</a:t>
            </a:fld>
            <a:endParaRPr lang="es-ES" smtClean="0"/>
          </a:p>
        </p:txBody>
      </p:sp>
      <p:sp>
        <p:nvSpPr>
          <p:cNvPr id="2253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s-E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5" Type="http://schemas.openxmlformats.org/officeDocument/2006/relationships/image" Target="../media/image1.jpeg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.jpe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Documents and Settings\Dell\Escritorio\alzheimer-F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07096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285720" y="500042"/>
            <a:ext cx="4214810" cy="2585305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algn="ctr"/>
            <a:r>
              <a:rPr lang="es-ES" sz="54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BAILAR</a:t>
            </a:r>
          </a:p>
          <a:p>
            <a:pPr algn="ctr"/>
            <a:r>
              <a:rPr lang="es-ES" sz="54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BAJO</a:t>
            </a:r>
          </a:p>
          <a:p>
            <a:pPr algn="ctr"/>
            <a:r>
              <a:rPr lang="es-ES" sz="54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LA LLUVIA</a:t>
            </a:r>
            <a:endParaRPr lang="es-ES" sz="54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8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7158" y="5286388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29586" y="5072074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643438" y="5715016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7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7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sp>
        <p:nvSpPr>
          <p:cNvPr id="17" name="16 CuadroTexto"/>
          <p:cNvSpPr txBox="1"/>
          <p:nvPr/>
        </p:nvSpPr>
        <p:spPr>
          <a:xfrm>
            <a:off x="428596" y="6072206"/>
            <a:ext cx="1000132" cy="369332"/>
          </a:xfrm>
          <a:prstGeom prst="rect">
            <a:avLst/>
          </a:prstGeom>
          <a:solidFill>
            <a:srgbClr val="FF33CC"/>
          </a:solidFill>
        </p:spPr>
        <p:txBody>
          <a:bodyPr wrap="square" rtlCol="0">
            <a:spAutoFit/>
          </a:bodyPr>
          <a:lstStyle/>
          <a:p>
            <a:r>
              <a:rPr lang="es-ES" dirty="0" smtClean="0"/>
              <a:t>CRAZY</a:t>
            </a:r>
            <a:endParaRPr lang="es-ES" dirty="0"/>
          </a:p>
        </p:txBody>
      </p:sp>
    </p:spTree>
  </p:cSld>
  <p:clrMapOvr>
    <a:masterClrMapping/>
  </p:clrMapOvr>
  <p:transition advClick="0" advTm="10000">
    <p:sndAc>
      <p:stSnd loop="1">
        <p:snd r:embed="rId2" name="33 crazy julio ilesias mi vida- grandes exitos miscellaneou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anciano.jpg"/>
          <p:cNvPicPr>
            <a:picLocks noChangeAspect="1" noChangeArrowheads="1"/>
          </p:cNvPicPr>
          <p:nvPr/>
        </p:nvPicPr>
        <p:blipFill>
          <a:blip r:embed="rId3"/>
          <a:srcRect r="1000"/>
          <a:stretch>
            <a:fillRect/>
          </a:stretch>
        </p:blipFill>
        <p:spPr bwMode="auto">
          <a:xfrm>
            <a:off x="0" y="-159837"/>
            <a:ext cx="9408331" cy="7017837"/>
          </a:xfrm>
          <a:prstGeom prst="rect">
            <a:avLst/>
          </a:prstGeom>
          <a:noFill/>
        </p:spPr>
      </p:pic>
      <p:pic>
        <p:nvPicPr>
          <p:cNvPr id="6" name="Picture 3" descr="C:\Documents and Settings\Dell\Escritorio\medic-completeaza-shutterstoc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60760"/>
            <a:ext cx="9358346" cy="7018760"/>
          </a:xfrm>
          <a:prstGeom prst="rect">
            <a:avLst/>
          </a:prstGeom>
          <a:noFill/>
        </p:spPr>
      </p:pic>
      <p:sp>
        <p:nvSpPr>
          <p:cNvPr id="45066" name="Rectangle 10"/>
          <p:cNvSpPr>
            <a:spLocks noChangeArrowheads="1"/>
          </p:cNvSpPr>
          <p:nvPr/>
        </p:nvSpPr>
        <p:spPr bwMode="auto">
          <a:xfrm>
            <a:off x="428596" y="285728"/>
            <a:ext cx="8424862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FF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Era </a:t>
            </a:r>
            <a:r>
              <a:rPr lang="es-ES" sz="2800" b="1" i="1" dirty="0">
                <a:solidFill>
                  <a:schemeClr val="bg1"/>
                </a:solidFill>
                <a:latin typeface="Arial Narrow" pitchFamily="34" charset="0"/>
              </a:rPr>
              <a:t>una mañana agitada, eran las 8:30, cuando un señor mayor, de unos 80 </a:t>
            </a:r>
            <a:r>
              <a:rPr lang="es-ES" sz="2800" b="1" i="1" dirty="0" smtClean="0">
                <a:solidFill>
                  <a:schemeClr val="bg1"/>
                </a:solidFill>
                <a:latin typeface="Arial Narrow" pitchFamily="34" charset="0"/>
              </a:rPr>
              <a:t>años </a:t>
            </a:r>
            <a:r>
              <a:rPr lang="es-ES" sz="2800" b="1" i="1" dirty="0">
                <a:solidFill>
                  <a:schemeClr val="bg1"/>
                </a:solidFill>
                <a:latin typeface="Arial Narrow" pitchFamily="34" charset="0"/>
              </a:rPr>
              <a:t>llegó al hospital para que le </a:t>
            </a:r>
            <a:r>
              <a:rPr lang="es-ES" sz="2800" b="1" i="1" dirty="0" smtClean="0">
                <a:solidFill>
                  <a:schemeClr val="bg1"/>
                </a:solidFill>
                <a:latin typeface="Arial Narrow" pitchFamily="34" charset="0"/>
              </a:rPr>
              <a:t>sacaran los </a:t>
            </a:r>
            <a:r>
              <a:rPr lang="es-ES" sz="2800" b="1" i="1" dirty="0">
                <a:solidFill>
                  <a:schemeClr val="bg1"/>
                </a:solidFill>
                <a:latin typeface="Arial Narrow" pitchFamily="34" charset="0"/>
              </a:rPr>
              <a:t>puntos de un pulgar. </a:t>
            </a:r>
          </a:p>
          <a:p>
            <a:pPr algn="ctr">
              <a:defRPr/>
            </a:pPr>
            <a:endParaRPr lang="es-ES" sz="2800" b="1" i="1" dirty="0">
              <a:solidFill>
                <a:schemeClr val="bg1"/>
              </a:solidFill>
              <a:latin typeface="Arial Narrow" pitchFamily="34" charset="0"/>
            </a:endParaRPr>
          </a:p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  <a:latin typeface="Arial Narrow" pitchFamily="34" charset="0"/>
              </a:rPr>
              <a:t>El señor dijo que estaba apurado y que tenía una cita a las 9:00 am.</a:t>
            </a:r>
            <a:r>
              <a:rPr lang="es-ES" sz="2800" i="1" dirty="0">
                <a:solidFill>
                  <a:schemeClr val="bg1"/>
                </a:solidFill>
                <a:latin typeface="Arial Narrow" pitchFamily="34" charset="0"/>
              </a:rPr>
              <a:t> </a:t>
            </a:r>
          </a:p>
          <a:p>
            <a:pPr algn="ctr">
              <a:defRPr/>
            </a:pPr>
            <a:endParaRPr lang="es-ES" sz="2800" i="1" dirty="0">
              <a:solidFill>
                <a:schemeClr val="bg1"/>
              </a:solidFill>
              <a:latin typeface="Arial Narrow" pitchFamily="34" charset="0"/>
            </a:endParaRPr>
          </a:p>
          <a:p>
            <a:pPr algn="ctr">
              <a:defRPr/>
            </a:pPr>
            <a:endParaRPr lang="es-ES" sz="2800" b="1" i="1" dirty="0">
              <a:solidFill>
                <a:schemeClr val="bg1"/>
              </a:solidFill>
              <a:latin typeface="Arial Narrow" pitchFamily="34" charset="0"/>
            </a:endParaRPr>
          </a:p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  <a:latin typeface="Arial Narrow" pitchFamily="34" charset="0"/>
              </a:rPr>
              <a:t>Comprobé sus señales vitales y le pedí que tomara asiento, sabiendo que quizás pasaría más de una hora antes de que alguien pudiera atenderlo.</a:t>
            </a:r>
            <a:r>
              <a:rPr lang="es-ES" sz="2800" i="1" dirty="0">
                <a:solidFill>
                  <a:schemeClr val="bg1"/>
                </a:solidFill>
                <a:latin typeface="Arial Narrow" pitchFamily="34" charset="0"/>
              </a:rPr>
              <a:t> </a:t>
            </a:r>
          </a:p>
        </p:txBody>
      </p:sp>
      <p:pic>
        <p:nvPicPr>
          <p:cNvPr id="7" name="Picture 3" descr="C:\Documents and Settings\Dell\Escritorio\medic-completeaza-shutterstock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58346" cy="7018760"/>
          </a:xfrm>
          <a:prstGeom prst="rect">
            <a:avLst/>
          </a:prstGeom>
          <a:noFill/>
        </p:spPr>
      </p:pic>
      <p:pic>
        <p:nvPicPr>
          <p:cNvPr id="8" name="Picture 3" descr="C:\Documents and Settings\Dell\Escritorio\alzheimer-F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63096" y="0"/>
            <a:ext cx="9207096" cy="6858000"/>
          </a:xfrm>
          <a:prstGeom prst="rect">
            <a:avLst/>
          </a:prstGeom>
          <a:noFill/>
        </p:spPr>
      </p:pic>
      <p:pic>
        <p:nvPicPr>
          <p:cNvPr id="9" name="Picture 4" descr="pc12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8596" y="5143512"/>
            <a:ext cx="1000132" cy="80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357158" y="6072206"/>
            <a:ext cx="3500462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PASALAS DESPUES DE LEER</a:t>
            </a:r>
            <a:endParaRPr lang="es-ES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000"/>
                            </p:stCondLst>
                            <p:childTnLst>
                              <p:par>
                                <p:cTn id="13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ancian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86901" cy="7143776"/>
          </a:xfrm>
          <a:prstGeom prst="rect">
            <a:avLst/>
          </a:prstGeom>
          <a:noFill/>
        </p:spPr>
      </p:pic>
      <p:pic>
        <p:nvPicPr>
          <p:cNvPr id="5" name="Picture 2" descr="C:\Documents and Settings\Dell\Escritorio\alzheimer476_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85776"/>
            <a:ext cx="9445660" cy="7143776"/>
          </a:xfrm>
          <a:prstGeom prst="rect">
            <a:avLst/>
          </a:prstGeom>
          <a:noFill/>
        </p:spPr>
      </p:pic>
      <p:sp>
        <p:nvSpPr>
          <p:cNvPr id="51210" name="Rectangle 10"/>
          <p:cNvSpPr>
            <a:spLocks noChangeArrowheads="1"/>
          </p:cNvSpPr>
          <p:nvPr/>
        </p:nvSpPr>
        <p:spPr bwMode="auto">
          <a:xfrm>
            <a:off x="500034" y="285728"/>
            <a:ext cx="7704138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Lo vi mirando su reloj y decidí, que ya que no estaba ocupado con otro paciente, podría examinar su herida. </a:t>
            </a:r>
          </a:p>
          <a:p>
            <a:pPr algn="ctr">
              <a:defRPr/>
            </a:pPr>
            <a:endParaRPr lang="es-ES" sz="2800" b="1" i="1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Durante el examen, comprobé que estaba curado, entonces le pedí a uno de los doctores, algunos elementos para quitarle las suturas y curar su herida.</a:t>
            </a:r>
            <a:r>
              <a:rPr lang="es-ES" sz="2800" i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Picture 2" descr="C:\Documents and Settings\Dell\Escritorio\alzheimer476_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85776"/>
            <a:ext cx="9445660" cy="7143776"/>
          </a:xfrm>
          <a:prstGeom prst="rect">
            <a:avLst/>
          </a:prstGeom>
          <a:noFill/>
        </p:spPr>
      </p:pic>
      <p:pic>
        <p:nvPicPr>
          <p:cNvPr id="7" name="Picture 3" descr="C:\Documents and Settings\Dell\Escritorio\alzheimer-F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2070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anciano.jpg"/>
          <p:cNvPicPr>
            <a:picLocks noChangeAspect="1" noChangeArrowheads="1"/>
          </p:cNvPicPr>
          <p:nvPr/>
        </p:nvPicPr>
        <p:blipFill>
          <a:blip r:embed="rId3"/>
          <a:srcRect r="1000"/>
          <a:stretch>
            <a:fillRect/>
          </a:stretch>
        </p:blipFill>
        <p:spPr bwMode="auto">
          <a:xfrm>
            <a:off x="-357222" y="0"/>
            <a:ext cx="11492609" cy="8572536"/>
          </a:xfrm>
          <a:prstGeom prst="rect">
            <a:avLst/>
          </a:prstGeom>
          <a:noFill/>
        </p:spPr>
      </p:pic>
      <p:pic>
        <p:nvPicPr>
          <p:cNvPr id="4098" name="Picture 2" descr="C:\Documents and Settings\Dell\Escritorio\10673821-mayores-80-anos-de-edad-una-mujer-con-alzheimer-de-espera-en-el-consultorio-del-medic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428660" y="0"/>
            <a:ext cx="11430000" cy="7600950"/>
          </a:xfrm>
          <a:prstGeom prst="rect">
            <a:avLst/>
          </a:prstGeom>
          <a:noFill/>
        </p:spPr>
      </p:pic>
      <p:sp>
        <p:nvSpPr>
          <p:cNvPr id="46090" name="Rectangle 10"/>
          <p:cNvSpPr>
            <a:spLocks noChangeArrowheads="1"/>
          </p:cNvSpPr>
          <p:nvPr/>
        </p:nvSpPr>
        <p:spPr bwMode="auto">
          <a:xfrm>
            <a:off x="1223963" y="571480"/>
            <a:ext cx="7920037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Mientras le realizaba las curas, le pregunté si tenía una cita con otro médico esa mañana, ya que lo veía tan apurado. </a:t>
            </a:r>
            <a:br>
              <a:rPr lang="es-ES" sz="2800" b="1" i="1" dirty="0">
                <a:solidFill>
                  <a:schemeClr val="bg1"/>
                </a:solidFill>
              </a:rPr>
            </a:br>
            <a:endParaRPr lang="es-ES" sz="2800" b="1" i="1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El señor me dijo que no, que necesitaba ir al geriátrico para desayunar con su esposa. </a:t>
            </a:r>
          </a:p>
          <a:p>
            <a:pPr algn="ctr">
              <a:defRPr/>
            </a:pPr>
            <a:endParaRPr lang="es-ES" sz="2800" b="1" i="1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Le pregunté sobre la salud de ella.</a:t>
            </a:r>
            <a:br>
              <a:rPr lang="es-ES" sz="2800" b="1" i="1" dirty="0">
                <a:solidFill>
                  <a:schemeClr val="bg1"/>
                </a:solidFill>
              </a:rPr>
            </a:br>
            <a:r>
              <a:rPr lang="es-ES" sz="2800" b="1" i="1" dirty="0">
                <a:solidFill>
                  <a:schemeClr val="bg1"/>
                </a:solidFill>
              </a:rPr>
              <a:t/>
            </a:r>
            <a:br>
              <a:rPr lang="es-ES" sz="2800" b="1" i="1" dirty="0">
                <a:solidFill>
                  <a:schemeClr val="bg1"/>
                </a:solidFill>
              </a:rPr>
            </a:br>
            <a:r>
              <a:rPr lang="es-ES" sz="2800" b="1" i="1" dirty="0">
                <a:solidFill>
                  <a:schemeClr val="bg1"/>
                </a:solidFill>
              </a:rPr>
              <a:t>Él me respondió que ella hacía tiempo </a:t>
            </a:r>
          </a:p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que estaba allí ya que padecía de Alzheimer</a:t>
            </a:r>
            <a:r>
              <a:rPr lang="es-ES" sz="2800" b="1" dirty="0">
                <a:solidFill>
                  <a:srgbClr val="00FF00"/>
                </a:solidFill>
              </a:rPr>
              <a:t>. </a:t>
            </a:r>
            <a:r>
              <a:rPr lang="es-ES" sz="2800" dirty="0">
                <a:solidFill>
                  <a:srgbClr val="00FF00"/>
                </a:solidFill>
              </a:rPr>
              <a:t> </a:t>
            </a:r>
          </a:p>
        </p:txBody>
      </p:sp>
      <p:pic>
        <p:nvPicPr>
          <p:cNvPr id="5" name="Picture 2" descr="C:\Documents and Settings\Dell\Escritorio\10673821-mayores-80-anos-de-edad-una-mujer-con-alzheimer-de-espera-en-el-consultorio-del-medic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500098" y="0"/>
            <a:ext cx="11430000" cy="7600950"/>
          </a:xfrm>
          <a:prstGeom prst="rect">
            <a:avLst/>
          </a:prstGeom>
          <a:noFill/>
        </p:spPr>
      </p:pic>
      <p:pic>
        <p:nvPicPr>
          <p:cNvPr id="6" name="Picture 3" descr="C:\Documents and Settings\Dell\Escritorio\alzheimer-F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2070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decel="100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3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decel="100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1000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Dell\Escritorio\anciano.jpg"/>
          <p:cNvPicPr>
            <a:picLocks noChangeAspect="1" noChangeArrowheads="1"/>
          </p:cNvPicPr>
          <p:nvPr/>
        </p:nvPicPr>
        <p:blipFill>
          <a:blip r:embed="rId3"/>
          <a:srcRect r="1000"/>
          <a:stretch>
            <a:fillRect/>
          </a:stretch>
        </p:blipFill>
        <p:spPr bwMode="auto">
          <a:xfrm>
            <a:off x="0" y="0"/>
            <a:ext cx="9194049" cy="6858000"/>
          </a:xfrm>
          <a:prstGeom prst="rect">
            <a:avLst/>
          </a:prstGeom>
          <a:noFill/>
        </p:spPr>
      </p:pic>
      <p:pic>
        <p:nvPicPr>
          <p:cNvPr id="5123" name="Picture 3" descr="C:\Documents and Settings\Dell\Escritorio\1809317_photo_new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68852" cy="6858000"/>
          </a:xfrm>
          <a:prstGeom prst="rect">
            <a:avLst/>
          </a:prstGeom>
          <a:noFill/>
        </p:spPr>
      </p:pic>
      <p:sp>
        <p:nvSpPr>
          <p:cNvPr id="49162" name="Rectangle 10"/>
          <p:cNvSpPr>
            <a:spLocks noChangeArrowheads="1"/>
          </p:cNvSpPr>
          <p:nvPr/>
        </p:nvSpPr>
        <p:spPr bwMode="auto">
          <a:xfrm>
            <a:off x="857224" y="428604"/>
            <a:ext cx="7632700" cy="436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Le pregunté si ella se enfadaría si llegaba un poco tarde. </a:t>
            </a:r>
            <a:br>
              <a:rPr lang="es-ES" sz="2800" b="1" i="1" dirty="0">
                <a:solidFill>
                  <a:schemeClr val="bg1"/>
                </a:solidFill>
              </a:rPr>
            </a:br>
            <a:r>
              <a:rPr lang="es-ES" sz="2800" b="1" i="1" dirty="0">
                <a:solidFill>
                  <a:schemeClr val="bg1"/>
                </a:solidFill>
              </a:rPr>
              <a:t/>
            </a:r>
            <a:br>
              <a:rPr lang="es-ES" sz="2800" b="1" i="1" dirty="0">
                <a:solidFill>
                  <a:schemeClr val="bg1"/>
                </a:solidFill>
              </a:rPr>
            </a:br>
            <a:r>
              <a:rPr lang="es-ES" sz="2800" b="1" i="1" dirty="0">
                <a:solidFill>
                  <a:schemeClr val="bg1"/>
                </a:solidFill>
              </a:rPr>
              <a:t>Me respondió que hacía tiempo que ella no sabía quién era él, que hacía cinco años que ella no podía ya reconocerlo. </a:t>
            </a:r>
            <a:br>
              <a:rPr lang="es-ES" sz="2800" b="1" i="1" dirty="0">
                <a:solidFill>
                  <a:schemeClr val="bg1"/>
                </a:solidFill>
              </a:rPr>
            </a:br>
            <a:endParaRPr lang="es-ES" sz="2800" b="1" i="1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Me sorprendió, y entonces le pregunté,</a:t>
            </a:r>
          </a:p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 '¿Y usted sigue yendo cada mañana, aun cuando ella no sabe quién es usted?' </a:t>
            </a:r>
            <a:r>
              <a:rPr lang="es-ES" sz="2800" i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6" name="Picture 3" descr="C:\Documents and Settings\Dell\Escritorio\1809317_photo_news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368852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Dell\Escritorio\alzheimer-F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2070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" dur="50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anciano.jpg"/>
          <p:cNvPicPr>
            <a:picLocks noChangeAspect="1" noChangeArrowheads="1"/>
          </p:cNvPicPr>
          <p:nvPr/>
        </p:nvPicPr>
        <p:blipFill>
          <a:blip r:embed="rId3"/>
          <a:srcRect r="1000"/>
          <a:stretch>
            <a:fillRect/>
          </a:stretch>
        </p:blipFill>
        <p:spPr bwMode="auto">
          <a:xfrm>
            <a:off x="0" y="-159837"/>
            <a:ext cx="9408331" cy="7017837"/>
          </a:xfrm>
          <a:prstGeom prst="rect">
            <a:avLst/>
          </a:prstGeom>
          <a:noFill/>
        </p:spPr>
      </p:pic>
      <p:pic>
        <p:nvPicPr>
          <p:cNvPr id="6148" name="Picture 4" descr="C:\Documents and Settings\Dell\Escritorio\timthum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62564" y="0"/>
            <a:ext cx="9206564" cy="6858000"/>
          </a:xfrm>
          <a:prstGeom prst="rect">
            <a:avLst/>
          </a:prstGeom>
          <a:noFill/>
        </p:spPr>
      </p:pic>
      <p:sp>
        <p:nvSpPr>
          <p:cNvPr id="47114" name="Rectangle 10"/>
          <p:cNvSpPr>
            <a:spLocks noChangeArrowheads="1"/>
          </p:cNvSpPr>
          <p:nvPr/>
        </p:nvSpPr>
        <p:spPr bwMode="auto">
          <a:xfrm>
            <a:off x="468313" y="692150"/>
            <a:ext cx="7920037" cy="4832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Él sonrió</a:t>
            </a:r>
            <a:br>
              <a:rPr lang="es-ES" sz="2800" b="1" i="1" dirty="0">
                <a:solidFill>
                  <a:schemeClr val="bg1"/>
                </a:solidFill>
              </a:rPr>
            </a:br>
            <a:r>
              <a:rPr lang="es-ES" sz="2800" b="1" i="1" dirty="0">
                <a:solidFill>
                  <a:schemeClr val="bg1"/>
                </a:solidFill>
              </a:rPr>
              <a:t>y me acarició la mano, me contestó;</a:t>
            </a:r>
            <a:br>
              <a:rPr lang="es-ES" sz="2800" b="1" i="1" dirty="0">
                <a:solidFill>
                  <a:schemeClr val="bg1"/>
                </a:solidFill>
              </a:rPr>
            </a:br>
            <a:endParaRPr lang="es-ES" sz="2800" b="1" i="1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" sz="2800" b="1" i="1" u="sng" dirty="0">
                <a:solidFill>
                  <a:schemeClr val="bg1"/>
                </a:solidFill>
              </a:rPr>
              <a:t>'Ella no sabe quien soy yo, </a:t>
            </a:r>
            <a:r>
              <a:rPr lang="es-ES" sz="2800" b="1" i="1" dirty="0">
                <a:solidFill>
                  <a:schemeClr val="bg1"/>
                </a:solidFill>
              </a:rPr>
              <a:t> </a:t>
            </a:r>
            <a:r>
              <a:rPr lang="es-ES" sz="2800" b="1" i="1" u="sng" dirty="0">
                <a:solidFill>
                  <a:schemeClr val="bg1"/>
                </a:solidFill>
              </a:rPr>
              <a:t/>
            </a:r>
            <a:br>
              <a:rPr lang="es-ES" sz="2800" b="1" i="1" u="sng" dirty="0">
                <a:solidFill>
                  <a:schemeClr val="bg1"/>
                </a:solidFill>
              </a:rPr>
            </a:br>
            <a:r>
              <a:rPr lang="es-ES" sz="2800" b="1" i="1" u="sng" dirty="0">
                <a:solidFill>
                  <a:schemeClr val="bg1"/>
                </a:solidFill>
              </a:rPr>
              <a:t>pero yo aún sé quién es ella'</a:t>
            </a:r>
            <a:r>
              <a:rPr lang="es-ES" sz="2800" b="1" i="1" dirty="0">
                <a:solidFill>
                  <a:schemeClr val="bg1"/>
                </a:solidFill>
              </a:rPr>
              <a:t> </a:t>
            </a:r>
            <a:br>
              <a:rPr lang="es-ES" sz="2800" b="1" i="1" dirty="0">
                <a:solidFill>
                  <a:schemeClr val="bg1"/>
                </a:solidFill>
              </a:rPr>
            </a:br>
            <a:endParaRPr lang="es-ES" sz="2800" b="1" i="1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Se me erizó la piel, y tuve que contener las lágrimas mientras él se iba, y pensé,</a:t>
            </a:r>
            <a:br>
              <a:rPr lang="es-ES" sz="2800" b="1" i="1" dirty="0">
                <a:solidFill>
                  <a:schemeClr val="bg1"/>
                </a:solidFill>
              </a:rPr>
            </a:br>
            <a:r>
              <a:rPr lang="es-ES" sz="2800" b="1" i="1" dirty="0">
                <a:solidFill>
                  <a:schemeClr val="bg1"/>
                </a:solidFill>
              </a:rPr>
              <a:t/>
            </a:r>
            <a:br>
              <a:rPr lang="es-ES" sz="2800" b="1" i="1" dirty="0">
                <a:solidFill>
                  <a:schemeClr val="bg1"/>
                </a:solidFill>
              </a:rPr>
            </a:br>
            <a:r>
              <a:rPr lang="es-ES" sz="2800" b="1" i="1" dirty="0">
                <a:solidFill>
                  <a:schemeClr val="bg1"/>
                </a:solidFill>
              </a:rPr>
              <a:t>'Ese es el tipo de Amor </a:t>
            </a:r>
          </a:p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que quiero en mi Vida.'</a:t>
            </a:r>
            <a:r>
              <a:rPr lang="es-ES" sz="2800" i="1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5" name="Picture 4" descr="C:\Documents and Settings\Dell\Escritorio\timthumb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206564" cy="6858000"/>
          </a:xfrm>
          <a:prstGeom prst="rect">
            <a:avLst/>
          </a:prstGeom>
          <a:noFill/>
        </p:spPr>
      </p:pic>
      <p:pic>
        <p:nvPicPr>
          <p:cNvPr id="6" name="Picture 3" descr="C:\Documents and Settings\Dell\Escritorio\alzheimer-F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2070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5" presetClass="exit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Documents and Settings\Dell\Escritorio\anciano.jpg"/>
          <p:cNvPicPr>
            <a:picLocks noChangeAspect="1" noChangeArrowheads="1"/>
          </p:cNvPicPr>
          <p:nvPr/>
        </p:nvPicPr>
        <p:blipFill>
          <a:blip r:embed="rId3"/>
          <a:srcRect r="1000"/>
          <a:stretch>
            <a:fillRect/>
          </a:stretch>
        </p:blipFill>
        <p:spPr bwMode="auto">
          <a:xfrm>
            <a:off x="-264331" y="-159837"/>
            <a:ext cx="9408331" cy="7017837"/>
          </a:xfrm>
          <a:prstGeom prst="rect">
            <a:avLst/>
          </a:prstGeom>
          <a:noFill/>
        </p:spPr>
      </p:pic>
      <p:pic>
        <p:nvPicPr>
          <p:cNvPr id="5" name="Picture 4" descr="C:\Documents and Settings\Dell\Escritorio\Alzheim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293778" y="0"/>
            <a:ext cx="9437778" cy="6858000"/>
          </a:xfrm>
          <a:prstGeom prst="rect">
            <a:avLst/>
          </a:prstGeom>
          <a:noFill/>
        </p:spPr>
      </p:pic>
      <p:sp>
        <p:nvSpPr>
          <p:cNvPr id="50186" name="Rectangle 10"/>
          <p:cNvSpPr>
            <a:spLocks noChangeArrowheads="1"/>
          </p:cNvSpPr>
          <p:nvPr/>
        </p:nvSpPr>
        <p:spPr bwMode="auto">
          <a:xfrm>
            <a:off x="857224" y="500042"/>
            <a:ext cx="7272337" cy="265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800" b="1" i="1" dirty="0">
                <a:solidFill>
                  <a:schemeClr val="bg1"/>
                </a:solidFill>
              </a:rPr>
              <a:t>El Amor Verdadero no es físico,               ni romántico. </a:t>
            </a:r>
            <a:r>
              <a:rPr lang="es-ES" sz="2800" b="1" i="1" u="sng" dirty="0">
                <a:solidFill>
                  <a:schemeClr val="bg1"/>
                </a:solidFill>
              </a:rPr>
              <a:t/>
            </a:r>
            <a:br>
              <a:rPr lang="es-ES" sz="2800" b="1" i="1" u="sng" dirty="0">
                <a:solidFill>
                  <a:schemeClr val="bg1"/>
                </a:solidFill>
              </a:rPr>
            </a:br>
            <a:endParaRPr lang="es-ES" sz="2800" b="1" i="1" u="sng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" sz="2800" b="1" i="1" u="sng" dirty="0">
                <a:solidFill>
                  <a:schemeClr val="bg1"/>
                </a:solidFill>
              </a:rPr>
              <a:t>El Amor Verdadero es la aceptación de todo lo que es, ha sido, será y no será.</a:t>
            </a:r>
            <a:r>
              <a:rPr lang="es-ES" sz="2800" i="1" dirty="0">
                <a:solidFill>
                  <a:schemeClr val="bg1"/>
                </a:solidFill>
              </a:rPr>
              <a:t> </a:t>
            </a:r>
            <a:endParaRPr lang="es-ES" sz="2800" b="1" i="1" dirty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" sz="2800" b="1" i="1" dirty="0"/>
              <a:t>  </a:t>
            </a:r>
            <a:r>
              <a:rPr lang="es-ES" sz="2800" i="1" dirty="0"/>
              <a:t> </a:t>
            </a:r>
          </a:p>
        </p:txBody>
      </p:sp>
      <p:pic>
        <p:nvPicPr>
          <p:cNvPr id="6" name="Picture 4" descr="C:\Documents and Settings\Dell\Escritorio\Alzheimer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437778" cy="6858000"/>
          </a:xfrm>
          <a:prstGeom prst="rect">
            <a:avLst/>
          </a:prstGeom>
          <a:noFill/>
        </p:spPr>
      </p:pic>
      <p:pic>
        <p:nvPicPr>
          <p:cNvPr id="7" name="Picture 3" descr="C:\Documents and Settings\Dell\Escritorio\alzheimer-F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2070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Documents and Settings\Dell\Escritorio\anciano.jpg"/>
          <p:cNvPicPr>
            <a:picLocks noChangeAspect="1" noChangeArrowheads="1"/>
          </p:cNvPicPr>
          <p:nvPr/>
        </p:nvPicPr>
        <p:blipFill>
          <a:blip r:embed="rId3"/>
          <a:srcRect r="1000"/>
          <a:stretch>
            <a:fillRect/>
          </a:stretch>
        </p:blipFill>
        <p:spPr bwMode="auto">
          <a:xfrm>
            <a:off x="0" y="-159837"/>
            <a:ext cx="9408331" cy="7017837"/>
          </a:xfrm>
          <a:prstGeom prst="rect">
            <a:avLst/>
          </a:prstGeom>
          <a:noFill/>
        </p:spPr>
      </p:pic>
      <p:pic>
        <p:nvPicPr>
          <p:cNvPr id="8195" name="Picture 3" descr="C:\Documents and Settings\Dell\Escritorio\alzheimer03.jpg"/>
          <p:cNvPicPr>
            <a:picLocks noChangeAspect="1" noChangeArrowheads="1"/>
          </p:cNvPicPr>
          <p:nvPr/>
        </p:nvPicPr>
        <p:blipFill>
          <a:blip r:embed="rId4"/>
          <a:srcRect r="28099"/>
          <a:stretch>
            <a:fillRect/>
          </a:stretch>
        </p:blipFill>
        <p:spPr bwMode="auto">
          <a:xfrm>
            <a:off x="0" y="-285776"/>
            <a:ext cx="10572792" cy="7143776"/>
          </a:xfrm>
          <a:prstGeom prst="rect">
            <a:avLst/>
          </a:prstGeom>
          <a:noFill/>
        </p:spPr>
      </p:pic>
      <p:sp>
        <p:nvSpPr>
          <p:cNvPr id="52238" name="Rectangle 14"/>
          <p:cNvSpPr>
            <a:spLocks noChangeArrowheads="1"/>
          </p:cNvSpPr>
          <p:nvPr/>
        </p:nvSpPr>
        <p:spPr bwMode="auto">
          <a:xfrm>
            <a:off x="1476375" y="3500438"/>
            <a:ext cx="6335713" cy="1815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u="sng" dirty="0">
                <a:solidFill>
                  <a:schemeClr val="bg1"/>
                </a:solidFill>
              </a:rPr>
              <a:t>"¡La vida  no  se  trata  de  cómo sobrevivir  a  una  tempestad,</a:t>
            </a:r>
            <a:r>
              <a:rPr lang="es-ES" sz="2800" b="1" dirty="0">
                <a:solidFill>
                  <a:schemeClr val="bg1"/>
                </a:solidFill>
              </a:rPr>
              <a:t> </a:t>
            </a:r>
            <a:r>
              <a:rPr lang="es-ES" sz="2800" b="1" u="sng" dirty="0">
                <a:solidFill>
                  <a:schemeClr val="bg1"/>
                </a:solidFill>
              </a:rPr>
              <a:t/>
            </a:r>
            <a:br>
              <a:rPr lang="es-ES" sz="2800" b="1" u="sng" dirty="0">
                <a:solidFill>
                  <a:schemeClr val="bg1"/>
                </a:solidFill>
              </a:rPr>
            </a:br>
            <a:r>
              <a:rPr lang="es-ES" sz="2800" b="1" u="sng" dirty="0">
                <a:solidFill>
                  <a:schemeClr val="bg1"/>
                </a:solidFill>
              </a:rPr>
              <a:t>sino  cómo </a:t>
            </a:r>
            <a:endParaRPr lang="es-ES" sz="2800" b="1" u="sng" dirty="0" smtClean="0">
              <a:solidFill>
                <a:schemeClr val="bg1"/>
              </a:solidFill>
            </a:endParaRPr>
          </a:p>
          <a:p>
            <a:pPr algn="ctr">
              <a:defRPr/>
            </a:pPr>
            <a:r>
              <a:rPr lang="es-ES" sz="2800" b="1" u="sng" dirty="0" smtClean="0">
                <a:solidFill>
                  <a:schemeClr val="bg1"/>
                </a:solidFill>
              </a:rPr>
              <a:t> </a:t>
            </a:r>
            <a:r>
              <a:rPr lang="es-ES" sz="2800" b="1" u="sng" dirty="0">
                <a:solidFill>
                  <a:schemeClr val="bg1"/>
                </a:solidFill>
              </a:rPr>
              <a:t>bailar  bajo  la  lluvia!"</a:t>
            </a:r>
          </a:p>
        </p:txBody>
      </p:sp>
      <p:sp>
        <p:nvSpPr>
          <p:cNvPr id="52239" name="Rectangle 15"/>
          <p:cNvSpPr>
            <a:spLocks noChangeArrowheads="1"/>
          </p:cNvSpPr>
          <p:nvPr/>
        </p:nvSpPr>
        <p:spPr bwMode="auto">
          <a:xfrm>
            <a:off x="468313" y="1412875"/>
            <a:ext cx="7929562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3300"/>
            </a:outerShdw>
          </a:effectLst>
        </p:spPr>
        <p:txBody>
          <a:bodyPr anchor="ctr">
            <a:spAutoFit/>
          </a:bodyPr>
          <a:lstStyle/>
          <a:p>
            <a:pPr algn="ctr">
              <a:defRPr/>
            </a:pPr>
            <a:r>
              <a:rPr lang="es-ES" sz="2800" b="1" dirty="0">
                <a:solidFill>
                  <a:schemeClr val="bg1"/>
                </a:solidFill>
              </a:rPr>
              <a:t>La gente más feliz no necesariamente tiene </a:t>
            </a:r>
          </a:p>
          <a:p>
            <a:pPr algn="ctr">
              <a:defRPr/>
            </a:pPr>
            <a:r>
              <a:rPr lang="es-ES" sz="2800" b="1" dirty="0">
                <a:solidFill>
                  <a:schemeClr val="bg1"/>
                </a:solidFill>
              </a:rPr>
              <a:t>lo mejor de todo; ellos sólo hacen todo lo mejor que pueden.  </a:t>
            </a:r>
            <a:r>
              <a:rPr lang="es-ES" dirty="0">
                <a:solidFill>
                  <a:schemeClr val="bg1"/>
                </a:solidFill>
              </a:rPr>
              <a:t> </a:t>
            </a:r>
          </a:p>
        </p:txBody>
      </p:sp>
      <p:pic>
        <p:nvPicPr>
          <p:cNvPr id="8" name="Picture 3" descr="C:\Documents and Settings\Dell\Escritorio\alzheimer03.jpg"/>
          <p:cNvPicPr>
            <a:picLocks noChangeAspect="1" noChangeArrowheads="1"/>
          </p:cNvPicPr>
          <p:nvPr/>
        </p:nvPicPr>
        <p:blipFill>
          <a:blip r:embed="rId4"/>
          <a:srcRect r="28099"/>
          <a:stretch>
            <a:fillRect/>
          </a:stretch>
        </p:blipFill>
        <p:spPr bwMode="auto">
          <a:xfrm>
            <a:off x="0" y="-428652"/>
            <a:ext cx="10572792" cy="7143776"/>
          </a:xfrm>
          <a:prstGeom prst="rect">
            <a:avLst/>
          </a:prstGeom>
          <a:noFill/>
        </p:spPr>
      </p:pic>
      <p:pic>
        <p:nvPicPr>
          <p:cNvPr id="9" name="Picture 3" descr="C:\Documents and Settings\Dell\Escritorio\alzheimer-FN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2070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0"/>
                            </p:stCondLst>
                            <p:childTnLst>
                              <p:par>
                                <p:cTn id="13" presetID="21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14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 descr="C:\Documents and Settings\Dell\Escritorio\alzheimer-F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7096" cy="68580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-285784" y="285728"/>
            <a:ext cx="4680108" cy="2308306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UN FUERTE ABRAZO QUE TENGAS UN</a:t>
            </a:r>
          </a:p>
          <a:p>
            <a:pPr lvl="1" algn="ctr"/>
            <a:r>
              <a:rPr lang="es-ES" sz="3600" b="1" i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Arial Black" pitchFamily="34" charset="0"/>
                <a:cs typeface="Times New Roman"/>
              </a:rPr>
              <a:t> BUEN DIA</a:t>
            </a:r>
            <a:endParaRPr lang="es-ES" sz="3600" b="1" i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Arial Black" pitchFamily="34" charset="0"/>
              <a:cs typeface="Times New Roman"/>
            </a:endParaRPr>
          </a:p>
        </p:txBody>
      </p:sp>
      <p:pic>
        <p:nvPicPr>
          <p:cNvPr id="9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Image 2" descr="swirlrainbw3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48" y="5500702"/>
            <a:ext cx="1000132" cy="1052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s-ES" sz="28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  <a:endParaRPr lang="es-ES" sz="3200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blipFill dpi="0" rotWithShape="1">
                <a:blip r:embed="rId5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CREACION PROPIA</Template>
  <TotalTime>28</TotalTime>
  <Words>248</Words>
  <Application>Microsoft Office PowerPoint</Application>
  <PresentationFormat>Presentación en pantalla (4:3)</PresentationFormat>
  <Paragraphs>72</Paragraphs>
  <Slides>10</Slides>
  <Notes>7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1" baseType="lpstr">
      <vt:lpstr>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3</cp:revision>
  <dcterms:created xsi:type="dcterms:W3CDTF">2013-11-09T18:19:04Z</dcterms:created>
  <dcterms:modified xsi:type="dcterms:W3CDTF">2013-11-09T18:47:09Z</dcterms:modified>
</cp:coreProperties>
</file>