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322" r:id="rId2"/>
    <p:sldId id="328" r:id="rId3"/>
    <p:sldId id="348" r:id="rId4"/>
    <p:sldId id="330" r:id="rId5"/>
    <p:sldId id="346" r:id="rId6"/>
    <p:sldId id="331" r:id="rId7"/>
    <p:sldId id="347" r:id="rId8"/>
    <p:sldId id="333" r:id="rId9"/>
    <p:sldId id="345" r:id="rId10"/>
    <p:sldId id="349" r:id="rId11"/>
    <p:sldId id="334" r:id="rId12"/>
    <p:sldId id="332" r:id="rId13"/>
    <p:sldId id="335" r:id="rId14"/>
    <p:sldId id="350" r:id="rId15"/>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0qUE/9bMDH5ySaN0OK0g==" hashData="vdQwWjivnCnf8arEUavm2XMdnDJBmaUiYfjlWgXPHbpsKxynfGkz9ZjzcOYu1c6xdEf/ieAwUyQd/cAGSlJFf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0015"/>
    <a:srgbClr val="102B32"/>
    <a:srgbClr val="2E1700"/>
    <a:srgbClr val="663300"/>
    <a:srgbClr val="180C00"/>
    <a:srgbClr val="2F1F0F"/>
    <a:srgbClr val="001E00"/>
    <a:srgbClr val="000400"/>
    <a:srgbClr val="001D58"/>
    <a:srgbClr val="D967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61" autoAdjust="0"/>
    <p:restoredTop sz="97336" autoAdjust="0"/>
  </p:normalViewPr>
  <p:slideViewPr>
    <p:cSldViewPr>
      <p:cViewPr varScale="1">
        <p:scale>
          <a:sx n="92" d="100"/>
          <a:sy n="92" d="100"/>
        </p:scale>
        <p:origin x="84"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129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16/01/2018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16/01/2018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lexander Kulish - Secret garden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4932040" y="1072356"/>
            <a:ext cx="3274486" cy="923330"/>
          </a:xfrm>
          <a:prstGeom prst="rect">
            <a:avLst/>
          </a:prstGeom>
          <a:noFill/>
        </p:spPr>
        <p:txBody>
          <a:bodyPr wrap="square" lIns="91440" tIns="45720" rIns="91440" bIns="45720">
            <a:spAutoFit/>
          </a:bodyPr>
          <a:lstStyle/>
          <a:p>
            <a:pPr algn="ctr"/>
            <a:r>
              <a:rPr lang="es-ES" sz="5400" b="1" i="1" cap="none" spc="50" dirty="0" smtClean="0">
                <a:ln w="0"/>
                <a:solidFill>
                  <a:schemeClr val="bg2"/>
                </a:solidFill>
                <a:effectLst>
                  <a:outerShdw blurRad="88900" dir="1980000" sy="-30000" kx="800400" algn="bl" rotWithShape="0">
                    <a:schemeClr val="tx2">
                      <a:lumMod val="60000"/>
                      <a:lumOff val="40000"/>
                      <a:alpha val="40000"/>
                    </a:schemeClr>
                  </a:outerShdw>
                </a:effectLst>
              </a:rPr>
              <a:t>Atrévete…</a:t>
            </a:r>
            <a:endParaRPr lang="es-ES" sz="5400" b="1" i="1" cap="none" spc="50" dirty="0">
              <a:ln w="0"/>
              <a:solidFill>
                <a:schemeClr val="bg2"/>
              </a:solidFill>
              <a:effectLst>
                <a:outerShdw blurRad="88900" dir="1980000" sy="-30000" kx="800400" algn="bl" rotWithShape="0">
                  <a:schemeClr val="tx2">
                    <a:lumMod val="60000"/>
                    <a:lumOff val="40000"/>
                    <a:alpha val="40000"/>
                  </a:schemeClr>
                </a:outerShdw>
              </a:effectLst>
            </a:endParaRP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6"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870">
                                          <p:stCondLst>
                                            <p:cond delay="0"/>
                                          </p:stCondLst>
                                        </p:cTn>
                                        <p:tgtEl>
                                          <p:spTgt spid="3"/>
                                        </p:tgtEl>
                                      </p:cBhvr>
                                    </p:animEffect>
                                    <p:anim calcmode="lin" valueType="num">
                                      <p:cBhvr>
                                        <p:cTn id="12"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3"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4"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5"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6"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7" dur="39">
                                          <p:stCondLst>
                                            <p:cond delay="975"/>
                                          </p:stCondLst>
                                        </p:cTn>
                                        <p:tgtEl>
                                          <p:spTgt spid="3"/>
                                        </p:tgtEl>
                                      </p:cBhvr>
                                      <p:to x="100000" y="60000"/>
                                    </p:animScale>
                                    <p:animScale>
                                      <p:cBhvr>
                                        <p:cTn id="18" dur="249" decel="50000">
                                          <p:stCondLst>
                                            <p:cond delay="1014"/>
                                          </p:stCondLst>
                                        </p:cTn>
                                        <p:tgtEl>
                                          <p:spTgt spid="3"/>
                                        </p:tgtEl>
                                      </p:cBhvr>
                                      <p:to x="100000" y="100000"/>
                                    </p:animScale>
                                    <p:animScale>
                                      <p:cBhvr>
                                        <p:cTn id="19" dur="39">
                                          <p:stCondLst>
                                            <p:cond delay="1968"/>
                                          </p:stCondLst>
                                        </p:cTn>
                                        <p:tgtEl>
                                          <p:spTgt spid="3"/>
                                        </p:tgtEl>
                                      </p:cBhvr>
                                      <p:to x="100000" y="80000"/>
                                    </p:animScale>
                                    <p:animScale>
                                      <p:cBhvr>
                                        <p:cTn id="20" dur="249" decel="50000">
                                          <p:stCondLst>
                                            <p:cond delay="2007"/>
                                          </p:stCondLst>
                                        </p:cTn>
                                        <p:tgtEl>
                                          <p:spTgt spid="3"/>
                                        </p:tgtEl>
                                      </p:cBhvr>
                                      <p:to x="100000" y="100000"/>
                                    </p:animScale>
                                    <p:animScale>
                                      <p:cBhvr>
                                        <p:cTn id="21" dur="39">
                                          <p:stCondLst>
                                            <p:cond delay="2463"/>
                                          </p:stCondLst>
                                        </p:cTn>
                                        <p:tgtEl>
                                          <p:spTgt spid="3"/>
                                        </p:tgtEl>
                                      </p:cBhvr>
                                      <p:to x="100000" y="90000"/>
                                    </p:animScale>
                                    <p:animScale>
                                      <p:cBhvr>
                                        <p:cTn id="22" dur="249" decel="50000">
                                          <p:stCondLst>
                                            <p:cond delay="2502"/>
                                          </p:stCondLst>
                                        </p:cTn>
                                        <p:tgtEl>
                                          <p:spTgt spid="3"/>
                                        </p:tgtEl>
                                      </p:cBhvr>
                                      <p:to x="100000" y="100000"/>
                                    </p:animScale>
                                    <p:animScale>
                                      <p:cBhvr>
                                        <p:cTn id="23" dur="39">
                                          <p:stCondLst>
                                            <p:cond delay="2712"/>
                                          </p:stCondLst>
                                        </p:cTn>
                                        <p:tgtEl>
                                          <p:spTgt spid="3"/>
                                        </p:tgtEl>
                                      </p:cBhvr>
                                      <p:to x="100000" y="95000"/>
                                    </p:animScale>
                                    <p:animScale>
                                      <p:cBhvr>
                                        <p:cTn id="24" dur="249" decel="50000">
                                          <p:stCondLst>
                                            <p:cond delay="2751"/>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5" repeatCount="indefinite" fill="remove"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63"/>
            <a:ext cx="9144000" cy="5138173"/>
          </a:xfrm>
          <a:prstGeom prst="rect">
            <a:avLst/>
          </a:prstGeom>
        </p:spPr>
      </p:pic>
      <p:sp>
        <p:nvSpPr>
          <p:cNvPr id="3" name="Rectángulo 2"/>
          <p:cNvSpPr/>
          <p:nvPr/>
        </p:nvSpPr>
        <p:spPr>
          <a:xfrm>
            <a:off x="323528" y="529176"/>
            <a:ext cx="1944216" cy="4093428"/>
          </a:xfrm>
          <a:prstGeom prst="rect">
            <a:avLst/>
          </a:prstGeom>
        </p:spPr>
        <p:txBody>
          <a:bodyPr wrap="square">
            <a:spAutoFit/>
          </a:bodyPr>
          <a:lstStyle/>
          <a:p>
            <a:pPr algn="ctr"/>
            <a:r>
              <a:rPr lang="es-ES" sz="2000" b="1" dirty="0">
                <a:solidFill>
                  <a:schemeClr val="bg1"/>
                </a:solidFill>
                <a:effectLst>
                  <a:glow rad="101600">
                    <a:srgbClr val="3E0015"/>
                  </a:glow>
                </a:effectLst>
                <a:latin typeface="+mj-lt"/>
              </a:rPr>
              <a:t>Atrévete a construir la realidad que quieres para ti, reconociéndote artífice de tu futuro, tomando la batuta y dirigiendo tu propio destino, llegando hasta donde quieras llegar…</a:t>
            </a:r>
          </a:p>
        </p:txBody>
      </p:sp>
      <p:sp>
        <p:nvSpPr>
          <p:cNvPr id="4" name="Rectángulo 3"/>
          <p:cNvSpPr/>
          <p:nvPr/>
        </p:nvSpPr>
        <p:spPr>
          <a:xfrm>
            <a:off x="6804248" y="535381"/>
            <a:ext cx="2016224" cy="4093428"/>
          </a:xfrm>
          <a:prstGeom prst="rect">
            <a:avLst/>
          </a:prstGeom>
        </p:spPr>
        <p:txBody>
          <a:bodyPr wrap="square">
            <a:spAutoFit/>
          </a:bodyPr>
          <a:lstStyle/>
          <a:p>
            <a:pPr algn="ctr"/>
            <a:r>
              <a:rPr lang="es-ES" sz="2000" b="1" dirty="0">
                <a:solidFill>
                  <a:schemeClr val="bg1"/>
                </a:solidFill>
                <a:effectLst>
                  <a:glow rad="101600">
                    <a:srgbClr val="3E0015"/>
                  </a:glow>
                </a:effectLst>
                <a:latin typeface="+mj-lt"/>
              </a:rPr>
              <a:t>Atrévete a dar lo mejor de ti en cada circunstancia y en cada relación, entregándote sin reservas, conservando la fe, sintiéndote orgulloso de saber que pones el corazón en cada acto…</a:t>
            </a:r>
          </a:p>
        </p:txBody>
      </p:sp>
      <p:sp>
        <p:nvSpPr>
          <p:cNvPr id="5" name="Marco 4"/>
          <p:cNvSpPr/>
          <p:nvPr/>
        </p:nvSpPr>
        <p:spPr>
          <a:xfrm>
            <a:off x="250791" y="411510"/>
            <a:ext cx="2160240" cy="4320480"/>
          </a:xfrm>
          <a:prstGeom prst="frame">
            <a:avLst>
              <a:gd name="adj1" fmla="val 3361"/>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Marco 5"/>
          <p:cNvSpPr/>
          <p:nvPr/>
        </p:nvSpPr>
        <p:spPr>
          <a:xfrm>
            <a:off x="6732240" y="411510"/>
            <a:ext cx="2160240" cy="4320480"/>
          </a:xfrm>
          <a:prstGeom prst="frame">
            <a:avLst>
              <a:gd name="adj1" fmla="val 3361"/>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Marco 6"/>
          <p:cNvSpPr/>
          <p:nvPr/>
        </p:nvSpPr>
        <p:spPr>
          <a:xfrm>
            <a:off x="2555776" y="123478"/>
            <a:ext cx="4032448" cy="4896544"/>
          </a:xfrm>
          <a:prstGeom prst="frame">
            <a:avLst>
              <a:gd name="adj1" fmla="val 1935"/>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extLst>
              <a:ext uri="{28A0092B-C50C-407E-A947-70E740481C1C}">
                <a14:useLocalDpi xmlns:a14="http://schemas.microsoft.com/office/drawing/2010/main" val="0"/>
              </a:ext>
            </a:extLst>
          </a:blip>
          <a:srcRect b="2401"/>
          <a:stretch/>
        </p:blipFill>
        <p:spPr>
          <a:xfrm>
            <a:off x="1354" y="0"/>
            <a:ext cx="9141291" cy="5143500"/>
          </a:xfrm>
          <a:prstGeom prst="rect">
            <a:avLst/>
          </a:prstGeom>
        </p:spPr>
      </p:pic>
      <p:sp>
        <p:nvSpPr>
          <p:cNvPr id="5" name="Rectángulo 4"/>
          <p:cNvSpPr/>
          <p:nvPr/>
        </p:nvSpPr>
        <p:spPr>
          <a:xfrm>
            <a:off x="642733" y="267494"/>
            <a:ext cx="7848872" cy="1323439"/>
          </a:xfrm>
          <a:prstGeom prst="rect">
            <a:avLst/>
          </a:prstGeom>
        </p:spPr>
        <p:txBody>
          <a:bodyPr wrap="square">
            <a:spAutoFit/>
          </a:bodyPr>
          <a:lstStyle/>
          <a:p>
            <a:pPr algn="ctr"/>
            <a:r>
              <a:rPr lang="es-ES" sz="2000" b="1" dirty="0">
                <a:solidFill>
                  <a:schemeClr val="bg1"/>
                </a:solidFill>
                <a:effectLst>
                  <a:glow rad="101600">
                    <a:srgbClr val="102B32"/>
                  </a:glow>
                </a:effectLst>
                <a:latin typeface="+mj-lt"/>
              </a:rPr>
              <a:t>Atrévete a reconocer que cada situación tiene su enseñanza, que los momentos de gozo nos enriquecen tanto como las tribulaciones, que hay fuerza dentro de ti para enfrentar cualquier evento, planificado o no, que una hora vivida es una lección aprendida…</a:t>
            </a:r>
          </a:p>
        </p:txBody>
      </p:sp>
      <p:sp>
        <p:nvSpPr>
          <p:cNvPr id="7" name="Rectángulo 6"/>
          <p:cNvSpPr/>
          <p:nvPr/>
        </p:nvSpPr>
        <p:spPr>
          <a:xfrm>
            <a:off x="642733" y="3867894"/>
            <a:ext cx="7848872" cy="1015663"/>
          </a:xfrm>
          <a:prstGeom prst="rect">
            <a:avLst/>
          </a:prstGeom>
        </p:spPr>
        <p:txBody>
          <a:bodyPr wrap="square">
            <a:spAutoFit/>
          </a:bodyPr>
          <a:lstStyle/>
          <a:p>
            <a:pPr algn="ctr"/>
            <a:r>
              <a:rPr lang="es-ES" sz="2000" b="1" dirty="0">
                <a:solidFill>
                  <a:schemeClr val="bg1"/>
                </a:solidFill>
                <a:effectLst>
                  <a:glow rad="101600">
                    <a:srgbClr val="102B32"/>
                  </a:glow>
                </a:effectLst>
                <a:latin typeface="+mj-lt"/>
              </a:rPr>
              <a:t>Atrévete a confiar en ti mismo, porque estás lleno de asombrosas cualidades que, si aún no han aflorado por completo, indudablemente emergerán cuando más lo necesites…</a:t>
            </a:r>
          </a:p>
        </p:txBody>
      </p:sp>
      <p:sp>
        <p:nvSpPr>
          <p:cNvPr id="2" name="Marco 1"/>
          <p:cNvSpPr/>
          <p:nvPr/>
        </p:nvSpPr>
        <p:spPr>
          <a:xfrm>
            <a:off x="765239" y="225930"/>
            <a:ext cx="7602404" cy="1440160"/>
          </a:xfrm>
          <a:prstGeom prst="frame">
            <a:avLst>
              <a:gd name="adj1" fmla="val 4564"/>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Marco 2"/>
          <p:cNvSpPr/>
          <p:nvPr/>
        </p:nvSpPr>
        <p:spPr>
          <a:xfrm>
            <a:off x="765240" y="3867894"/>
            <a:ext cx="7602403" cy="1080120"/>
          </a:xfrm>
          <a:prstGeom prst="frame">
            <a:avLst>
              <a:gd name="adj1" fmla="val 6362"/>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Marco 7"/>
          <p:cNvSpPr/>
          <p:nvPr/>
        </p:nvSpPr>
        <p:spPr>
          <a:xfrm>
            <a:off x="179512" y="1830888"/>
            <a:ext cx="8784976" cy="1872208"/>
          </a:xfrm>
          <a:prstGeom prst="frame">
            <a:avLst>
              <a:gd name="adj1" fmla="val 4175"/>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1276316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467544" y="488742"/>
            <a:ext cx="3240360" cy="1938992"/>
          </a:xfrm>
          <a:prstGeom prst="rect">
            <a:avLst/>
          </a:prstGeom>
        </p:spPr>
        <p:txBody>
          <a:bodyPr wrap="square">
            <a:spAutoFit/>
          </a:bodyPr>
          <a:lstStyle/>
          <a:p>
            <a:pPr algn="ctr"/>
            <a:r>
              <a:rPr lang="es-ES" sz="2000" b="1" dirty="0">
                <a:solidFill>
                  <a:schemeClr val="bg1"/>
                </a:solidFill>
                <a:effectLst>
                  <a:glow rad="101600">
                    <a:srgbClr val="2E1700"/>
                  </a:glow>
                </a:effectLst>
                <a:latin typeface="+mj-lt"/>
              </a:rPr>
              <a:t>Atrévete a admitir que estás predestinado a ser feliz, que la armonía y la paz son tuyas por derecho, que por el sólo hecho de haber nacido mereces la felicidad…</a:t>
            </a:r>
          </a:p>
        </p:txBody>
      </p:sp>
      <p:sp>
        <p:nvSpPr>
          <p:cNvPr id="5" name="Rectángulo 4"/>
          <p:cNvSpPr/>
          <p:nvPr/>
        </p:nvSpPr>
        <p:spPr>
          <a:xfrm>
            <a:off x="467544" y="2726157"/>
            <a:ext cx="3240360" cy="1938992"/>
          </a:xfrm>
          <a:prstGeom prst="rect">
            <a:avLst/>
          </a:prstGeom>
        </p:spPr>
        <p:txBody>
          <a:bodyPr wrap="square">
            <a:spAutoFit/>
          </a:bodyPr>
          <a:lstStyle/>
          <a:p>
            <a:pPr algn="ctr"/>
            <a:r>
              <a:rPr lang="es-ES" sz="2000" b="1" dirty="0">
                <a:solidFill>
                  <a:schemeClr val="bg1"/>
                </a:solidFill>
                <a:effectLst>
                  <a:glow rad="101600">
                    <a:srgbClr val="2E1700"/>
                  </a:glow>
                </a:effectLst>
              </a:rPr>
              <a:t>Atrévete a pedir en </a:t>
            </a:r>
            <a:r>
              <a:rPr lang="es-ES" sz="2000" b="1" dirty="0" smtClean="0">
                <a:solidFill>
                  <a:schemeClr val="bg1"/>
                </a:solidFill>
                <a:effectLst>
                  <a:glow rad="101600">
                    <a:srgbClr val="2E1700"/>
                  </a:glow>
                </a:effectLst>
              </a:rPr>
              <a:t>grande </a:t>
            </a:r>
            <a:r>
              <a:rPr lang="es-ES" sz="2000" b="1" dirty="0">
                <a:solidFill>
                  <a:schemeClr val="bg1"/>
                </a:solidFill>
                <a:effectLst>
                  <a:glow rad="101600">
                    <a:srgbClr val="2E1700"/>
                  </a:glow>
                </a:effectLst>
              </a:rPr>
              <a:t>todo lo que anheles, porque mereces lo mejor, porque lo vales, y lo que tus palabras decreten con </a:t>
            </a:r>
            <a:r>
              <a:rPr lang="es-ES" sz="2000" b="1" dirty="0" smtClean="0">
                <a:solidFill>
                  <a:schemeClr val="bg1"/>
                </a:solidFill>
                <a:effectLst>
                  <a:glow rad="101600">
                    <a:srgbClr val="2E1700"/>
                  </a:glow>
                </a:effectLst>
              </a:rPr>
              <a:t>fe, </a:t>
            </a:r>
            <a:r>
              <a:rPr lang="es-ES" sz="2000" b="1" dirty="0">
                <a:solidFill>
                  <a:schemeClr val="bg1"/>
                </a:solidFill>
                <a:effectLst>
                  <a:glow rad="101600">
                    <a:srgbClr val="2E1700"/>
                  </a:glow>
                </a:effectLst>
              </a:rPr>
              <a:t>llegará a ti tarde o temprano…</a:t>
            </a:r>
          </a:p>
        </p:txBody>
      </p:sp>
      <p:sp>
        <p:nvSpPr>
          <p:cNvPr id="2" name="Marco 1"/>
          <p:cNvSpPr/>
          <p:nvPr/>
        </p:nvSpPr>
        <p:spPr>
          <a:xfrm>
            <a:off x="395536" y="411510"/>
            <a:ext cx="3384376" cy="2083008"/>
          </a:xfrm>
          <a:prstGeom prst="frame">
            <a:avLst>
              <a:gd name="adj1" fmla="val 3022"/>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Marco 5"/>
          <p:cNvSpPr/>
          <p:nvPr/>
        </p:nvSpPr>
        <p:spPr>
          <a:xfrm>
            <a:off x="395536" y="2654149"/>
            <a:ext cx="3384376" cy="2083008"/>
          </a:xfrm>
          <a:prstGeom prst="frame">
            <a:avLst>
              <a:gd name="adj1" fmla="val 3022"/>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Marco 6"/>
          <p:cNvSpPr/>
          <p:nvPr/>
        </p:nvSpPr>
        <p:spPr>
          <a:xfrm>
            <a:off x="3959424" y="133869"/>
            <a:ext cx="4789040" cy="4896544"/>
          </a:xfrm>
          <a:prstGeom prst="frame">
            <a:avLst>
              <a:gd name="adj1" fmla="val 1651"/>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19056193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extLst>
              <a:ext uri="{28A0092B-C50C-407E-A947-70E740481C1C}">
                <a14:useLocalDpi xmlns:a14="http://schemas.microsoft.com/office/drawing/2010/main" val="0"/>
              </a:ext>
            </a:extLst>
          </a:blip>
          <a:srcRect l="834" t="4479" r="1048" b="7469"/>
          <a:stretch/>
        </p:blipFill>
        <p:spPr>
          <a:xfrm>
            <a:off x="0" y="0"/>
            <a:ext cx="9144000" cy="5143499"/>
          </a:xfrm>
          <a:prstGeom prst="rect">
            <a:avLst/>
          </a:prstGeom>
        </p:spPr>
      </p:pic>
      <p:sp>
        <p:nvSpPr>
          <p:cNvPr id="5" name="Rectángulo 4"/>
          <p:cNvSpPr/>
          <p:nvPr/>
        </p:nvSpPr>
        <p:spPr>
          <a:xfrm>
            <a:off x="765967" y="3317527"/>
            <a:ext cx="7632848" cy="1631216"/>
          </a:xfrm>
          <a:prstGeom prst="rect">
            <a:avLst/>
          </a:prstGeom>
        </p:spPr>
        <p:txBody>
          <a:bodyPr wrap="square">
            <a:spAutoFit/>
          </a:bodyPr>
          <a:lstStyle/>
          <a:p>
            <a:pPr algn="ctr"/>
            <a:r>
              <a:rPr lang="es-ES" sz="2000" b="1" dirty="0">
                <a:solidFill>
                  <a:schemeClr val="bg1"/>
                </a:solidFill>
                <a:effectLst>
                  <a:glow rad="101600">
                    <a:srgbClr val="3E0015"/>
                  </a:glow>
                </a:effectLst>
                <a:latin typeface="+mj-lt"/>
              </a:rPr>
              <a:t>Atrévete a tomar las cosas con calma, a ocupar el tiempo que necesites para resolver tus cosas, para seguir adelante, para disfrutar cada momento, para tomar tus decisiones, porque nadie puede imponerte su ritmo, porque cada ser humano tiene su propia velocidad, porque el tiempo de Dios es perfecto…</a:t>
            </a:r>
          </a:p>
        </p:txBody>
      </p:sp>
      <p:sp>
        <p:nvSpPr>
          <p:cNvPr id="6" name="Rectángulo 5"/>
          <p:cNvSpPr/>
          <p:nvPr/>
        </p:nvSpPr>
        <p:spPr>
          <a:xfrm>
            <a:off x="765967" y="223146"/>
            <a:ext cx="7632848" cy="1631216"/>
          </a:xfrm>
          <a:prstGeom prst="rect">
            <a:avLst/>
          </a:prstGeom>
        </p:spPr>
        <p:txBody>
          <a:bodyPr wrap="square">
            <a:spAutoFit/>
          </a:bodyPr>
          <a:lstStyle/>
          <a:p>
            <a:pPr algn="ctr"/>
            <a:r>
              <a:rPr lang="es-ES" sz="2000" b="1" dirty="0">
                <a:solidFill>
                  <a:schemeClr val="bg1"/>
                </a:solidFill>
                <a:effectLst>
                  <a:glow rad="101600">
                    <a:srgbClr val="3E0015"/>
                  </a:glow>
                </a:effectLst>
                <a:latin typeface="+mj-lt"/>
              </a:rPr>
              <a:t>Atrévete a estar solo, a disfrutar de ti mismo, porque tu mejor compañía eres tú, porque no necesitas muletas para recorrer tu camino, porque viaja más rápido quien viaja </a:t>
            </a:r>
            <a:r>
              <a:rPr lang="es-ES" sz="2000" b="1" dirty="0" smtClean="0">
                <a:solidFill>
                  <a:schemeClr val="bg1"/>
                </a:solidFill>
                <a:effectLst>
                  <a:glow rad="101600">
                    <a:srgbClr val="3E0015"/>
                  </a:glow>
                </a:effectLst>
                <a:latin typeface="+mj-lt"/>
              </a:rPr>
              <a:t>solo</a:t>
            </a:r>
            <a:r>
              <a:rPr lang="es-ES" sz="2000" b="1" dirty="0">
                <a:solidFill>
                  <a:schemeClr val="bg1"/>
                </a:solidFill>
                <a:effectLst>
                  <a:glow rad="101600">
                    <a:srgbClr val="3E0015"/>
                  </a:glow>
                </a:effectLst>
                <a:latin typeface="+mj-lt"/>
              </a:rPr>
              <a:t>, porque cada instante pasado contigo mismo es un instante vivido con la persona más importante de tu vida: TÚ…</a:t>
            </a:r>
          </a:p>
        </p:txBody>
      </p:sp>
      <p:sp>
        <p:nvSpPr>
          <p:cNvPr id="2" name="Marco 1"/>
          <p:cNvSpPr/>
          <p:nvPr/>
        </p:nvSpPr>
        <p:spPr>
          <a:xfrm>
            <a:off x="806802" y="185095"/>
            <a:ext cx="7550449" cy="1669267"/>
          </a:xfrm>
          <a:prstGeom prst="frame">
            <a:avLst>
              <a:gd name="adj1" fmla="val 3414"/>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Marco 6"/>
          <p:cNvSpPr/>
          <p:nvPr/>
        </p:nvSpPr>
        <p:spPr>
          <a:xfrm>
            <a:off x="806802" y="3317527"/>
            <a:ext cx="7550449" cy="1671322"/>
          </a:xfrm>
          <a:prstGeom prst="frame">
            <a:avLst>
              <a:gd name="adj1" fmla="val 3414"/>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Marco 2"/>
          <p:cNvSpPr/>
          <p:nvPr/>
        </p:nvSpPr>
        <p:spPr>
          <a:xfrm>
            <a:off x="148339" y="1954851"/>
            <a:ext cx="8856984" cy="1258858"/>
          </a:xfrm>
          <a:prstGeom prst="frame">
            <a:avLst>
              <a:gd name="adj1" fmla="val 6354"/>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2549812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63"/>
            <a:ext cx="9144000" cy="5138173"/>
          </a:xfrm>
          <a:prstGeom prst="rect">
            <a:avLst/>
          </a:prstGeom>
        </p:spPr>
      </p:pic>
      <p:sp>
        <p:nvSpPr>
          <p:cNvPr id="4" name="Rectángulo 3"/>
          <p:cNvSpPr/>
          <p:nvPr/>
        </p:nvSpPr>
        <p:spPr>
          <a:xfrm>
            <a:off x="251520" y="535381"/>
            <a:ext cx="2808312" cy="4093428"/>
          </a:xfrm>
          <a:prstGeom prst="rect">
            <a:avLst/>
          </a:prstGeom>
        </p:spPr>
        <p:txBody>
          <a:bodyPr wrap="square">
            <a:spAutoFit/>
          </a:bodyPr>
          <a:lstStyle/>
          <a:p>
            <a:pPr algn="ctr"/>
            <a:r>
              <a:rPr lang="es-ES" sz="2000" b="1" dirty="0">
                <a:solidFill>
                  <a:schemeClr val="bg1"/>
                </a:solidFill>
                <a:effectLst>
                  <a:glow rad="101600">
                    <a:srgbClr val="001E00"/>
                  </a:glow>
                </a:effectLst>
                <a:latin typeface="+mj-lt"/>
              </a:rPr>
              <a:t>Atrévete a amar sin condiciones, sin reservas ni temores, sabiendo que el acto de amar en sí mismo es extraordinario, comenzando por amarte a ti mismo, apreciando cada una de tus virtudes y cada uno de tus defectos, porque ellos te hacen un ser único e irrepetible…</a:t>
            </a:r>
          </a:p>
        </p:txBody>
      </p:sp>
      <p:sp>
        <p:nvSpPr>
          <p:cNvPr id="5" name="Rectángulo 4"/>
          <p:cNvSpPr/>
          <p:nvPr/>
        </p:nvSpPr>
        <p:spPr>
          <a:xfrm>
            <a:off x="6781669" y="534744"/>
            <a:ext cx="2141984" cy="4093428"/>
          </a:xfrm>
          <a:prstGeom prst="rect">
            <a:avLst/>
          </a:prstGeom>
        </p:spPr>
        <p:txBody>
          <a:bodyPr wrap="square">
            <a:spAutoFit/>
          </a:bodyPr>
          <a:lstStyle/>
          <a:p>
            <a:pPr algn="ctr"/>
            <a:r>
              <a:rPr lang="es-ES" sz="2000" b="1" dirty="0">
                <a:solidFill>
                  <a:schemeClr val="bg1"/>
                </a:solidFill>
                <a:effectLst>
                  <a:glow rad="101600">
                    <a:srgbClr val="001E00"/>
                  </a:glow>
                </a:effectLst>
                <a:latin typeface="+mj-lt"/>
              </a:rPr>
              <a:t>Atrévete a pensar que hay algo más allá del horizonte, que el mundo no se acaba en el punto más lejano al cual llegue tu vista, se extiende imponente hacia el infinito presentando ante ti un sin fin de posibilidades…</a:t>
            </a:r>
          </a:p>
        </p:txBody>
      </p:sp>
      <p:sp>
        <p:nvSpPr>
          <p:cNvPr id="7" name="Marco 6"/>
          <p:cNvSpPr/>
          <p:nvPr/>
        </p:nvSpPr>
        <p:spPr>
          <a:xfrm>
            <a:off x="6732240" y="411510"/>
            <a:ext cx="2223315" cy="4320480"/>
          </a:xfrm>
          <a:prstGeom prst="frame">
            <a:avLst>
              <a:gd name="adj1" fmla="val 3361"/>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 name="Marco 1"/>
          <p:cNvSpPr/>
          <p:nvPr/>
        </p:nvSpPr>
        <p:spPr>
          <a:xfrm>
            <a:off x="179512" y="411510"/>
            <a:ext cx="3024336" cy="4320480"/>
          </a:xfrm>
          <a:prstGeom prst="frame">
            <a:avLst>
              <a:gd name="adj1" fmla="val 2317"/>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Marco 8"/>
          <p:cNvSpPr/>
          <p:nvPr/>
        </p:nvSpPr>
        <p:spPr>
          <a:xfrm>
            <a:off x="3362578" y="123478"/>
            <a:ext cx="3204864" cy="4896544"/>
          </a:xfrm>
          <a:prstGeom prst="frame">
            <a:avLst>
              <a:gd name="adj1" fmla="val 2665"/>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135316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Rectángulo 4"/>
          <p:cNvSpPr/>
          <p:nvPr/>
        </p:nvSpPr>
        <p:spPr>
          <a:xfrm>
            <a:off x="478664" y="267494"/>
            <a:ext cx="8208183" cy="1015663"/>
          </a:xfrm>
          <a:prstGeom prst="rect">
            <a:avLst/>
          </a:prstGeom>
        </p:spPr>
        <p:txBody>
          <a:bodyPr wrap="square">
            <a:spAutoFit/>
          </a:bodyPr>
          <a:lstStyle/>
          <a:p>
            <a:pPr algn="ctr"/>
            <a:r>
              <a:rPr lang="es-ES" sz="2000" b="1" dirty="0">
                <a:solidFill>
                  <a:schemeClr val="bg1"/>
                </a:solidFill>
                <a:effectLst>
                  <a:glow rad="101600">
                    <a:schemeClr val="tx1">
                      <a:lumMod val="85000"/>
                      <a:lumOff val="15000"/>
                    </a:schemeClr>
                  </a:glow>
                </a:effectLst>
                <a:latin typeface="+mj-lt"/>
              </a:rPr>
              <a:t>Atrévete a seguir sin importar cuantas veces tropieces, porque cada error aumenta tu sabiduría, cada caída te fortalece, siempre y cuando seas </a:t>
            </a:r>
            <a:r>
              <a:rPr lang="es-ES" sz="2000" b="1" dirty="0" smtClean="0">
                <a:solidFill>
                  <a:schemeClr val="bg1"/>
                </a:solidFill>
                <a:effectLst>
                  <a:glow rad="101600">
                    <a:schemeClr val="tx1">
                      <a:lumMod val="85000"/>
                      <a:lumOff val="15000"/>
                    </a:schemeClr>
                  </a:glow>
                </a:effectLst>
                <a:latin typeface="+mj-lt"/>
              </a:rPr>
              <a:t>capaz</a:t>
            </a:r>
          </a:p>
          <a:p>
            <a:pPr algn="ctr"/>
            <a:r>
              <a:rPr lang="es-ES" sz="2000" b="1" dirty="0" smtClean="0">
                <a:solidFill>
                  <a:schemeClr val="bg1"/>
                </a:solidFill>
                <a:effectLst>
                  <a:glow rad="101600">
                    <a:schemeClr val="tx1">
                      <a:lumMod val="85000"/>
                      <a:lumOff val="15000"/>
                    </a:schemeClr>
                  </a:glow>
                </a:effectLst>
                <a:latin typeface="+mj-lt"/>
              </a:rPr>
              <a:t>de </a:t>
            </a:r>
            <a:r>
              <a:rPr lang="es-ES" sz="2000" b="1" dirty="0">
                <a:solidFill>
                  <a:schemeClr val="bg1"/>
                </a:solidFill>
                <a:effectLst>
                  <a:glow rad="101600">
                    <a:schemeClr val="tx1">
                      <a:lumMod val="85000"/>
                      <a:lumOff val="15000"/>
                    </a:schemeClr>
                  </a:glow>
                </a:effectLst>
                <a:latin typeface="+mj-lt"/>
              </a:rPr>
              <a:t>levantarte y continuar la marcha hacia tu realización…</a:t>
            </a:r>
          </a:p>
        </p:txBody>
      </p:sp>
      <p:sp>
        <p:nvSpPr>
          <p:cNvPr id="6" name="Rectángulo 5"/>
          <p:cNvSpPr/>
          <p:nvPr/>
        </p:nvSpPr>
        <p:spPr>
          <a:xfrm>
            <a:off x="372676" y="3867894"/>
            <a:ext cx="8424935" cy="1015663"/>
          </a:xfrm>
          <a:prstGeom prst="rect">
            <a:avLst/>
          </a:prstGeom>
        </p:spPr>
        <p:txBody>
          <a:bodyPr wrap="square">
            <a:spAutoFit/>
          </a:bodyPr>
          <a:lstStyle/>
          <a:p>
            <a:pPr algn="ctr"/>
            <a:r>
              <a:rPr lang="es-ES" sz="2000" b="1" dirty="0">
                <a:solidFill>
                  <a:schemeClr val="bg1"/>
                </a:solidFill>
                <a:effectLst>
                  <a:glow rad="101600">
                    <a:schemeClr val="tx1">
                      <a:lumMod val="85000"/>
                      <a:lumOff val="15000"/>
                    </a:schemeClr>
                  </a:glow>
                </a:effectLst>
                <a:latin typeface="+mj-lt"/>
              </a:rPr>
              <a:t>Atrévete a voltear la página y no seguir viviendo del pasado, ya nada puedes cambiar de lo que fue, pero si puedes aprender para no volver a errar </a:t>
            </a:r>
            <a:r>
              <a:rPr lang="es-ES" sz="2000" b="1" dirty="0" smtClean="0">
                <a:solidFill>
                  <a:schemeClr val="bg1"/>
                </a:solidFill>
                <a:effectLst>
                  <a:glow rad="101600">
                    <a:schemeClr val="tx1">
                      <a:lumMod val="85000"/>
                      <a:lumOff val="15000"/>
                    </a:schemeClr>
                  </a:glow>
                </a:effectLst>
                <a:latin typeface="+mj-lt"/>
              </a:rPr>
              <a:t>y</a:t>
            </a:r>
          </a:p>
          <a:p>
            <a:pPr algn="ctr"/>
            <a:r>
              <a:rPr lang="es-ES" sz="2000" b="1" dirty="0" smtClean="0">
                <a:solidFill>
                  <a:schemeClr val="bg1"/>
                </a:solidFill>
                <a:effectLst>
                  <a:glow rad="101600">
                    <a:schemeClr val="tx1">
                      <a:lumMod val="85000"/>
                      <a:lumOff val="15000"/>
                    </a:schemeClr>
                  </a:glow>
                </a:effectLst>
                <a:latin typeface="+mj-lt"/>
              </a:rPr>
              <a:t>seguir </a:t>
            </a:r>
            <a:r>
              <a:rPr lang="es-ES" sz="2000" b="1" dirty="0">
                <a:solidFill>
                  <a:schemeClr val="bg1"/>
                </a:solidFill>
                <a:effectLst>
                  <a:glow rad="101600">
                    <a:schemeClr val="tx1">
                      <a:lumMod val="85000"/>
                      <a:lumOff val="15000"/>
                    </a:schemeClr>
                  </a:glow>
                </a:effectLst>
                <a:latin typeface="+mj-lt"/>
              </a:rPr>
              <a:t>caminando hacia el éxito que es tuyo por derecho…</a:t>
            </a:r>
          </a:p>
        </p:txBody>
      </p:sp>
      <p:sp>
        <p:nvSpPr>
          <p:cNvPr id="3" name="Marco 2"/>
          <p:cNvSpPr/>
          <p:nvPr/>
        </p:nvSpPr>
        <p:spPr>
          <a:xfrm>
            <a:off x="477935" y="225930"/>
            <a:ext cx="8208912" cy="1121684"/>
          </a:xfrm>
          <a:prstGeom prst="frame">
            <a:avLst>
              <a:gd name="adj1" fmla="val 4860"/>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Marco 6"/>
          <p:cNvSpPr/>
          <p:nvPr/>
        </p:nvSpPr>
        <p:spPr>
          <a:xfrm>
            <a:off x="477935" y="3827059"/>
            <a:ext cx="8208912" cy="1121684"/>
          </a:xfrm>
          <a:prstGeom prst="frame">
            <a:avLst>
              <a:gd name="adj1" fmla="val 4860"/>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Marco 7"/>
          <p:cNvSpPr/>
          <p:nvPr/>
        </p:nvSpPr>
        <p:spPr>
          <a:xfrm>
            <a:off x="179512" y="1502021"/>
            <a:ext cx="8795367" cy="2181507"/>
          </a:xfrm>
          <a:prstGeom prst="frame">
            <a:avLst>
              <a:gd name="adj1" fmla="val 3319"/>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17350499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5" y="0"/>
            <a:ext cx="9130970" cy="5143500"/>
          </a:xfrm>
          <a:prstGeom prst="rect">
            <a:avLst/>
          </a:prstGeom>
        </p:spPr>
      </p:pic>
      <p:sp>
        <p:nvSpPr>
          <p:cNvPr id="3" name="Rectángulo 2"/>
          <p:cNvSpPr/>
          <p:nvPr/>
        </p:nvSpPr>
        <p:spPr>
          <a:xfrm>
            <a:off x="323528" y="689151"/>
            <a:ext cx="2520280" cy="3785652"/>
          </a:xfrm>
          <a:prstGeom prst="rect">
            <a:avLst/>
          </a:prstGeom>
        </p:spPr>
        <p:txBody>
          <a:bodyPr wrap="square">
            <a:spAutoFit/>
          </a:bodyPr>
          <a:lstStyle/>
          <a:p>
            <a:pPr algn="ctr"/>
            <a:r>
              <a:rPr lang="es-ES" sz="2000" b="1" dirty="0">
                <a:solidFill>
                  <a:schemeClr val="bg1"/>
                </a:solidFill>
                <a:effectLst>
                  <a:glow rad="101600">
                    <a:schemeClr val="tx1">
                      <a:lumMod val="95000"/>
                      <a:lumOff val="5000"/>
                    </a:schemeClr>
                  </a:glow>
                </a:effectLst>
                <a:latin typeface="+mj-lt"/>
              </a:rPr>
              <a:t>Atrévete a aceptar las cosas que se salen de tu </a:t>
            </a:r>
            <a:r>
              <a:rPr lang="es-ES" sz="2000" b="1" dirty="0" smtClean="0">
                <a:solidFill>
                  <a:schemeClr val="bg1"/>
                </a:solidFill>
                <a:effectLst>
                  <a:glow rad="101600">
                    <a:schemeClr val="tx1">
                      <a:lumMod val="95000"/>
                      <a:lumOff val="5000"/>
                    </a:schemeClr>
                  </a:glow>
                </a:effectLst>
                <a:latin typeface="+mj-lt"/>
              </a:rPr>
              <a:t>control, </a:t>
            </a:r>
            <a:r>
              <a:rPr lang="es-ES" sz="2000" b="1" dirty="0">
                <a:solidFill>
                  <a:schemeClr val="bg1"/>
                </a:solidFill>
                <a:effectLst>
                  <a:glow rad="101600">
                    <a:schemeClr val="tx1">
                      <a:lumMod val="95000"/>
                      <a:lumOff val="5000"/>
                    </a:schemeClr>
                  </a:glow>
                </a:effectLst>
                <a:latin typeface="+mj-lt"/>
              </a:rPr>
              <a:t>con el mismo amor con que recibes lo que sale de acuerdo a tus planes, confiando plenamente que todo mejorará y que tienes el poder de resarcir hasta lo que parece irreparable…</a:t>
            </a:r>
          </a:p>
        </p:txBody>
      </p:sp>
      <p:sp>
        <p:nvSpPr>
          <p:cNvPr id="4" name="Rectángulo 3"/>
          <p:cNvSpPr/>
          <p:nvPr/>
        </p:nvSpPr>
        <p:spPr>
          <a:xfrm>
            <a:off x="6640179" y="699542"/>
            <a:ext cx="2195736" cy="3785652"/>
          </a:xfrm>
          <a:prstGeom prst="rect">
            <a:avLst/>
          </a:prstGeom>
        </p:spPr>
        <p:txBody>
          <a:bodyPr wrap="square">
            <a:spAutoFit/>
          </a:bodyPr>
          <a:lstStyle/>
          <a:p>
            <a:pPr algn="ctr"/>
            <a:r>
              <a:rPr lang="es-ES" sz="2000" b="1" dirty="0">
                <a:solidFill>
                  <a:schemeClr val="bg1"/>
                </a:solidFill>
                <a:effectLst>
                  <a:glow rad="101600">
                    <a:schemeClr val="tx1">
                      <a:lumMod val="95000"/>
                      <a:lumOff val="5000"/>
                    </a:schemeClr>
                  </a:glow>
                </a:effectLst>
                <a:latin typeface="+mj-lt"/>
              </a:rPr>
              <a:t>Atrévete a equivocarte y seguir adelante, porque todo lo que no acaba contigo te hace más fuerte, porque triunfa el que continúa a pesar de sus faltas, y tú eres un triunfador…</a:t>
            </a:r>
          </a:p>
        </p:txBody>
      </p:sp>
      <p:sp>
        <p:nvSpPr>
          <p:cNvPr id="5" name="Marco 4"/>
          <p:cNvSpPr/>
          <p:nvPr/>
        </p:nvSpPr>
        <p:spPr>
          <a:xfrm>
            <a:off x="6550310" y="555526"/>
            <a:ext cx="2333237" cy="4042839"/>
          </a:xfrm>
          <a:prstGeom prst="frame">
            <a:avLst>
              <a:gd name="adj1" fmla="val 2470"/>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Marco 5"/>
          <p:cNvSpPr/>
          <p:nvPr/>
        </p:nvSpPr>
        <p:spPr>
          <a:xfrm>
            <a:off x="251520" y="555526"/>
            <a:ext cx="2664296" cy="4042839"/>
          </a:xfrm>
          <a:prstGeom prst="frame">
            <a:avLst>
              <a:gd name="adj1" fmla="val 2271"/>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Marco 6"/>
          <p:cNvSpPr/>
          <p:nvPr/>
        </p:nvSpPr>
        <p:spPr>
          <a:xfrm>
            <a:off x="3059832" y="123478"/>
            <a:ext cx="3346462" cy="4896544"/>
          </a:xfrm>
          <a:prstGeom prst="frame">
            <a:avLst>
              <a:gd name="adj1" fmla="val 2679"/>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3649845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5" name="Rectángulo 4"/>
          <p:cNvSpPr/>
          <p:nvPr/>
        </p:nvSpPr>
        <p:spPr>
          <a:xfrm>
            <a:off x="477934" y="272718"/>
            <a:ext cx="8208913" cy="1015663"/>
          </a:xfrm>
          <a:prstGeom prst="rect">
            <a:avLst/>
          </a:prstGeom>
          <a:ln w="19050">
            <a:noFill/>
          </a:ln>
        </p:spPr>
        <p:txBody>
          <a:bodyPr wrap="square">
            <a:spAutoFit/>
          </a:bodyPr>
          <a:lstStyle/>
          <a:p>
            <a:pPr algn="ctr"/>
            <a:r>
              <a:rPr lang="es-ES" sz="2000" b="1" dirty="0">
                <a:solidFill>
                  <a:schemeClr val="bg1"/>
                </a:solidFill>
                <a:effectLst>
                  <a:glow rad="101600">
                    <a:srgbClr val="2F1F0F"/>
                  </a:glow>
                </a:effectLst>
                <a:latin typeface="+mj-lt"/>
              </a:rPr>
              <a:t>Atrévete a mirar más allá de las simples apariencias, descubriendo la belleza escondida en cada ser humano, nutriéndote con cada frase, con cada gesto, maravillándote de poder compartir con tus congéneres…</a:t>
            </a:r>
          </a:p>
        </p:txBody>
      </p:sp>
      <p:sp>
        <p:nvSpPr>
          <p:cNvPr id="6" name="Rectángulo 5"/>
          <p:cNvSpPr/>
          <p:nvPr/>
        </p:nvSpPr>
        <p:spPr>
          <a:xfrm>
            <a:off x="477934" y="3899067"/>
            <a:ext cx="8208913" cy="969496"/>
          </a:xfrm>
          <a:prstGeom prst="rect">
            <a:avLst/>
          </a:prstGeom>
        </p:spPr>
        <p:txBody>
          <a:bodyPr wrap="square">
            <a:spAutoFit/>
          </a:bodyPr>
          <a:lstStyle/>
          <a:p>
            <a:pPr algn="ctr"/>
            <a:r>
              <a:rPr lang="es-ES" sz="1900" b="1" dirty="0">
                <a:solidFill>
                  <a:schemeClr val="bg1"/>
                </a:solidFill>
                <a:effectLst>
                  <a:glow rad="101600">
                    <a:srgbClr val="2F1F0F"/>
                  </a:glow>
                </a:effectLst>
                <a:latin typeface="+mj-lt"/>
              </a:rPr>
              <a:t>Atrévete a creer que Dios está presente en cada uno de tus actos, que cuando más </a:t>
            </a:r>
            <a:r>
              <a:rPr lang="es-ES" sz="1900" b="1" dirty="0" smtClean="0">
                <a:solidFill>
                  <a:schemeClr val="bg1"/>
                </a:solidFill>
                <a:effectLst>
                  <a:glow rad="101600">
                    <a:srgbClr val="2F1F0F"/>
                  </a:glow>
                </a:effectLst>
                <a:latin typeface="+mj-lt"/>
              </a:rPr>
              <a:t>solo </a:t>
            </a:r>
            <a:r>
              <a:rPr lang="es-ES" sz="1900" b="1" dirty="0">
                <a:solidFill>
                  <a:schemeClr val="bg1"/>
                </a:solidFill>
                <a:effectLst>
                  <a:glow rad="101600">
                    <a:srgbClr val="2F1F0F"/>
                  </a:glow>
                </a:effectLst>
                <a:latin typeface="+mj-lt"/>
              </a:rPr>
              <a:t>te sientes más pendiente está de ti, que estará para ti aún si llegaras a dudar de su existencia, porque </a:t>
            </a:r>
            <a:r>
              <a:rPr lang="es-ES" sz="1900" b="1" dirty="0" smtClean="0">
                <a:solidFill>
                  <a:schemeClr val="bg1"/>
                </a:solidFill>
                <a:effectLst>
                  <a:glow rad="101600">
                    <a:srgbClr val="2F1F0F"/>
                  </a:glow>
                </a:effectLst>
                <a:latin typeface="+mj-lt"/>
              </a:rPr>
              <a:t>su </a:t>
            </a:r>
            <a:r>
              <a:rPr lang="es-ES" sz="1900" b="1" dirty="0">
                <a:solidFill>
                  <a:schemeClr val="bg1"/>
                </a:solidFill>
                <a:effectLst>
                  <a:glow rad="101600">
                    <a:srgbClr val="2F1F0F"/>
                  </a:glow>
                </a:effectLst>
                <a:latin typeface="+mj-lt"/>
              </a:rPr>
              <a:t>amor es absoluto e incondicional…</a:t>
            </a:r>
          </a:p>
        </p:txBody>
      </p:sp>
      <p:sp>
        <p:nvSpPr>
          <p:cNvPr id="7" name="Marco 6"/>
          <p:cNvSpPr/>
          <p:nvPr/>
        </p:nvSpPr>
        <p:spPr>
          <a:xfrm>
            <a:off x="107504" y="1491630"/>
            <a:ext cx="8928992" cy="2160240"/>
          </a:xfrm>
          <a:prstGeom prst="frame">
            <a:avLst>
              <a:gd name="adj1" fmla="val 3221"/>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bg1"/>
              </a:solidFill>
            </a:endParaRPr>
          </a:p>
        </p:txBody>
      </p:sp>
      <p:sp>
        <p:nvSpPr>
          <p:cNvPr id="8" name="Marco 7"/>
          <p:cNvSpPr/>
          <p:nvPr/>
        </p:nvSpPr>
        <p:spPr>
          <a:xfrm>
            <a:off x="477935" y="225930"/>
            <a:ext cx="8208912" cy="1121684"/>
          </a:xfrm>
          <a:prstGeom prst="frame">
            <a:avLst>
              <a:gd name="adj1" fmla="val 4860"/>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Marco 8"/>
          <p:cNvSpPr/>
          <p:nvPr/>
        </p:nvSpPr>
        <p:spPr>
          <a:xfrm>
            <a:off x="477935" y="3827059"/>
            <a:ext cx="8208912" cy="1121684"/>
          </a:xfrm>
          <a:prstGeom prst="frame">
            <a:avLst>
              <a:gd name="adj1" fmla="val 4860"/>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9058995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5"/>
            <a:ext cx="9144000" cy="5142250"/>
          </a:xfrm>
          <a:prstGeom prst="rect">
            <a:avLst/>
          </a:prstGeom>
        </p:spPr>
      </p:pic>
      <p:sp>
        <p:nvSpPr>
          <p:cNvPr id="5" name="Rectángulo 4"/>
          <p:cNvSpPr/>
          <p:nvPr/>
        </p:nvSpPr>
        <p:spPr>
          <a:xfrm>
            <a:off x="334648" y="267494"/>
            <a:ext cx="4680520" cy="2246769"/>
          </a:xfrm>
          <a:prstGeom prst="rect">
            <a:avLst/>
          </a:prstGeom>
        </p:spPr>
        <p:txBody>
          <a:bodyPr wrap="square">
            <a:spAutoFit/>
          </a:bodyPr>
          <a:lstStyle/>
          <a:p>
            <a:pPr algn="ctr"/>
            <a:r>
              <a:rPr lang="es-ES" sz="2000" b="1" dirty="0">
                <a:solidFill>
                  <a:schemeClr val="bg1"/>
                </a:solidFill>
                <a:effectLst>
                  <a:outerShdw blurRad="38100" dist="38100" dir="2700000" algn="tl">
                    <a:srgbClr val="000000">
                      <a:alpha val="43137"/>
                    </a:srgbClr>
                  </a:outerShdw>
                </a:effectLst>
                <a:latin typeface="+mj-lt"/>
              </a:rPr>
              <a:t>Atrévete a decir lo que piensas, lo que sientes, aun cuando los demás no estén de acuerdo, de la mejor manera, asertivamente, sin cohibirte ante los demás porque no estén de acuerdo contigo, porque cada ser humano es diferente y puede discrepar y expresarse…</a:t>
            </a:r>
          </a:p>
        </p:txBody>
      </p:sp>
      <p:sp>
        <p:nvSpPr>
          <p:cNvPr id="7" name="Rectángulo 6"/>
          <p:cNvSpPr/>
          <p:nvPr/>
        </p:nvSpPr>
        <p:spPr>
          <a:xfrm>
            <a:off x="5235073" y="267494"/>
            <a:ext cx="3563888" cy="2246769"/>
          </a:xfrm>
          <a:prstGeom prst="rect">
            <a:avLst/>
          </a:prstGeom>
        </p:spPr>
        <p:txBody>
          <a:bodyPr wrap="square">
            <a:spAutoFit/>
          </a:bodyPr>
          <a:lstStyle/>
          <a:p>
            <a:pPr algn="ctr"/>
            <a:r>
              <a:rPr lang="es-ES" sz="2000" b="1" dirty="0">
                <a:solidFill>
                  <a:schemeClr val="bg1"/>
                </a:solidFill>
                <a:effectLst>
                  <a:outerShdw blurRad="38100" dist="38100" dir="2700000" algn="tl">
                    <a:srgbClr val="000000">
                      <a:alpha val="43137"/>
                    </a:srgbClr>
                  </a:outerShdw>
                </a:effectLst>
                <a:latin typeface="+mj-lt"/>
              </a:rPr>
              <a:t>Atrévete a ser TÚ, porque eres perfecto, nadie tiene derecho a cambiarte, y en la medida en que te aceptes tal cual </a:t>
            </a:r>
            <a:r>
              <a:rPr lang="es-ES" sz="2000" b="1" dirty="0" smtClean="0">
                <a:solidFill>
                  <a:schemeClr val="bg1"/>
                </a:solidFill>
                <a:effectLst>
                  <a:outerShdw blurRad="38100" dist="38100" dir="2700000" algn="tl">
                    <a:srgbClr val="000000">
                      <a:alpha val="43137"/>
                    </a:srgbClr>
                  </a:outerShdw>
                </a:effectLst>
                <a:latin typeface="+mj-lt"/>
              </a:rPr>
              <a:t>eres, </a:t>
            </a:r>
            <a:r>
              <a:rPr lang="es-ES" sz="2000" b="1" dirty="0">
                <a:solidFill>
                  <a:schemeClr val="bg1"/>
                </a:solidFill>
                <a:effectLst>
                  <a:outerShdw blurRad="38100" dist="38100" dir="2700000" algn="tl">
                    <a:srgbClr val="000000">
                      <a:alpha val="43137"/>
                    </a:srgbClr>
                  </a:outerShdw>
                </a:effectLst>
                <a:latin typeface="+mj-lt"/>
              </a:rPr>
              <a:t>ganarás el respeto y la admiración de quienes te rodean…</a:t>
            </a:r>
          </a:p>
        </p:txBody>
      </p:sp>
      <p:sp>
        <p:nvSpPr>
          <p:cNvPr id="2" name="Marco 1"/>
          <p:cNvSpPr/>
          <p:nvPr/>
        </p:nvSpPr>
        <p:spPr>
          <a:xfrm>
            <a:off x="299881" y="246712"/>
            <a:ext cx="4756851" cy="2304256"/>
          </a:xfrm>
          <a:prstGeom prst="frame">
            <a:avLst>
              <a:gd name="adj1" fmla="val 2617"/>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Marco 2"/>
          <p:cNvSpPr/>
          <p:nvPr/>
        </p:nvSpPr>
        <p:spPr>
          <a:xfrm>
            <a:off x="5219630" y="246712"/>
            <a:ext cx="3640948" cy="2304255"/>
          </a:xfrm>
          <a:prstGeom prst="frame">
            <a:avLst>
              <a:gd name="adj1" fmla="val 2803"/>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Marco 5"/>
          <p:cNvSpPr/>
          <p:nvPr/>
        </p:nvSpPr>
        <p:spPr>
          <a:xfrm>
            <a:off x="107504" y="2715766"/>
            <a:ext cx="8928992" cy="2232248"/>
          </a:xfrm>
          <a:prstGeom prst="frame">
            <a:avLst>
              <a:gd name="adj1" fmla="val 3190"/>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17379818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322070" y="1129535"/>
            <a:ext cx="2160240" cy="2862322"/>
          </a:xfrm>
          <a:prstGeom prst="rect">
            <a:avLst/>
          </a:prstGeom>
        </p:spPr>
        <p:txBody>
          <a:bodyPr wrap="square">
            <a:spAutoFit/>
          </a:bodyPr>
          <a:lstStyle/>
          <a:p>
            <a:pPr algn="ctr"/>
            <a:r>
              <a:rPr lang="es-ES" sz="2000" b="1" dirty="0">
                <a:solidFill>
                  <a:schemeClr val="bg1"/>
                </a:solidFill>
                <a:effectLst>
                  <a:glow rad="101600">
                    <a:srgbClr val="000400"/>
                  </a:glow>
                </a:effectLst>
                <a:latin typeface="+mj-lt"/>
              </a:rPr>
              <a:t>Atrévete a dibujar en tu mente la vida que quieres, reconociendo tu poder creador, aprovechando la fuente inigualable de la imaginación…</a:t>
            </a:r>
          </a:p>
        </p:txBody>
      </p:sp>
      <p:sp>
        <p:nvSpPr>
          <p:cNvPr id="4" name="Rectángulo 3"/>
          <p:cNvSpPr/>
          <p:nvPr/>
        </p:nvSpPr>
        <p:spPr>
          <a:xfrm>
            <a:off x="6762684" y="1129535"/>
            <a:ext cx="2088232" cy="2862322"/>
          </a:xfrm>
          <a:prstGeom prst="rect">
            <a:avLst/>
          </a:prstGeom>
        </p:spPr>
        <p:txBody>
          <a:bodyPr wrap="square">
            <a:spAutoFit/>
          </a:bodyPr>
          <a:lstStyle/>
          <a:p>
            <a:pPr algn="ctr"/>
            <a:r>
              <a:rPr lang="es-ES" sz="2000" b="1" dirty="0">
                <a:solidFill>
                  <a:schemeClr val="bg1"/>
                </a:solidFill>
                <a:effectLst>
                  <a:glow rad="101600">
                    <a:srgbClr val="000400"/>
                  </a:glow>
                </a:effectLst>
                <a:latin typeface="+mj-lt"/>
              </a:rPr>
              <a:t>Atrévete a aprender cada día, porque la sabiduría del universo es infinita y nunca será tarde para cultivarse y seguir creciendo…</a:t>
            </a:r>
          </a:p>
        </p:txBody>
      </p:sp>
      <p:sp>
        <p:nvSpPr>
          <p:cNvPr id="5" name="Marco 4"/>
          <p:cNvSpPr/>
          <p:nvPr/>
        </p:nvSpPr>
        <p:spPr>
          <a:xfrm>
            <a:off x="2720574" y="123478"/>
            <a:ext cx="3794913" cy="4896544"/>
          </a:xfrm>
          <a:prstGeom prst="frame">
            <a:avLst>
              <a:gd name="adj1" fmla="val 2209"/>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Marco 5"/>
          <p:cNvSpPr/>
          <p:nvPr/>
        </p:nvSpPr>
        <p:spPr>
          <a:xfrm>
            <a:off x="251520" y="1008357"/>
            <a:ext cx="2303527" cy="3096344"/>
          </a:xfrm>
          <a:prstGeom prst="frame">
            <a:avLst>
              <a:gd name="adj1" fmla="val 2910"/>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Marco 6"/>
          <p:cNvSpPr/>
          <p:nvPr/>
        </p:nvSpPr>
        <p:spPr>
          <a:xfrm>
            <a:off x="6660232" y="1008357"/>
            <a:ext cx="2273083" cy="3096344"/>
          </a:xfrm>
          <a:prstGeom prst="frame">
            <a:avLst>
              <a:gd name="adj1" fmla="val 2904"/>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476650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6" name="Rectángulo 5"/>
          <p:cNvSpPr/>
          <p:nvPr/>
        </p:nvSpPr>
        <p:spPr>
          <a:xfrm>
            <a:off x="612289" y="555526"/>
            <a:ext cx="3888432" cy="1323439"/>
          </a:xfrm>
          <a:prstGeom prst="rect">
            <a:avLst/>
          </a:prstGeom>
        </p:spPr>
        <p:txBody>
          <a:bodyPr wrap="square">
            <a:spAutoFit/>
          </a:bodyPr>
          <a:lstStyle/>
          <a:p>
            <a:pPr algn="ctr"/>
            <a:r>
              <a:rPr lang="es-ES" sz="2000" b="1" dirty="0">
                <a:solidFill>
                  <a:schemeClr val="bg1"/>
                </a:solidFill>
                <a:effectLst>
                  <a:outerShdw blurRad="38100" dist="38100" dir="2700000" algn="tl">
                    <a:srgbClr val="000000">
                      <a:alpha val="43137"/>
                    </a:srgbClr>
                  </a:outerShdw>
                </a:effectLst>
                <a:latin typeface="+mj-lt"/>
              </a:rPr>
              <a:t>Atrévete a comenzar de nuevo, de cero si acaso es necesario, porque nadie puede limitar tu prerrogativa de reinventarte…</a:t>
            </a:r>
          </a:p>
        </p:txBody>
      </p:sp>
      <p:sp>
        <p:nvSpPr>
          <p:cNvPr id="7" name="Rectángulo 6"/>
          <p:cNvSpPr/>
          <p:nvPr/>
        </p:nvSpPr>
        <p:spPr>
          <a:xfrm>
            <a:off x="4818468" y="555526"/>
            <a:ext cx="3744416" cy="1323439"/>
          </a:xfrm>
          <a:prstGeom prst="rect">
            <a:avLst/>
          </a:prstGeom>
        </p:spPr>
        <p:txBody>
          <a:bodyPr wrap="square">
            <a:spAutoFit/>
          </a:bodyPr>
          <a:lstStyle/>
          <a:p>
            <a:pPr algn="ctr"/>
            <a:r>
              <a:rPr lang="es-ES" sz="2000" b="1" dirty="0">
                <a:solidFill>
                  <a:schemeClr val="bg1"/>
                </a:solidFill>
                <a:effectLst>
                  <a:outerShdw blurRad="38100" dist="38100" dir="2700000" algn="tl">
                    <a:srgbClr val="000000">
                      <a:alpha val="43137"/>
                    </a:srgbClr>
                  </a:outerShdw>
                </a:effectLst>
                <a:latin typeface="+mj-lt"/>
              </a:rPr>
              <a:t>Atrévete a mantener la esperanza, porque el mundo pertenece a los soñadores, a los que se niegan a claudicar…</a:t>
            </a:r>
          </a:p>
        </p:txBody>
      </p:sp>
      <p:sp>
        <p:nvSpPr>
          <p:cNvPr id="2" name="Marco 1"/>
          <p:cNvSpPr/>
          <p:nvPr/>
        </p:nvSpPr>
        <p:spPr>
          <a:xfrm>
            <a:off x="540281" y="483518"/>
            <a:ext cx="4032448" cy="1512168"/>
          </a:xfrm>
          <a:prstGeom prst="frame">
            <a:avLst>
              <a:gd name="adj1" fmla="val 3979"/>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Marco 2"/>
          <p:cNvSpPr/>
          <p:nvPr/>
        </p:nvSpPr>
        <p:spPr>
          <a:xfrm>
            <a:off x="4818468" y="483518"/>
            <a:ext cx="3744416" cy="1512168"/>
          </a:xfrm>
          <a:prstGeom prst="frame">
            <a:avLst>
              <a:gd name="adj1" fmla="val 4254"/>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Marco 3"/>
          <p:cNvSpPr/>
          <p:nvPr/>
        </p:nvSpPr>
        <p:spPr>
          <a:xfrm>
            <a:off x="179512" y="2211710"/>
            <a:ext cx="8784976" cy="2715766"/>
          </a:xfrm>
          <a:prstGeom prst="frame">
            <a:avLst>
              <a:gd name="adj1" fmla="val 2750"/>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2104115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4" y="0"/>
            <a:ext cx="9139552" cy="5143500"/>
          </a:xfrm>
          <a:prstGeom prst="rect">
            <a:avLst/>
          </a:prstGeom>
        </p:spPr>
      </p:pic>
      <p:grpSp>
        <p:nvGrpSpPr>
          <p:cNvPr id="8" name="Grupo 7"/>
          <p:cNvGrpSpPr/>
          <p:nvPr/>
        </p:nvGrpSpPr>
        <p:grpSpPr>
          <a:xfrm>
            <a:off x="3419872" y="1131590"/>
            <a:ext cx="2304256" cy="2880320"/>
            <a:chOff x="3419872" y="1131590"/>
            <a:chExt cx="2304256" cy="2880320"/>
          </a:xfrm>
        </p:grpSpPr>
        <p:sp>
          <p:nvSpPr>
            <p:cNvPr id="3" name="CuadroTexto 2"/>
            <p:cNvSpPr txBox="1"/>
            <p:nvPr/>
          </p:nvSpPr>
          <p:spPr>
            <a:xfrm>
              <a:off x="3522263" y="1240154"/>
              <a:ext cx="2109231" cy="2677656"/>
            </a:xfrm>
            <a:prstGeom prst="rect">
              <a:avLst/>
            </a:prstGeom>
            <a:noFill/>
          </p:spPr>
          <p:txBody>
            <a:bodyPr wrap="none" rtlCol="0">
              <a:spAutoFit/>
            </a:bodyPr>
            <a:lstStyle/>
            <a:p>
              <a:pPr algn="ctr"/>
              <a:r>
                <a:rPr lang="es-ES" sz="1400" b="1" dirty="0" smtClean="0">
                  <a:solidFill>
                    <a:schemeClr val="bg1"/>
                  </a:solidFill>
                  <a:effectLst>
                    <a:glow rad="101600">
                      <a:srgbClr val="180C00"/>
                    </a:glow>
                  </a:effectLst>
                </a:rPr>
                <a:t>Texto:</a:t>
              </a:r>
            </a:p>
            <a:p>
              <a:pPr algn="ctr"/>
              <a:r>
                <a:rPr lang="es-ES" sz="1400" b="1" i="1" dirty="0" smtClean="0">
                  <a:solidFill>
                    <a:schemeClr val="bg1"/>
                  </a:solidFill>
                  <a:effectLst>
                    <a:glow rad="101600">
                      <a:srgbClr val="180C00"/>
                    </a:glow>
                  </a:effectLst>
                </a:rPr>
                <a:t>Autor desconocido</a:t>
              </a:r>
            </a:p>
            <a:p>
              <a:pPr algn="ctr"/>
              <a:endParaRPr lang="es-ES" sz="1400" b="1" dirty="0">
                <a:solidFill>
                  <a:schemeClr val="bg1"/>
                </a:solidFill>
                <a:effectLst>
                  <a:glow rad="101600">
                    <a:srgbClr val="180C00"/>
                  </a:glow>
                </a:effectLst>
              </a:endParaRPr>
            </a:p>
            <a:p>
              <a:pPr algn="ctr"/>
              <a:endParaRPr lang="es-ES" sz="1400" b="1" dirty="0" smtClean="0">
                <a:solidFill>
                  <a:schemeClr val="bg1"/>
                </a:solidFill>
                <a:effectLst>
                  <a:glow rad="101600">
                    <a:srgbClr val="180C00"/>
                  </a:glow>
                </a:effectLst>
              </a:endParaRPr>
            </a:p>
            <a:p>
              <a:pPr algn="ctr"/>
              <a:r>
                <a:rPr lang="es-ES" sz="1400" b="1" dirty="0" smtClean="0">
                  <a:solidFill>
                    <a:schemeClr val="bg1"/>
                  </a:solidFill>
                  <a:effectLst>
                    <a:glow rad="101600">
                      <a:srgbClr val="180C00"/>
                    </a:glow>
                  </a:effectLst>
                </a:rPr>
                <a:t>Música:</a:t>
              </a:r>
            </a:p>
            <a:p>
              <a:pPr algn="ctr"/>
              <a:r>
                <a:rPr lang="es-ES" sz="1400" b="1" dirty="0" err="1" smtClean="0">
                  <a:solidFill>
                    <a:schemeClr val="bg1"/>
                  </a:solidFill>
                  <a:effectLst>
                    <a:glow rad="101600">
                      <a:srgbClr val="180C00"/>
                    </a:glow>
                  </a:effectLst>
                </a:rPr>
                <a:t>Secret</a:t>
              </a:r>
              <a:r>
                <a:rPr lang="es-ES" sz="1400" b="1" dirty="0" smtClean="0">
                  <a:solidFill>
                    <a:schemeClr val="bg1"/>
                  </a:solidFill>
                  <a:effectLst>
                    <a:glow rad="101600">
                      <a:srgbClr val="180C00"/>
                    </a:glow>
                  </a:effectLst>
                </a:rPr>
                <a:t> </a:t>
              </a:r>
              <a:r>
                <a:rPr lang="es-ES" sz="1400" b="1" dirty="0" err="1" smtClean="0">
                  <a:solidFill>
                    <a:schemeClr val="bg1"/>
                  </a:solidFill>
                  <a:effectLst>
                    <a:glow rad="101600">
                      <a:srgbClr val="180C00"/>
                    </a:glow>
                  </a:effectLst>
                </a:rPr>
                <a:t>garden</a:t>
              </a:r>
              <a:endParaRPr lang="es-ES" sz="1400" b="1" dirty="0" smtClean="0">
                <a:solidFill>
                  <a:schemeClr val="bg1"/>
                </a:solidFill>
                <a:effectLst>
                  <a:glow rad="101600">
                    <a:srgbClr val="180C00"/>
                  </a:glow>
                </a:effectLst>
              </a:endParaRPr>
            </a:p>
            <a:p>
              <a:pPr algn="ctr"/>
              <a:r>
                <a:rPr lang="es-ES" sz="1400" b="1" dirty="0" smtClean="0">
                  <a:solidFill>
                    <a:schemeClr val="bg1"/>
                  </a:solidFill>
                  <a:effectLst>
                    <a:glow rad="101600">
                      <a:srgbClr val="180C00"/>
                    </a:glow>
                  </a:effectLst>
                </a:rPr>
                <a:t>-Alexander </a:t>
              </a:r>
              <a:r>
                <a:rPr lang="es-ES" sz="1400" b="1" dirty="0" err="1" smtClean="0">
                  <a:solidFill>
                    <a:schemeClr val="bg1"/>
                  </a:solidFill>
                  <a:effectLst>
                    <a:glow rad="101600">
                      <a:srgbClr val="180C00"/>
                    </a:glow>
                  </a:effectLst>
                </a:rPr>
                <a:t>Kulish</a:t>
              </a:r>
              <a:r>
                <a:rPr lang="es-ES" sz="1400" b="1" dirty="0" smtClean="0">
                  <a:solidFill>
                    <a:schemeClr val="bg1"/>
                  </a:solidFill>
                  <a:effectLst>
                    <a:glow rad="101600">
                      <a:srgbClr val="180C00"/>
                    </a:glow>
                  </a:effectLst>
                </a:rPr>
                <a:t>-</a:t>
              </a:r>
              <a:endParaRPr lang="es-ES" sz="1400" b="1" dirty="0" smtClean="0">
                <a:solidFill>
                  <a:schemeClr val="bg1"/>
                </a:solidFill>
                <a:effectLst>
                  <a:glow rad="101600">
                    <a:srgbClr val="180C00"/>
                  </a:glow>
                </a:effectLst>
              </a:endParaRPr>
            </a:p>
            <a:p>
              <a:pPr algn="ctr"/>
              <a:endParaRPr lang="es-ES" sz="1400" b="1" dirty="0">
                <a:solidFill>
                  <a:schemeClr val="bg1"/>
                </a:solidFill>
                <a:effectLst>
                  <a:glow rad="101600">
                    <a:srgbClr val="180C00"/>
                  </a:glow>
                </a:effectLst>
              </a:endParaRPr>
            </a:p>
            <a:p>
              <a:pPr algn="ctr"/>
              <a:endParaRPr lang="es-ES" sz="1400" b="1" dirty="0" smtClean="0">
                <a:solidFill>
                  <a:schemeClr val="bg1"/>
                </a:solidFill>
                <a:effectLst>
                  <a:glow rad="101600">
                    <a:srgbClr val="180C00"/>
                  </a:glow>
                </a:effectLst>
              </a:endParaRPr>
            </a:p>
            <a:p>
              <a:pPr algn="ctr"/>
              <a:r>
                <a:rPr lang="es-ES" sz="1400" b="1" dirty="0" smtClean="0">
                  <a:solidFill>
                    <a:schemeClr val="bg1"/>
                  </a:solidFill>
                  <a:effectLst>
                    <a:glow rad="101600">
                      <a:srgbClr val="180C00"/>
                    </a:glow>
                  </a:effectLst>
                </a:rPr>
                <a:t>Realización general:</a:t>
              </a:r>
            </a:p>
            <a:p>
              <a:pPr algn="ctr"/>
              <a:r>
                <a:rPr lang="es-ES" sz="1400" b="1" i="1" dirty="0" smtClean="0">
                  <a:solidFill>
                    <a:schemeClr val="bg1"/>
                  </a:solidFill>
                  <a:effectLst>
                    <a:glow rad="101600">
                      <a:srgbClr val="180C00"/>
                    </a:glow>
                  </a:effectLst>
                </a:rPr>
                <a:t>Rodrigo Valencia Cardona</a:t>
              </a:r>
            </a:p>
            <a:p>
              <a:pPr algn="ctr"/>
              <a:r>
                <a:rPr lang="es-ES" sz="1400" b="1" dirty="0" smtClean="0">
                  <a:solidFill>
                    <a:schemeClr val="bg1"/>
                  </a:solidFill>
                  <a:effectLst>
                    <a:glow rad="101600">
                      <a:srgbClr val="180C00"/>
                    </a:glow>
                  </a:effectLst>
                </a:rPr>
                <a:t>Medellín-Colombia</a:t>
              </a:r>
              <a:endParaRPr lang="es-ES" sz="1400" b="1" dirty="0">
                <a:solidFill>
                  <a:schemeClr val="bg1"/>
                </a:solidFill>
                <a:effectLst>
                  <a:glow rad="101600">
                    <a:srgbClr val="180C00"/>
                  </a:glow>
                </a:effectLst>
              </a:endParaRPr>
            </a:p>
          </p:txBody>
        </p:sp>
        <p:sp>
          <p:nvSpPr>
            <p:cNvPr id="4" name="Marco 3"/>
            <p:cNvSpPr/>
            <p:nvPr/>
          </p:nvSpPr>
          <p:spPr>
            <a:xfrm>
              <a:off x="3419872" y="1131590"/>
              <a:ext cx="2304256" cy="2880320"/>
            </a:xfrm>
            <a:prstGeom prst="frame">
              <a:avLst>
                <a:gd name="adj1" fmla="val 3045"/>
              </a:avLst>
            </a:prstGeom>
            <a:solidFill>
              <a:schemeClr val="bg1"/>
            </a:solidFill>
            <a:ln>
              <a:noFill/>
            </a:ln>
            <a:effectLst>
              <a:outerShdw blurRad="63500" sx="102000" sy="102000" algn="c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Tree>
    <p:extLst>
      <p:ext uri="{BB962C8B-B14F-4D97-AF65-F5344CB8AC3E}">
        <p14:creationId xmlns:p14="http://schemas.microsoft.com/office/powerpoint/2010/main" val="3045985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870">
                                          <p:stCondLst>
                                            <p:cond delay="0"/>
                                          </p:stCondLst>
                                        </p:cTn>
                                        <p:tgtEl>
                                          <p:spTgt spid="8"/>
                                        </p:tgtEl>
                                      </p:cBhvr>
                                    </p:animEffect>
                                    <p:anim calcmode="lin" valueType="num">
                                      <p:cBhvr>
                                        <p:cTn id="8"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13" dur="39">
                                          <p:stCondLst>
                                            <p:cond delay="975"/>
                                          </p:stCondLst>
                                        </p:cTn>
                                        <p:tgtEl>
                                          <p:spTgt spid="8"/>
                                        </p:tgtEl>
                                      </p:cBhvr>
                                      <p:to x="100000" y="60000"/>
                                    </p:animScale>
                                    <p:animScale>
                                      <p:cBhvr>
                                        <p:cTn id="14" dur="249" decel="50000">
                                          <p:stCondLst>
                                            <p:cond delay="1014"/>
                                          </p:stCondLst>
                                        </p:cTn>
                                        <p:tgtEl>
                                          <p:spTgt spid="8"/>
                                        </p:tgtEl>
                                      </p:cBhvr>
                                      <p:to x="100000" y="100000"/>
                                    </p:animScale>
                                    <p:animScale>
                                      <p:cBhvr>
                                        <p:cTn id="15" dur="39">
                                          <p:stCondLst>
                                            <p:cond delay="1968"/>
                                          </p:stCondLst>
                                        </p:cTn>
                                        <p:tgtEl>
                                          <p:spTgt spid="8"/>
                                        </p:tgtEl>
                                      </p:cBhvr>
                                      <p:to x="100000" y="80000"/>
                                    </p:animScale>
                                    <p:animScale>
                                      <p:cBhvr>
                                        <p:cTn id="16" dur="249" decel="50000">
                                          <p:stCondLst>
                                            <p:cond delay="2007"/>
                                          </p:stCondLst>
                                        </p:cTn>
                                        <p:tgtEl>
                                          <p:spTgt spid="8"/>
                                        </p:tgtEl>
                                      </p:cBhvr>
                                      <p:to x="100000" y="100000"/>
                                    </p:animScale>
                                    <p:animScale>
                                      <p:cBhvr>
                                        <p:cTn id="17" dur="39">
                                          <p:stCondLst>
                                            <p:cond delay="2463"/>
                                          </p:stCondLst>
                                        </p:cTn>
                                        <p:tgtEl>
                                          <p:spTgt spid="8"/>
                                        </p:tgtEl>
                                      </p:cBhvr>
                                      <p:to x="100000" y="90000"/>
                                    </p:animScale>
                                    <p:animScale>
                                      <p:cBhvr>
                                        <p:cTn id="18" dur="249" decel="50000">
                                          <p:stCondLst>
                                            <p:cond delay="2502"/>
                                          </p:stCondLst>
                                        </p:cTn>
                                        <p:tgtEl>
                                          <p:spTgt spid="8"/>
                                        </p:tgtEl>
                                      </p:cBhvr>
                                      <p:to x="100000" y="100000"/>
                                    </p:animScale>
                                    <p:animScale>
                                      <p:cBhvr>
                                        <p:cTn id="19" dur="39">
                                          <p:stCondLst>
                                            <p:cond delay="2712"/>
                                          </p:stCondLst>
                                        </p:cTn>
                                        <p:tgtEl>
                                          <p:spTgt spid="8"/>
                                        </p:tgtEl>
                                      </p:cBhvr>
                                      <p:to x="100000" y="95000"/>
                                    </p:animScale>
                                    <p:animScale>
                                      <p:cBhvr>
                                        <p:cTn id="20" dur="249" decel="50000">
                                          <p:stCondLst>
                                            <p:cond delay="2751"/>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dirty="0">
                <a:solidFill>
                  <a:srgbClr val="000000"/>
                </a:solidFill>
                <a:latin typeface="Kristen ITC" panose="03050502040202030202" pitchFamily="66" charset="0"/>
                <a:cs typeface="Arial" panose="020B0604020202020204" pitchFamily="34" charset="0"/>
              </a:rPr>
              <a:t>¿Te ha gustado?</a:t>
            </a:r>
            <a:r>
              <a:rPr lang="es-ES" altLang="es-ES" sz="3600" dirty="0">
                <a:solidFill>
                  <a:srgbClr val="000000"/>
                </a:solidFill>
                <a:latin typeface="Kristen ITC" panose="03050502040202030202" pitchFamily="66" charset="0"/>
                <a:cs typeface="Arial" panose="020B0604020202020204" pitchFamily="34" charset="0"/>
              </a:rPr>
              <a:t> </a:t>
            </a:r>
            <a:br>
              <a:rPr lang="es-ES" altLang="es-ES" sz="3600" dirty="0">
                <a:solidFill>
                  <a:srgbClr val="000000"/>
                </a:solidFill>
                <a:latin typeface="Kristen ITC" panose="03050502040202030202" pitchFamily="66" charset="0"/>
                <a:cs typeface="Arial" panose="020B0604020202020204" pitchFamily="34" charset="0"/>
              </a:rPr>
            </a:br>
            <a:r>
              <a:rPr lang="es-ES" altLang="es-ES" sz="3300" dirty="0">
                <a:solidFill>
                  <a:srgbClr val="000000"/>
                </a:solidFill>
                <a:latin typeface="Kristen ITC" panose="03050502040202030202" pitchFamily="66" charset="0"/>
                <a:cs typeface="Arial" panose="020B0604020202020204" pitchFamily="34" charset="0"/>
              </a:rPr>
              <a:t>Puedes ver más entrando </a:t>
            </a:r>
            <a:br>
              <a:rPr lang="es-ES" altLang="es-ES" sz="3300" dirty="0">
                <a:solidFill>
                  <a:srgbClr val="000000"/>
                </a:solidFill>
                <a:latin typeface="Kristen ITC" panose="03050502040202030202" pitchFamily="66" charset="0"/>
                <a:cs typeface="Arial" panose="020B0604020202020204" pitchFamily="34" charset="0"/>
              </a:rPr>
            </a:br>
            <a:r>
              <a:rPr lang="es-ES" altLang="es-ES" sz="3300" b="1" dirty="0">
                <a:solidFill>
                  <a:srgbClr val="40F903"/>
                </a:solidFill>
                <a:latin typeface="Kristen ITC" panose="03050502040202030202" pitchFamily="66" charset="0"/>
                <a:cs typeface="Arial" panose="020B0604020202020204" pitchFamily="34" charset="0"/>
                <a:hlinkClick r:id="rId2"/>
              </a:rPr>
              <a:t>Aquí</a:t>
            </a:r>
            <a:endParaRPr lang="es-ES" altLang="es-ES" sz="3300" b="1" dirty="0">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3286315"/>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29592</TotalTime>
  <Words>878</Words>
  <Application>Microsoft Office PowerPoint</Application>
  <PresentationFormat>Presentación en pantalla (16:9)</PresentationFormat>
  <Paragraphs>39</Paragraphs>
  <Slides>14</Slides>
  <Notes>0</Notes>
  <HiddenSlides>0</HiddenSlides>
  <MMClips>1</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14</vt:i4>
      </vt:variant>
    </vt:vector>
  </HeadingPairs>
  <TitlesOfParts>
    <vt:vector size="18" baseType="lpstr">
      <vt:lpstr>Arial</vt:lpstr>
      <vt:lpstr>Calibri</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2527</cp:revision>
  <dcterms:created xsi:type="dcterms:W3CDTF">2012-12-20T15:47:10Z</dcterms:created>
  <dcterms:modified xsi:type="dcterms:W3CDTF">2018-01-17T02:09:37Z</dcterms:modified>
</cp:coreProperties>
</file>