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1" r:id="rId12"/>
    <p:sldId id="266" r:id="rId13"/>
    <p:sldId id="265" r:id="rId14"/>
    <p:sldId id="267" r:id="rId15"/>
    <p:sldId id="268" r:id="rId16"/>
    <p:sldId id="273" r:id="rId17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Kristen ITC" panose="03050502040202030202" pitchFamily="66" charset="0"/>
      <p:regular r:id="rId22"/>
    </p:embeddedFont>
    <p:embeddedFont>
      <p:font typeface="Gabriola" panose="04040605051002020D02" pitchFamily="82" charset="0"/>
      <p:regular r:id="rId23"/>
    </p:embeddedFont>
    <p:embeddedFont>
      <p:font typeface="GradoGradooNF" panose="00000400000000000000" pitchFamily="2" charset="0"/>
      <p:regular r:id="rId24"/>
    </p:embeddedFont>
    <p:embeddedFont>
      <p:font typeface="Calibri Light" panose="020F0302020204030204" pitchFamily="34" charset="0"/>
      <p:regular r:id="rId25"/>
      <p:italic r:id="rId26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Lhex2kx5jskY+myS9/Sg==" hashData="vDIi+4KoW90r95uRkoN7Cq2iAK/AygEKqG+V05oD08hsYmweGJo/Vttyn8PubNwr9LZlQEO7038eUYeKfXNV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334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335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83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100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44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381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312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902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86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32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246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46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71DE4-436B-4B25-8DAB-00970BB8F609}" type="datetimeFigureOut">
              <a:rPr lang="es-MX" smtClean="0"/>
              <a:t>12/04/2015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59C86-3158-44B8-B8A7-8452CE4C73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6623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57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559349"/>
            <a:ext cx="4876800" cy="448627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657599" y="2588654"/>
            <a:ext cx="512579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GradoGradooNF" panose="00000400000000000000" pitchFamily="2" charset="0"/>
              </a:rPr>
              <a:t>ASÍ ES COMO AMA ÉL</a:t>
            </a:r>
            <a:endParaRPr lang="es-ES" sz="6000" b="1" cap="none" spc="0" dirty="0">
              <a:ln w="0">
                <a:solidFill>
                  <a:schemeClr val="tx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GradoGradooNF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55" y="6259575"/>
            <a:ext cx="2462518" cy="54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9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  <p:sndAc>
          <p:stSnd loop="1">
            <p:snd r:embed="rId2" name="Andre Rieu Serenata.wav"/>
          </p:stSnd>
        </p:sndAc>
      </p:transition>
    </mc:Choice>
    <mc:Fallback xmlns="">
      <p:transition spd="slow">
        <p:fade/>
        <p:sndAc>
          <p:stSnd loop="1">
            <p:snd r:embed="rId7" name="Andre Rieu Serena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1674254" y="321972"/>
            <a:ext cx="52159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Una niña caminaba junto a su padre por el campo. De cuando en cuando se detenía a recoger  fresas  y a  cortar algunas flores y las metía en su canastita.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51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63638" y="90152"/>
            <a:ext cx="112174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pronto la niña tropezó con una piedra del camino y fue a dar al suelo, raspándose las rodillas. El padre la levantó, la tomó entre sus brazos y la cargó hasta la casa.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81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34851" y="90152"/>
            <a:ext cx="8937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La canastita con </a:t>
            </a:r>
            <a:r>
              <a:rPr lang="es-MX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fresas y </a:t>
            </a:r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flores quedó </a:t>
            </a:r>
            <a:r>
              <a:rPr lang="es-MX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 el camino, yaciendo </a:t>
            </a:r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olvidada.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La rodilla de la pequeña sangraba y ella lloraba. Al buen padre le dolía mucho verla sufrir.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490952" y="231820"/>
            <a:ext cx="54348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Llegando a la casa, el padre lavó la herida, le puso una pomada y la cubrió con una venda. La niña dejó de llorar, se sentía tan protegida en los brazos de su padre, que se olvidó de su rodilla y sonrió.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14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99246" y="914400"/>
            <a:ext cx="58856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El padre también sonrió, no había nada que le doliera más que ver a su pequeña hijita sufrir, pero también no había nada que le hiciera tan feliz como verla sonreír.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3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86367" y="1661375"/>
            <a:ext cx="365759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Una niña puede ir caminando tranquilamente junto a su padre y en un instante puede tropezar y caer, pero esto no significa que el padre lo permitiera. Quizá muchas veces te has preguntado por qué Dios permitió que te sucediera esto o aquello. </a:t>
            </a:r>
          </a:p>
        </p:txBody>
      </p:sp>
    </p:spTree>
    <p:extLst>
      <p:ext uri="{BB962C8B-B14F-4D97-AF65-F5344CB8AC3E}">
        <p14:creationId xmlns:p14="http://schemas.microsoft.com/office/powerpoint/2010/main" val="39438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12123" y="103032"/>
            <a:ext cx="115523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Cuando nos pasan cosas malas, no quiere decir que Dios lo quiso así. Existen muchas circunstancias que nos pueden ocasionar una caída o desventura. Cuando un bebé comienza a caminar es inevitable que se caiga un par de veces, pero sus padres siempre están allí para ayudarle a levantarse. Lo mismo hace Dios.</a:t>
            </a:r>
            <a:endParaRPr lang="es-MX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9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679583" y="218941"/>
            <a:ext cx="633640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Podemos ir caminando y caer en los baches de la vida, pero no estamos solos, Dios estará siempre allí para levantarnos, nos tomará en Sus brazos, curará nuestras heridas, llorará nuestro llanto y cuando estemos sanos, sonreirá con nosotros y nos volverá a soltar, porque nos dio libre albedrío para que tomemos nuestras propias decisiones. </a:t>
            </a:r>
          </a:p>
          <a:p>
            <a:endParaRPr lang="es-MX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165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206839" y="244700"/>
            <a:ext cx="7199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Si piensas que a Dios no le importas, si crees que nunca está cuando lo necesitas, no te engañes, quizá seas tú quien te has alejado tanto de Él que ya no alcanzas a percibir su presencia.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0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851561" y="257577"/>
            <a:ext cx="52030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abriola" panose="04040605051002020D02" pitchFamily="82" charset="0"/>
              </a:rPr>
              <a:t>Acércate a Dios y Él se acercará a ti. Cuando te encuentres en medio de la desesperación, Él te dará la paz que necesitas. Cuando creas que tus problemas no tienen solución y estés pensando que mejor es morir, Él te dará esperanza.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66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73487" y="347730"/>
            <a:ext cx="11320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Así es el amor de Dios. El quiere que confíes en Su amor incondicional. Cuando navegues por el mar turbulento de la angustia, déjate </a:t>
            </a:r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conducir</a:t>
            </a:r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 Él a tierra segura. 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37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34852" y="334851"/>
            <a:ext cx="69674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El amor de Dios es tan grande que no lo podemos comprender. Recuerda siempre que Él no te promete evitar una caída, pero sí estar allí cuando caigas. Te ayudará a levantar, aliviará tu dolor, te dará consuelo y aunque no lo puedas ver, sentirás su presencia.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43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946265" y="592428"/>
            <a:ext cx="38894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“Así que no temas, porque yo estoy contigo; no te angusties, porque yo soy tu Dios. Te fortaleceré y te ayudaré; te sostendré con mi diestra victoriosa.”</a:t>
            </a:r>
          </a:p>
          <a:p>
            <a:pPr algn="ctr"/>
            <a:endParaRPr lang="es-MX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es-MX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Isaías 5:10</a:t>
            </a:r>
            <a:endParaRPr lang="es-MX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648" y="5415249"/>
            <a:ext cx="1140653" cy="65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587</Words>
  <Application>Microsoft Office PowerPoint</Application>
  <PresentationFormat>Panorámica</PresentationFormat>
  <Paragraphs>19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Calibri</vt:lpstr>
      <vt:lpstr>Kristen ITC</vt:lpstr>
      <vt:lpstr>Gabriola</vt:lpstr>
      <vt:lpstr>GradoGradooNF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35</cp:revision>
  <dcterms:created xsi:type="dcterms:W3CDTF">2015-04-11T18:08:46Z</dcterms:created>
  <dcterms:modified xsi:type="dcterms:W3CDTF">2015-04-13T00:47:25Z</dcterms:modified>
</cp:coreProperties>
</file>