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311" r:id="rId3"/>
    <p:sldId id="329" r:id="rId4"/>
    <p:sldId id="313" r:id="rId5"/>
    <p:sldId id="314" r:id="rId6"/>
    <p:sldId id="315" r:id="rId7"/>
    <p:sldId id="316" r:id="rId8"/>
    <p:sldId id="317" r:id="rId9"/>
    <p:sldId id="318" r:id="rId10"/>
    <p:sldId id="319" r:id="rId11"/>
    <p:sldId id="320" r:id="rId12"/>
    <p:sldId id="321" r:id="rId13"/>
    <p:sldId id="323" r:id="rId14"/>
    <p:sldId id="330" r:id="rId15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0z06Yax36mcWQhhqHv81g==" hashData="xNFX/0/EpQ8EiitVLaD2PfFJNQ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1700"/>
    <a:srgbClr val="221100"/>
    <a:srgbClr val="800000"/>
    <a:srgbClr val="9933FF"/>
    <a:srgbClr val="540054"/>
    <a:srgbClr val="9900FF"/>
    <a:srgbClr val="CC3300"/>
    <a:srgbClr val="A50021"/>
    <a:srgbClr val="663300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61" autoAdjust="0"/>
    <p:restoredTop sz="97336" autoAdjust="0"/>
  </p:normalViewPr>
  <p:slideViewPr>
    <p:cSldViewPr>
      <p:cViewPr varScale="1">
        <p:scale>
          <a:sx n="96" d="100"/>
          <a:sy n="96" d="100"/>
        </p:scale>
        <p:origin x="-498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DA720C-5803-4554-8703-F7EAC6268AA2}" type="datetimeFigureOut">
              <a:rPr lang="es-ES" smtClean="0"/>
              <a:pPr/>
              <a:t>25/08/2016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12702E-8D3D-45B1-B3B8-D7EED66CE9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5574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25/08/2016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25/08/2016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25/08/2016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25/08/2016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25/08/2016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25/08/2016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25/08/2016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25/08/2016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25/08/2016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25/08/2016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25/08/2016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85242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07814-110D-4305-9662-250F6805FAAD}" type="datetimeFigureOut">
              <a:rPr lang="es-ES" smtClean="0"/>
              <a:pPr/>
              <a:t>25/08/2016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1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18 Grupo"/>
          <p:cNvGrpSpPr/>
          <p:nvPr/>
        </p:nvGrpSpPr>
        <p:grpSpPr>
          <a:xfrm>
            <a:off x="2978150" y="389197"/>
            <a:ext cx="3197639" cy="920750"/>
            <a:chOff x="2978150" y="389197"/>
            <a:chExt cx="3197639" cy="920750"/>
          </a:xfrm>
        </p:grpSpPr>
        <p:pic>
          <p:nvPicPr>
            <p:cNvPr id="1029" name="Picture 5" descr="C:\01 Mis docu. Backup\Mis imágenes\00 Para el mensaje haciendo\00 Texto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20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88089" y="389197"/>
              <a:ext cx="3187700" cy="9207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5" descr="C:\01 Mis docu. Backup\Mis imágenes\00 Para el mensaje haciendo\00 Texto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20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8150" y="389197"/>
              <a:ext cx="3187700" cy="9207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" name="Dmitry's Electronic Orchestra - Open windows  wma 1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393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5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3" name="Picture 15" descr="C:\01 Mis docu. Backup\Mis imágenes\00 Para el mensaje haciendo\02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25 Rectángulo"/>
          <p:cNvSpPr/>
          <p:nvPr/>
        </p:nvSpPr>
        <p:spPr>
          <a:xfrm>
            <a:off x="323528" y="4086173"/>
            <a:ext cx="39604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Aunque reír es arriesgarse a parecer un tonto…</a:t>
            </a:r>
          </a:p>
        </p:txBody>
      </p:sp>
      <p:sp>
        <p:nvSpPr>
          <p:cNvPr id="27" name="26 Rectángulo"/>
          <p:cNvSpPr/>
          <p:nvPr/>
        </p:nvSpPr>
        <p:spPr>
          <a:xfrm>
            <a:off x="4860032" y="4073799"/>
            <a:ext cx="396043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Aunque llorar es arriesgarse a parecer sentimental…</a:t>
            </a:r>
          </a:p>
        </p:txBody>
      </p:sp>
    </p:spTree>
    <p:extLst>
      <p:ext uri="{BB962C8B-B14F-4D97-AF65-F5344CB8AC3E}">
        <p14:creationId xmlns:p14="http://schemas.microsoft.com/office/powerpoint/2010/main" val="3739528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2000">
        <p14:doors dir="vert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323528" y="4086173"/>
            <a:ext cx="39604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Aunque acercarse a alguien es arriesgarse a involucrarse…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860032" y="4073799"/>
            <a:ext cx="396043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Aunque mostrar tus sentimientos es arriesgar tu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Yo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interior…</a:t>
            </a:r>
          </a:p>
        </p:txBody>
      </p:sp>
    </p:spTree>
    <p:extLst>
      <p:ext uri="{BB962C8B-B14F-4D97-AF65-F5344CB8AC3E}">
        <p14:creationId xmlns:p14="http://schemas.microsoft.com/office/powerpoint/2010/main" val="3016876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323528" y="3808260"/>
            <a:ext cx="39604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Aunque exponer tus ideas o tus sueños a una multitud es arriesgarse a perderlos…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860032" y="4073799"/>
            <a:ext cx="396043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+mj-lt"/>
              </a:rPr>
              <a:t>Aunque amar es arriesgarse a no ser amado de la misma manera…</a:t>
            </a:r>
          </a:p>
        </p:txBody>
      </p:sp>
    </p:spTree>
    <p:extLst>
      <p:ext uri="{BB962C8B-B14F-4D97-AF65-F5344CB8AC3E}">
        <p14:creationId xmlns:p14="http://schemas.microsoft.com/office/powerpoint/2010/main" val="259070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323528" y="4086173"/>
            <a:ext cx="39604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221100"/>
                  </a:glow>
                </a:effectLst>
                <a:latin typeface="+mj-lt"/>
              </a:rPr>
              <a:t>Aunque vivir es arriesgarse a morir…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860032" y="4073799"/>
            <a:ext cx="396043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221100"/>
                  </a:glow>
                </a:effectLst>
                <a:latin typeface="+mj-lt"/>
              </a:rPr>
              <a:t>Aunque desear es arriesgarse a ser defraudado…</a:t>
            </a:r>
          </a:p>
        </p:txBody>
      </p:sp>
    </p:spTree>
    <p:extLst>
      <p:ext uri="{BB962C8B-B14F-4D97-AF65-F5344CB8AC3E}">
        <p14:creationId xmlns:p14="http://schemas.microsoft.com/office/powerpoint/2010/main" val="3016876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323528" y="4086173"/>
            <a:ext cx="39604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Aunque intentar es arriesgarse a fallar…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860032" y="4073799"/>
            <a:ext cx="396043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A pesar de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todo…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debes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arriesgarte.</a:t>
            </a:r>
          </a:p>
        </p:txBody>
      </p:sp>
    </p:spTree>
    <p:extLst>
      <p:ext uri="{BB962C8B-B14F-4D97-AF65-F5344CB8AC3E}">
        <p14:creationId xmlns:p14="http://schemas.microsoft.com/office/powerpoint/2010/main" val="1399366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323528" y="4086173"/>
            <a:ext cx="39604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Debes correr los riesgos simplemente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porque… </a:t>
            </a:r>
            <a:endParaRPr lang="es-CO" sz="2000" b="1" dirty="0">
              <a:solidFill>
                <a:schemeClr val="bg1"/>
              </a:solidFill>
              <a:effectLst>
                <a:outerShdw blurRad="50800" dist="38100" dir="2700000" algn="tl">
                  <a:srgbClr val="000000"/>
                </a:outerShdw>
              </a:effectLst>
              <a:latin typeface="+mj-lt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860032" y="4073799"/>
            <a:ext cx="396043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el más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grande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de los peligros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de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la vida,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50800" dist="38100" dir="2700000" algn="tl">
                    <a:srgbClr val="000000"/>
                  </a:outerShdw>
                </a:effectLst>
                <a:latin typeface="+mj-lt"/>
              </a:rPr>
              <a:t>es no arriesgarse.</a:t>
            </a:r>
          </a:p>
        </p:txBody>
      </p:sp>
    </p:spTree>
    <p:extLst>
      <p:ext uri="{BB962C8B-B14F-4D97-AF65-F5344CB8AC3E}">
        <p14:creationId xmlns:p14="http://schemas.microsoft.com/office/powerpoint/2010/main" val="3627182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C:\01 Mis docu. Backup\Mis imágenes\Fondos Papel y Pergam\Blanco fino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www.babaimage.com/images/texture-rust-metal-texture-background-old-metal-texture-imag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600"/>
          <a:stretch/>
        </p:blipFill>
        <p:spPr bwMode="auto">
          <a:xfrm flipV="1">
            <a:off x="254245" y="266072"/>
            <a:ext cx="4104165" cy="4609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://www.babaimage.com/images/texture-rust-metal-texture-background-old-metal-texture-imag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98"/>
          <a:stretch/>
        </p:blipFill>
        <p:spPr bwMode="auto">
          <a:xfrm flipV="1">
            <a:off x="4773940" y="266072"/>
            <a:ext cx="4138976" cy="4609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C:\01 Mis docu. Backup\Mis imágenes\Fondos para Montajes\Otoño rio10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214" r="54820" b="19394"/>
          <a:stretch/>
        </p:blipFill>
        <p:spPr bwMode="auto">
          <a:xfrm>
            <a:off x="437727" y="453221"/>
            <a:ext cx="3726770" cy="3592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C:\01 Mis docu. Backup\Mis imágenes\Fondos para Montajes\Otoño rio10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820" t="3214" b="19394"/>
          <a:stretch/>
        </p:blipFill>
        <p:spPr bwMode="auto">
          <a:xfrm>
            <a:off x="4969565" y="453221"/>
            <a:ext cx="3726769" cy="3592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01 Mis docu. Backup\Mis imágenes\00 Para el mensaje haciendo\00 bola Marco png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63" y="182563"/>
            <a:ext cx="8802687" cy="4778375"/>
          </a:xfrm>
          <a:prstGeom prst="rect">
            <a:avLst/>
          </a:prstGeom>
          <a:ln>
            <a:noFill/>
          </a:ln>
          <a:effectLst>
            <a:outerShdw blurRad="127000" algn="tl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323528" y="4086173"/>
            <a:ext cx="39604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rgbClr val="2E1700"/>
                  </a:glow>
                </a:effectLst>
                <a:latin typeface="+mj-lt"/>
              </a:rPr>
              <a:t>Las personas que no arriesgan nada o no hacen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rgbClr val="2E1700"/>
                  </a:glow>
                </a:effectLst>
                <a:latin typeface="+mj-lt"/>
              </a:rPr>
              <a:t>nada...</a:t>
            </a:r>
            <a:endParaRPr lang="es-CO" sz="2000" b="1" dirty="0">
              <a:solidFill>
                <a:schemeClr val="bg1"/>
              </a:solidFill>
              <a:effectLst>
                <a:glow rad="101600">
                  <a:srgbClr val="2E1700"/>
                </a:glow>
              </a:effectLst>
              <a:latin typeface="+mj-lt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860032" y="4210177"/>
            <a:ext cx="39604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 smtClean="0">
                <a:solidFill>
                  <a:schemeClr val="bg1"/>
                </a:solidFill>
                <a:effectLst>
                  <a:glow rad="101600">
                    <a:srgbClr val="2E1700"/>
                  </a:glow>
                </a:effectLst>
                <a:latin typeface="+mj-lt"/>
              </a:rPr>
              <a:t>¡</a:t>
            </a:r>
            <a:r>
              <a:rPr lang="es-CO" sz="2200" b="1" dirty="0" smtClean="0">
                <a:solidFill>
                  <a:schemeClr val="bg1"/>
                </a:solidFill>
                <a:effectLst>
                  <a:glow rad="101600">
                    <a:srgbClr val="2E1700"/>
                  </a:glow>
                </a:effectLst>
                <a:latin typeface="+mj-lt"/>
              </a:rPr>
              <a:t>nunca </a:t>
            </a:r>
            <a:r>
              <a:rPr lang="es-CO" sz="2200" b="1" dirty="0">
                <a:solidFill>
                  <a:schemeClr val="bg1"/>
                </a:solidFill>
                <a:effectLst>
                  <a:glow rad="101600">
                    <a:srgbClr val="2E1700"/>
                  </a:glow>
                </a:effectLst>
                <a:latin typeface="+mj-lt"/>
              </a:rPr>
              <a:t>tienen </a:t>
            </a:r>
            <a:r>
              <a:rPr lang="es-CO" sz="2200" b="1" dirty="0" smtClean="0">
                <a:solidFill>
                  <a:schemeClr val="bg1"/>
                </a:solidFill>
                <a:effectLst>
                  <a:glow rad="101600">
                    <a:srgbClr val="2E1700"/>
                  </a:glow>
                </a:effectLst>
                <a:latin typeface="+mj-lt"/>
              </a:rPr>
              <a:t>nada!</a:t>
            </a:r>
            <a:endParaRPr lang="es-CO" sz="2200" b="1" dirty="0">
              <a:solidFill>
                <a:schemeClr val="bg1"/>
              </a:solidFill>
              <a:effectLst>
                <a:glow rad="101600">
                  <a:srgbClr val="2E1700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11872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323528" y="4086173"/>
            <a:ext cx="39604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Tal vez podrán evitar el sufrimiento y la tristeza…  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860032" y="4073799"/>
            <a:ext cx="396043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pero no logran aprender, sentir, cambiar, crecer o vivir.</a:t>
            </a:r>
          </a:p>
        </p:txBody>
      </p:sp>
    </p:spTree>
    <p:extLst>
      <p:ext uri="{BB962C8B-B14F-4D97-AF65-F5344CB8AC3E}">
        <p14:creationId xmlns:p14="http://schemas.microsoft.com/office/powerpoint/2010/main" val="410713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323528" y="4086173"/>
            <a:ext cx="39604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Prisioneros de sus temores, son esclavos que han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renunciado…  </a:t>
            </a:r>
            <a:endParaRPr lang="es-CO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860032" y="4073799"/>
            <a:ext cx="396043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a su libertad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, pues sólo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cuando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una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persona se arriesga, es libre.</a:t>
            </a:r>
          </a:p>
        </p:txBody>
      </p:sp>
    </p:spTree>
    <p:extLst>
      <p:ext uri="{BB962C8B-B14F-4D97-AF65-F5344CB8AC3E}">
        <p14:creationId xmlns:p14="http://schemas.microsoft.com/office/powerpoint/2010/main" val="3575901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6" name="Picture 10" descr="C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323528" y="3840512"/>
            <a:ext cx="3960440" cy="969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900" b="1" dirty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Los pesimistas se quejan del viento; los optimistas esperan confiadamente que </a:t>
            </a:r>
            <a:r>
              <a:rPr lang="es-CO" sz="1900" b="1" dirty="0" smtClean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los… </a:t>
            </a:r>
            <a:endParaRPr lang="es-CO" sz="1900" b="1" dirty="0">
              <a:solidFill>
                <a:schemeClr val="bg1"/>
              </a:solidFill>
              <a:effectLst>
                <a:glow rad="101600">
                  <a:schemeClr val="tx1"/>
                </a:glow>
              </a:effectLst>
              <a:latin typeface="+mj-lt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860032" y="3828138"/>
            <a:ext cx="39604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vientos cambien de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dirección, y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los realistas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ajustan sus velas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en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la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dirección correcta.</a:t>
            </a:r>
          </a:p>
        </p:txBody>
      </p:sp>
    </p:spTree>
    <p:extLst>
      <p:ext uri="{BB962C8B-B14F-4D97-AF65-F5344CB8AC3E}">
        <p14:creationId xmlns:p14="http://schemas.microsoft.com/office/powerpoint/2010/main" val="235859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7" name="Picture 7" descr="C:\01 Mis docu. Backup\Mis imágenes\00 Para el mensaje haciendo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323528" y="4064040"/>
            <a:ext cx="39604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¡¡Arriésgate!!</a:t>
            </a:r>
            <a:endParaRPr lang="es-CO" sz="2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860032" y="4073799"/>
            <a:ext cx="3960439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300" b="1" dirty="0" smtClean="0">
                <a:solidFill>
                  <a:schemeClr val="bg1"/>
                </a:solidFill>
                <a:latin typeface="+mj-lt"/>
              </a:rPr>
              <a:t>Música: Open </a:t>
            </a:r>
            <a:r>
              <a:rPr lang="es-CO" sz="1300" b="1" dirty="0" err="1" smtClean="0">
                <a:solidFill>
                  <a:schemeClr val="bg1"/>
                </a:solidFill>
                <a:latin typeface="+mj-lt"/>
              </a:rPr>
              <a:t>windows</a:t>
            </a:r>
            <a:r>
              <a:rPr lang="es-CO" sz="1300" b="1" dirty="0">
                <a:solidFill>
                  <a:schemeClr val="bg1"/>
                </a:solidFill>
                <a:latin typeface="+mj-lt"/>
              </a:rPr>
              <a:t> - </a:t>
            </a:r>
            <a:r>
              <a:rPr lang="es-CO" sz="1300" b="1" i="1" dirty="0" err="1">
                <a:solidFill>
                  <a:schemeClr val="bg1"/>
                </a:solidFill>
                <a:latin typeface="+mj-lt"/>
              </a:rPr>
              <a:t>Dmitry's</a:t>
            </a:r>
            <a:r>
              <a:rPr lang="es-CO" sz="1300" b="1" i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300" b="1" i="1" dirty="0" err="1">
                <a:solidFill>
                  <a:schemeClr val="bg1"/>
                </a:solidFill>
                <a:latin typeface="+mj-lt"/>
              </a:rPr>
              <a:t>Electronic</a:t>
            </a:r>
            <a:r>
              <a:rPr lang="es-CO" sz="1300" b="1" i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300" b="1" i="1" dirty="0" err="1" smtClean="0">
                <a:solidFill>
                  <a:schemeClr val="bg1"/>
                </a:solidFill>
                <a:latin typeface="+mj-lt"/>
              </a:rPr>
              <a:t>Orch</a:t>
            </a:r>
            <a:r>
              <a:rPr lang="es-CO" sz="1300" b="1" dirty="0" smtClean="0">
                <a:solidFill>
                  <a:schemeClr val="bg1"/>
                </a:solidFill>
                <a:latin typeface="+mj-lt"/>
              </a:rPr>
              <a:t>.</a:t>
            </a:r>
          </a:p>
          <a:p>
            <a:pPr algn="ctr"/>
            <a:r>
              <a:rPr lang="es-CO" sz="1300" b="1" dirty="0" smtClean="0">
                <a:solidFill>
                  <a:schemeClr val="bg1"/>
                </a:solidFill>
                <a:latin typeface="+mj-lt"/>
              </a:rPr>
              <a:t>Realización general: </a:t>
            </a:r>
            <a:r>
              <a:rPr lang="es-CO" sz="1300" b="1" i="1" dirty="0" smtClean="0">
                <a:solidFill>
                  <a:schemeClr val="bg1"/>
                </a:solidFill>
                <a:latin typeface="+mj-lt"/>
              </a:rPr>
              <a:t>Rodrigo Valencia Cardona</a:t>
            </a:r>
          </a:p>
          <a:p>
            <a:pPr algn="ctr"/>
            <a:r>
              <a:rPr lang="es-CO" sz="1300" b="1" dirty="0" smtClean="0">
                <a:solidFill>
                  <a:schemeClr val="bg1"/>
                </a:solidFill>
                <a:latin typeface="+mj-lt"/>
              </a:rPr>
              <a:t>Medellín-Colombia</a:t>
            </a:r>
            <a:endParaRPr lang="es-CO" sz="13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1444364" y="4474089"/>
            <a:ext cx="1703287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300" b="1" dirty="0">
                <a:solidFill>
                  <a:schemeClr val="bg1"/>
                </a:solidFill>
                <a:latin typeface="+mj-lt"/>
              </a:rPr>
              <a:t>Texto: </a:t>
            </a:r>
            <a:r>
              <a:rPr lang="es-CO" sz="1300" b="1" i="1" dirty="0">
                <a:solidFill>
                  <a:schemeClr val="bg1"/>
                </a:solidFill>
                <a:latin typeface="+mj-lt"/>
              </a:rPr>
              <a:t>Náyade García </a:t>
            </a:r>
          </a:p>
        </p:txBody>
      </p:sp>
    </p:spTree>
    <p:extLst>
      <p:ext uri="{BB962C8B-B14F-4D97-AF65-F5344CB8AC3E}">
        <p14:creationId xmlns:p14="http://schemas.microsoft.com/office/powerpoint/2010/main" val="3627182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CO" altLang="es-CO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CO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28793</TotalTime>
  <Words>249</Words>
  <Application>Microsoft Office PowerPoint</Application>
  <PresentationFormat>Presentación en pantalla (16:9)</PresentationFormat>
  <Paragraphs>32</Paragraphs>
  <Slides>13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2480</cp:revision>
  <dcterms:created xsi:type="dcterms:W3CDTF">2012-12-20T15:47:10Z</dcterms:created>
  <dcterms:modified xsi:type="dcterms:W3CDTF">2016-08-26T03:12:03Z</dcterms:modified>
</cp:coreProperties>
</file>