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71" r:id="rId4"/>
    <p:sldId id="272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74" r:id="rId13"/>
    <p:sldId id="262" r:id="rId14"/>
    <p:sldId id="260" r:id="rId15"/>
    <p:sldId id="259" r:id="rId16"/>
    <p:sldId id="257" r:id="rId17"/>
    <p:sldId id="258" r:id="rId18"/>
    <p:sldId id="275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iBrckOqYAEKseGKEj4kdw" hashData="Tjx9x3kTwO7Ccp+4wT80L4l3wM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4F00"/>
    <a:srgbClr val="583B00"/>
    <a:srgbClr val="C35D09"/>
    <a:srgbClr val="B85808"/>
    <a:srgbClr val="422C00"/>
    <a:srgbClr val="EC700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390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40DA-AC0A-468C-83F3-2FA5D23D6F2E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4C007-1B09-4987-A1B7-C0427260DC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40DA-AC0A-468C-83F3-2FA5D23D6F2E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4C007-1B09-4987-A1B7-C0427260DC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40DA-AC0A-468C-83F3-2FA5D23D6F2E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4C007-1B09-4987-A1B7-C0427260DC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40DA-AC0A-468C-83F3-2FA5D23D6F2E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4C007-1B09-4987-A1B7-C0427260DC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40DA-AC0A-468C-83F3-2FA5D23D6F2E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4C007-1B09-4987-A1B7-C0427260DC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40DA-AC0A-468C-83F3-2FA5D23D6F2E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4C007-1B09-4987-A1B7-C0427260DC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40DA-AC0A-468C-83F3-2FA5D23D6F2E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4C007-1B09-4987-A1B7-C0427260DC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40DA-AC0A-468C-83F3-2FA5D23D6F2E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4C007-1B09-4987-A1B7-C0427260DC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40DA-AC0A-468C-83F3-2FA5D23D6F2E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4C007-1B09-4987-A1B7-C0427260DC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40DA-AC0A-468C-83F3-2FA5D23D6F2E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4C007-1B09-4987-A1B7-C0427260DC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40DA-AC0A-468C-83F3-2FA5D23D6F2E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4C007-1B09-4987-A1B7-C0427260DC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80A0F4-5E90-4D61-9A4C-81577BA8404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740DA-AC0A-468C-83F3-2FA5D23D6F2E}" type="datetimeFigureOut">
              <a:rPr lang="es-ES" smtClean="0"/>
              <a:pPr/>
              <a:t>13/06/2012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4C007-1B09-4987-A1B7-C0427260DC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45D602-1D11-4DF3-8C3A-2B54C67E857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_17257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gradFill flip="none" rotWithShape="1">
            <a:gsLst>
              <a:gs pos="61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0"/>
            <a:ext cx="857224" cy="6858000"/>
          </a:xfrm>
          <a:prstGeom prst="rect">
            <a:avLst/>
          </a:prstGeom>
          <a:gradFill flip="none" rotWithShape="1">
            <a:gsLst>
              <a:gs pos="61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480" y="0"/>
            <a:ext cx="857224" cy="6858000"/>
          </a:xfrm>
          <a:prstGeom prst="rect">
            <a:avLst/>
          </a:prstGeom>
          <a:gradFill flip="none" rotWithShape="1">
            <a:gsLst>
              <a:gs pos="61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571736" y="0"/>
            <a:ext cx="857224" cy="6858000"/>
          </a:xfrm>
          <a:prstGeom prst="rect">
            <a:avLst/>
          </a:prstGeom>
          <a:gradFill flip="none" rotWithShape="1">
            <a:gsLst>
              <a:gs pos="61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428992" y="0"/>
            <a:ext cx="857224" cy="6858000"/>
          </a:xfrm>
          <a:prstGeom prst="rect">
            <a:avLst/>
          </a:prstGeom>
          <a:gradFill flip="none" rotWithShape="1">
            <a:gsLst>
              <a:gs pos="61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286248" y="0"/>
            <a:ext cx="857224" cy="6858000"/>
          </a:xfrm>
          <a:prstGeom prst="rect">
            <a:avLst/>
          </a:prstGeom>
          <a:gradFill flip="none" rotWithShape="1">
            <a:gsLst>
              <a:gs pos="61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143504" y="0"/>
            <a:ext cx="857224" cy="6858000"/>
          </a:xfrm>
          <a:prstGeom prst="rect">
            <a:avLst/>
          </a:prstGeom>
          <a:gradFill flip="none" rotWithShape="1">
            <a:gsLst>
              <a:gs pos="61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000760" y="0"/>
            <a:ext cx="857224" cy="6858000"/>
          </a:xfrm>
          <a:prstGeom prst="rect">
            <a:avLst/>
          </a:prstGeom>
          <a:gradFill flip="none" rotWithShape="1">
            <a:gsLst>
              <a:gs pos="61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858016" y="0"/>
            <a:ext cx="857224" cy="6858000"/>
          </a:xfrm>
          <a:prstGeom prst="rect">
            <a:avLst/>
          </a:prstGeom>
          <a:gradFill flip="none" rotWithShape="1">
            <a:gsLst>
              <a:gs pos="61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715272" y="0"/>
            <a:ext cx="857224" cy="6858000"/>
          </a:xfrm>
          <a:prstGeom prst="rect">
            <a:avLst/>
          </a:prstGeom>
          <a:gradFill flip="none" rotWithShape="1">
            <a:gsLst>
              <a:gs pos="61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501042" y="0"/>
            <a:ext cx="642958" cy="6858000"/>
          </a:xfrm>
          <a:prstGeom prst="rect">
            <a:avLst/>
          </a:prstGeom>
          <a:gradFill flip="none" rotWithShape="1">
            <a:gsLst>
              <a:gs pos="61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357158" y="5534561"/>
            <a:ext cx="6801862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80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Vivian" pitchFamily="2" charset="0"/>
              </a:rPr>
              <a:t>Arriesgarse</a:t>
            </a:r>
            <a:endParaRPr lang="es-ES" sz="8000" dirty="0">
              <a:blipFill dpi="0" rotWithShape="1">
                <a:blip r:embed="rId4"/>
                <a:srcRect/>
                <a:tile tx="0" ty="0" sx="100000" sy="100000" flip="none" algn="tl"/>
              </a:blipFill>
              <a:latin typeface="Vivian" pitchFamily="2" charset="0"/>
            </a:endParaRPr>
          </a:p>
        </p:txBody>
      </p:sp>
    </p:spTree>
  </p:cSld>
  <p:clrMapOvr>
    <a:masterClrMapping/>
  </p:clrMapOvr>
  <p:transition advTm="16000">
    <p:sndAc>
      <p:stSnd>
        <p:snd r:embed="rId2" name="sting &amp; the police -every breath you tak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_16802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ile_1680207.jpg"/>
          <p:cNvPicPr>
            <a:picLocks noChangeAspect="1"/>
          </p:cNvPicPr>
          <p:nvPr/>
        </p:nvPicPr>
        <p:blipFill>
          <a:blip r:embed="rId2"/>
          <a:srcRect l="51458" t="33195" r="10260" b="31389"/>
          <a:stretch>
            <a:fillRect/>
          </a:stretch>
        </p:blipFill>
        <p:spPr>
          <a:xfrm rot="882992">
            <a:off x="5608916" y="119006"/>
            <a:ext cx="3500462" cy="2428892"/>
          </a:xfrm>
          <a:prstGeom prst="heart">
            <a:avLst/>
          </a:prstGeom>
        </p:spPr>
      </p:pic>
      <p:pic>
        <p:nvPicPr>
          <p:cNvPr id="6" name="5 Imagen" descr="file_1680207.jpg"/>
          <p:cNvPicPr>
            <a:picLocks noChangeAspect="1"/>
          </p:cNvPicPr>
          <p:nvPr/>
        </p:nvPicPr>
        <p:blipFill>
          <a:blip r:embed="rId2"/>
          <a:srcRect l="51458" t="33195" r="10260" b="31389"/>
          <a:stretch>
            <a:fillRect/>
          </a:stretch>
        </p:blipFill>
        <p:spPr>
          <a:xfrm rot="882992">
            <a:off x="4965973" y="1690643"/>
            <a:ext cx="3500462" cy="2428892"/>
          </a:xfrm>
          <a:prstGeom prst="heart">
            <a:avLst/>
          </a:prstGeom>
        </p:spPr>
      </p:pic>
      <p:pic>
        <p:nvPicPr>
          <p:cNvPr id="7" name="6 Imagen" descr="file_1680207.jpg"/>
          <p:cNvPicPr>
            <a:picLocks noChangeAspect="1"/>
          </p:cNvPicPr>
          <p:nvPr/>
        </p:nvPicPr>
        <p:blipFill>
          <a:blip r:embed="rId2"/>
          <a:srcRect l="51458" t="33195" r="10260" b="31389"/>
          <a:stretch>
            <a:fillRect/>
          </a:stretch>
        </p:blipFill>
        <p:spPr>
          <a:xfrm rot="882992">
            <a:off x="4465908" y="3190841"/>
            <a:ext cx="3500462" cy="2428892"/>
          </a:xfrm>
          <a:prstGeom prst="heart">
            <a:avLst/>
          </a:prstGeom>
        </p:spPr>
      </p:pic>
      <p:pic>
        <p:nvPicPr>
          <p:cNvPr id="8" name="7 Imagen" descr="file_1680207.jpg"/>
          <p:cNvPicPr>
            <a:picLocks noChangeAspect="1"/>
          </p:cNvPicPr>
          <p:nvPr/>
        </p:nvPicPr>
        <p:blipFill>
          <a:blip r:embed="rId2"/>
          <a:srcRect l="51458" t="33195" r="10260" b="31389"/>
          <a:stretch>
            <a:fillRect/>
          </a:stretch>
        </p:blipFill>
        <p:spPr>
          <a:xfrm rot="882992">
            <a:off x="3751527" y="4476725"/>
            <a:ext cx="3500462" cy="2428892"/>
          </a:xfrm>
          <a:prstGeom prst="hear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357818" y="428604"/>
            <a:ext cx="3357586" cy="857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Reír, es arriesgarse a parecer un tonto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ile_168196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6">
              <a:lumMod val="50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572000" cy="3429000"/>
          </a:xfrm>
          <a:prstGeom prst="rtTriangle">
            <a:avLst/>
          </a:prstGeom>
          <a:solidFill>
            <a:schemeClr val="accent6">
              <a:lumMod val="75000"/>
              <a:alpha val="5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00562" y="0"/>
            <a:ext cx="4643438" cy="3500438"/>
          </a:xfrm>
          <a:prstGeom prst="rtTriangle">
            <a:avLst/>
          </a:prstGeom>
          <a:solidFill>
            <a:schemeClr val="accent6">
              <a:lumMod val="75000"/>
              <a:alpha val="5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solidFill>
            <a:schemeClr val="accent6">
              <a:lumMod val="75000"/>
              <a:alpha val="5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00562" y="3357562"/>
            <a:ext cx="4643438" cy="3500438"/>
          </a:xfrm>
          <a:prstGeom prst="rtTriangle">
            <a:avLst/>
          </a:prstGeom>
          <a:solidFill>
            <a:schemeClr val="accent6">
              <a:lumMod val="75000"/>
              <a:alpha val="5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0" y="357166"/>
            <a:ext cx="33575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Llorar es arriesgarse a parecer un sentimental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_17181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8572528" cy="6858000"/>
          </a:xfrm>
          <a:prstGeom prst="moon">
            <a:avLst>
              <a:gd name="adj" fmla="val 16307"/>
            </a:avLst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285720" y="0"/>
            <a:ext cx="8858280" cy="6858000"/>
          </a:xfrm>
          <a:prstGeom prst="moon">
            <a:avLst>
              <a:gd name="adj" fmla="val 14007"/>
            </a:avLst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00166" y="214290"/>
            <a:ext cx="7153324" cy="6491310"/>
          </a:xfrm>
          <a:prstGeom prst="moon">
            <a:avLst>
              <a:gd name="adj" fmla="val 16307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00034" y="152400"/>
            <a:ext cx="7348590" cy="6491310"/>
          </a:xfrm>
          <a:prstGeom prst="moon">
            <a:avLst>
              <a:gd name="adj" fmla="val 14007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786050" y="366690"/>
            <a:ext cx="6019840" cy="6134144"/>
          </a:xfrm>
          <a:prstGeom prst="moon">
            <a:avLst>
              <a:gd name="adj" fmla="val 16307"/>
            </a:avLst>
          </a:prstGeom>
          <a:solidFill>
            <a:srgbClr val="C35D09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00034" y="357166"/>
            <a:ext cx="6205582" cy="6072230"/>
          </a:xfrm>
          <a:prstGeom prst="moon">
            <a:avLst>
              <a:gd name="adj" fmla="val 14007"/>
            </a:avLst>
          </a:prstGeom>
          <a:solidFill>
            <a:srgbClr val="C35D09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3857620" y="571480"/>
            <a:ext cx="4929222" cy="5715040"/>
          </a:xfrm>
          <a:prstGeom prst="moon">
            <a:avLst>
              <a:gd name="adj" fmla="val 16307"/>
            </a:avLst>
          </a:prstGeom>
          <a:solidFill>
            <a:srgbClr val="EC700A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214282" y="357166"/>
            <a:ext cx="5572132" cy="5929354"/>
          </a:xfrm>
          <a:prstGeom prst="moon">
            <a:avLst>
              <a:gd name="adj" fmla="val 14007"/>
            </a:avLst>
          </a:prstGeom>
          <a:solidFill>
            <a:srgbClr val="EC700A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428596" y="500042"/>
            <a:ext cx="40719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algo por alguien, es arriesgarse a involucrarse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_18012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0"/>
            <a:ext cx="2214546" cy="6858000"/>
          </a:xfrm>
          <a:prstGeom prst="donut">
            <a:avLst>
              <a:gd name="adj" fmla="val 20112"/>
            </a:avLst>
          </a:prstGeom>
          <a:gradFill flip="none" rotWithShape="1">
            <a:gsLst>
              <a:gs pos="43000">
                <a:schemeClr val="accent6">
                  <a:lumMod val="50000"/>
                  <a:alpha val="51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428860" y="0"/>
            <a:ext cx="2071670" cy="6858000"/>
          </a:xfrm>
          <a:prstGeom prst="donut">
            <a:avLst>
              <a:gd name="adj" fmla="val 20112"/>
            </a:avLst>
          </a:prstGeom>
          <a:gradFill flip="none" rotWithShape="1">
            <a:gsLst>
              <a:gs pos="43000">
                <a:schemeClr val="accent6">
                  <a:lumMod val="50000"/>
                  <a:alpha val="51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786314" y="0"/>
            <a:ext cx="2071670" cy="6858000"/>
          </a:xfrm>
          <a:prstGeom prst="donut">
            <a:avLst>
              <a:gd name="adj" fmla="val 20112"/>
            </a:avLst>
          </a:prstGeom>
          <a:gradFill flip="none" rotWithShape="1">
            <a:gsLst>
              <a:gs pos="43000">
                <a:schemeClr val="accent6">
                  <a:lumMod val="50000"/>
                  <a:alpha val="51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072330" y="0"/>
            <a:ext cx="2071670" cy="6858000"/>
          </a:xfrm>
          <a:prstGeom prst="donut">
            <a:avLst>
              <a:gd name="adj" fmla="val 20112"/>
            </a:avLst>
          </a:prstGeom>
          <a:gradFill flip="none" rotWithShape="1">
            <a:gsLst>
              <a:gs pos="43000">
                <a:schemeClr val="accent6">
                  <a:lumMod val="50000"/>
                  <a:alpha val="51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28596" y="5500702"/>
            <a:ext cx="55707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Expresar sentimientos, es arriesgarse a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mostrar tu verdadero yo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6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10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0" presetClass="exit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_18150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1571604" cy="6858000"/>
          </a:xfrm>
          <a:prstGeom prst="frame">
            <a:avLst>
              <a:gd name="adj1" fmla="val 19888"/>
            </a:avLst>
          </a:prstGeom>
          <a:solidFill>
            <a:srgbClr val="C35D0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71604" y="0"/>
            <a:ext cx="1571604" cy="6858000"/>
          </a:xfrm>
          <a:prstGeom prst="frame">
            <a:avLst>
              <a:gd name="adj1" fmla="val 19888"/>
            </a:avLst>
          </a:prstGeom>
          <a:solidFill>
            <a:srgbClr val="764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143240" y="0"/>
            <a:ext cx="1571604" cy="6858000"/>
          </a:xfrm>
          <a:prstGeom prst="frame">
            <a:avLst>
              <a:gd name="adj1" fmla="val 19888"/>
            </a:avLst>
          </a:prstGeom>
          <a:solidFill>
            <a:srgbClr val="C35D0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4714876" y="0"/>
            <a:ext cx="1571604" cy="6858000"/>
          </a:xfrm>
          <a:prstGeom prst="frame">
            <a:avLst>
              <a:gd name="adj1" fmla="val 19888"/>
            </a:avLst>
          </a:prstGeom>
          <a:solidFill>
            <a:srgbClr val="764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6286512" y="0"/>
            <a:ext cx="1428760" cy="6858000"/>
          </a:xfrm>
          <a:prstGeom prst="frame">
            <a:avLst>
              <a:gd name="adj1" fmla="val 19888"/>
            </a:avLst>
          </a:prstGeom>
          <a:solidFill>
            <a:srgbClr val="C35D0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715272" y="0"/>
            <a:ext cx="1428728" cy="6858000"/>
          </a:xfrm>
          <a:prstGeom prst="frame">
            <a:avLst>
              <a:gd name="adj1" fmla="val 19888"/>
            </a:avLst>
          </a:prstGeom>
          <a:solidFill>
            <a:srgbClr val="764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57158" y="428604"/>
            <a:ext cx="5143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Exponer tus  ideas y  tus  sueños, es arriesgarse a perderlos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_19502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arco"/>
          <p:cNvSpPr/>
          <p:nvPr/>
        </p:nvSpPr>
        <p:spPr>
          <a:xfrm rot="2528697">
            <a:off x="695095" y="1681533"/>
            <a:ext cx="3322646" cy="3352060"/>
          </a:xfrm>
          <a:prstGeom prst="frame">
            <a:avLst>
              <a:gd name="adj1" fmla="val 15611"/>
            </a:avLst>
          </a:prstGeom>
          <a:gradFill flip="none" rotWithShape="1">
            <a:gsLst>
              <a:gs pos="55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528697">
            <a:off x="5106291" y="1675074"/>
            <a:ext cx="3335906" cy="3436411"/>
          </a:xfrm>
          <a:prstGeom prst="frame">
            <a:avLst>
              <a:gd name="adj1" fmla="val 15611"/>
            </a:avLst>
          </a:prstGeom>
          <a:gradFill flip="none" rotWithShape="1">
            <a:gsLst>
              <a:gs pos="55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28596" y="5572140"/>
            <a:ext cx="42466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Amar, es arriesgarse a no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ser correspondido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_19517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gradFill flip="none" rotWithShape="1">
            <a:gsLst>
              <a:gs pos="53000">
                <a:srgbClr val="EC700A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928670"/>
            <a:ext cx="9144000" cy="928670"/>
          </a:xfrm>
          <a:prstGeom prst="rect">
            <a:avLst/>
          </a:prstGeom>
          <a:gradFill flip="none" rotWithShape="1">
            <a:gsLst>
              <a:gs pos="53000">
                <a:srgbClr val="EC700A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857364"/>
            <a:ext cx="9144000" cy="1000132"/>
          </a:xfrm>
          <a:prstGeom prst="rect">
            <a:avLst/>
          </a:prstGeom>
          <a:gradFill flip="none" rotWithShape="1">
            <a:gsLst>
              <a:gs pos="53000">
                <a:srgbClr val="EC700A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857496"/>
            <a:ext cx="9144000" cy="1000132"/>
          </a:xfrm>
          <a:prstGeom prst="rect">
            <a:avLst/>
          </a:prstGeom>
          <a:gradFill flip="none" rotWithShape="1">
            <a:gsLst>
              <a:gs pos="53000">
                <a:srgbClr val="EC700A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28"/>
            <a:ext cx="9144000" cy="1071570"/>
          </a:xfrm>
          <a:prstGeom prst="rect">
            <a:avLst/>
          </a:prstGeom>
          <a:gradFill flip="none" rotWithShape="1">
            <a:gsLst>
              <a:gs pos="53000">
                <a:srgbClr val="EC700A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929198"/>
            <a:ext cx="9144000" cy="1000132"/>
          </a:xfrm>
          <a:prstGeom prst="rect">
            <a:avLst/>
          </a:prstGeom>
          <a:gradFill flip="none" rotWithShape="1">
            <a:gsLst>
              <a:gs pos="53000">
                <a:srgbClr val="EC700A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5929330"/>
            <a:ext cx="9144000" cy="928670"/>
          </a:xfrm>
          <a:prstGeom prst="rect">
            <a:avLst/>
          </a:prstGeom>
          <a:gradFill flip="none" rotWithShape="1">
            <a:gsLst>
              <a:gs pos="53000">
                <a:srgbClr val="EC700A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4786314" y="5929330"/>
            <a:ext cx="39469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Vivir, es arriesgarse a morir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_19542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>
            <a:off x="0" y="0"/>
            <a:ext cx="9144000" cy="6858000"/>
          </a:xfrm>
          <a:prstGeom prst="trapezoid">
            <a:avLst/>
          </a:prstGeom>
          <a:gradFill flip="none" rotWithShape="1">
            <a:gsLst>
              <a:gs pos="77000">
                <a:srgbClr val="422C00">
                  <a:alpha val="3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1714480" cy="6858000"/>
          </a:xfrm>
          <a:prstGeom prst="rtTriangle">
            <a:avLst/>
          </a:prstGeom>
          <a:gradFill>
            <a:gsLst>
              <a:gs pos="77000">
                <a:srgbClr val="422C00">
                  <a:alpha val="3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7286644" y="0"/>
            <a:ext cx="1857356" cy="6858000"/>
          </a:xfrm>
          <a:prstGeom prst="rtTriangle">
            <a:avLst/>
          </a:prstGeom>
          <a:gradFill>
            <a:gsLst>
              <a:gs pos="77000">
                <a:srgbClr val="422C00">
                  <a:alpha val="3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214414" y="6072206"/>
            <a:ext cx="5844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Esperar, es arriesgarse a la desesperanza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_19788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3071802" cy="6858000"/>
          </a:xfrm>
          <a:prstGeom prst="triangle">
            <a:avLst/>
          </a:prstGeom>
          <a:gradFill>
            <a:gsLst>
              <a:gs pos="78000">
                <a:schemeClr val="accent5">
                  <a:lumMod val="50000"/>
                  <a:alpha val="83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3071802" y="0"/>
            <a:ext cx="3000364" cy="6858000"/>
          </a:xfrm>
          <a:prstGeom prst="triangle">
            <a:avLst/>
          </a:prstGeom>
          <a:gradFill>
            <a:gsLst>
              <a:gs pos="78000">
                <a:schemeClr val="accent5">
                  <a:lumMod val="50000"/>
                  <a:alpha val="83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6000760" y="0"/>
            <a:ext cx="3143240" cy="6858000"/>
          </a:xfrm>
          <a:prstGeom prst="triangle">
            <a:avLst/>
          </a:prstGeom>
          <a:gradFill>
            <a:gsLst>
              <a:gs pos="78000">
                <a:schemeClr val="accent5">
                  <a:lumMod val="50000"/>
                  <a:alpha val="83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1357290" y="0"/>
            <a:ext cx="3500462" cy="6858000"/>
          </a:xfrm>
          <a:prstGeom prst="triangle">
            <a:avLst/>
          </a:prstGeom>
          <a:gradFill>
            <a:gsLst>
              <a:gs pos="78000">
                <a:schemeClr val="accent5">
                  <a:lumMod val="50000"/>
                  <a:alpha val="83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4429124" y="0"/>
            <a:ext cx="3143272" cy="6858000"/>
          </a:xfrm>
          <a:prstGeom prst="triangle">
            <a:avLst/>
          </a:prstGeom>
          <a:gradFill>
            <a:gsLst>
              <a:gs pos="78000">
                <a:schemeClr val="accent5">
                  <a:lumMod val="50000"/>
                  <a:alpha val="83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0" y="0"/>
            <a:ext cx="1500166" cy="6858000"/>
          </a:xfrm>
          <a:prstGeom prst="rtTriangle">
            <a:avLst/>
          </a:prstGeom>
          <a:gradFill>
            <a:gsLst>
              <a:gs pos="78000">
                <a:schemeClr val="accent5">
                  <a:lumMod val="50000"/>
                  <a:alpha val="83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7581888" y="0"/>
            <a:ext cx="1562112" cy="6858000"/>
          </a:xfrm>
          <a:prstGeom prst="rtTriangle">
            <a:avLst/>
          </a:prstGeom>
          <a:gradFill>
            <a:gsLst>
              <a:gs pos="78000">
                <a:schemeClr val="accent5">
                  <a:lumMod val="50000"/>
                  <a:alpha val="83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4286248" y="6072206"/>
            <a:ext cx="44646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Lanzarte, es arriesgarse a fallar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ile_180338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9" name="8 Marco"/>
          <p:cNvSpPr/>
          <p:nvPr/>
        </p:nvSpPr>
        <p:spPr>
          <a:xfrm>
            <a:off x="357158" y="285728"/>
            <a:ext cx="8429684" cy="6215106"/>
          </a:xfrm>
          <a:prstGeom prst="frame">
            <a:avLst/>
          </a:prstGeom>
          <a:gradFill>
            <a:gsLst>
              <a:gs pos="93000">
                <a:srgbClr val="C35D09">
                  <a:alpha val="71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214414" y="1142984"/>
            <a:ext cx="6715172" cy="4429156"/>
          </a:xfrm>
          <a:prstGeom prst="frame">
            <a:avLst>
              <a:gd name="adj1" fmla="val 15760"/>
            </a:avLst>
          </a:prstGeom>
          <a:gradFill>
            <a:gsLst>
              <a:gs pos="93000">
                <a:srgbClr val="C35D09">
                  <a:alpha val="71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1928794" y="1857364"/>
            <a:ext cx="5214974" cy="2928958"/>
          </a:xfrm>
          <a:prstGeom prst="frame">
            <a:avLst>
              <a:gd name="adj1" fmla="val 18226"/>
            </a:avLst>
          </a:prstGeom>
          <a:gradFill>
            <a:gsLst>
              <a:gs pos="93000">
                <a:srgbClr val="C35D09">
                  <a:alpha val="71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500298" y="2500306"/>
            <a:ext cx="4000528" cy="1643074"/>
          </a:xfrm>
          <a:prstGeom prst="frame">
            <a:avLst>
              <a:gd name="adj1" fmla="val 27248"/>
            </a:avLst>
          </a:prstGeom>
          <a:gradFill>
            <a:gsLst>
              <a:gs pos="93000">
                <a:srgbClr val="C35D09">
                  <a:alpha val="71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71472" y="5657671"/>
            <a:ext cx="45720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los riesgos deber ser tomados, porque el peligro más grande en la vida es no arriesgarse  a nada</a:t>
            </a:r>
          </a:p>
          <a:p>
            <a:endParaRPr lang="es-ES" sz="2000" b="1" dirty="0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_20208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1500174"/>
          </a:xfrm>
          <a:prstGeom prst="diamond">
            <a:avLst/>
          </a:prstGeom>
          <a:gradFill flip="none" rotWithShape="1">
            <a:gsLst>
              <a:gs pos="76000">
                <a:srgbClr val="FF0000">
                  <a:alpha val="3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1500174"/>
            <a:ext cx="9144000" cy="1857364"/>
          </a:xfrm>
          <a:prstGeom prst="diamond">
            <a:avLst/>
          </a:prstGeom>
          <a:gradFill flip="none" rotWithShape="1">
            <a:gsLst>
              <a:gs pos="76000">
                <a:srgbClr val="FF0000">
                  <a:alpha val="3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3357562"/>
            <a:ext cx="9144000" cy="1643074"/>
          </a:xfrm>
          <a:prstGeom prst="diamond">
            <a:avLst/>
          </a:prstGeom>
          <a:gradFill flip="none" rotWithShape="1">
            <a:gsLst>
              <a:gs pos="76000">
                <a:srgbClr val="FF0000">
                  <a:alpha val="3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5072074"/>
            <a:ext cx="9144000" cy="1785926"/>
          </a:xfrm>
          <a:prstGeom prst="diamond">
            <a:avLst/>
          </a:prstGeom>
          <a:gradFill flip="none" rotWithShape="1">
            <a:gsLst>
              <a:gs pos="76000">
                <a:srgbClr val="FF0000">
                  <a:alpha val="3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929058" y="5072074"/>
            <a:ext cx="35004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persona que no arriesga, no hace, ni tiene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nada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>
    <p:sndAc>
      <p:stSnd>
        <p:snd r:embed="rId2" name="sting &amp; the police -every breath you tak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_20796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500438"/>
          </a:xfrm>
          <a:prstGeom prst="rect">
            <a:avLst/>
          </a:prstGeom>
          <a:gradFill>
            <a:gsLst>
              <a:gs pos="76000">
                <a:srgbClr val="583B00">
                  <a:alpha val="1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3357562"/>
            <a:ext cx="4572000" cy="3500438"/>
          </a:xfrm>
          <a:prstGeom prst="rect">
            <a:avLst/>
          </a:prstGeom>
          <a:gradFill>
            <a:gsLst>
              <a:gs pos="76000">
                <a:srgbClr val="583B00">
                  <a:alpha val="1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3357562"/>
          </a:xfrm>
          <a:prstGeom prst="rect">
            <a:avLst/>
          </a:prstGeom>
          <a:gradFill>
            <a:gsLst>
              <a:gs pos="76000">
                <a:srgbClr val="583B00">
                  <a:alpha val="1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357562"/>
            <a:ext cx="4572000" cy="3500438"/>
          </a:xfrm>
          <a:prstGeom prst="rect">
            <a:avLst/>
          </a:prstGeom>
          <a:gradFill>
            <a:gsLst>
              <a:gs pos="76000">
                <a:srgbClr val="583B00">
                  <a:alpha val="1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714612" y="5857892"/>
            <a:ext cx="5771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Solo una persona que se arriesga es libre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_20854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857224" cy="6858000"/>
          </a:xfrm>
          <a:prstGeom prst="frame">
            <a:avLst>
              <a:gd name="adj1" fmla="val 265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857224" y="0"/>
            <a:ext cx="857224" cy="6858000"/>
          </a:xfrm>
          <a:prstGeom prst="frame">
            <a:avLst>
              <a:gd name="adj1" fmla="val 26536"/>
            </a:avLst>
          </a:prstGeom>
          <a:solidFill>
            <a:srgbClr val="764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0"/>
            <a:ext cx="857224" cy="6858000"/>
          </a:xfrm>
          <a:prstGeom prst="frame">
            <a:avLst>
              <a:gd name="adj1" fmla="val 265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71736" y="0"/>
            <a:ext cx="857224" cy="6858000"/>
          </a:xfrm>
          <a:prstGeom prst="frame">
            <a:avLst>
              <a:gd name="adj1" fmla="val 26536"/>
            </a:avLst>
          </a:prstGeom>
          <a:solidFill>
            <a:srgbClr val="764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428992" y="0"/>
            <a:ext cx="857224" cy="6858000"/>
          </a:xfrm>
          <a:prstGeom prst="frame">
            <a:avLst>
              <a:gd name="adj1" fmla="val 265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286248" y="0"/>
            <a:ext cx="857224" cy="6858000"/>
          </a:xfrm>
          <a:prstGeom prst="frame">
            <a:avLst>
              <a:gd name="adj1" fmla="val 26536"/>
            </a:avLst>
          </a:prstGeom>
          <a:solidFill>
            <a:srgbClr val="764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5143504" y="0"/>
            <a:ext cx="857224" cy="6858000"/>
          </a:xfrm>
          <a:prstGeom prst="frame">
            <a:avLst>
              <a:gd name="adj1" fmla="val 265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000760" y="0"/>
            <a:ext cx="857224" cy="6858000"/>
          </a:xfrm>
          <a:prstGeom prst="frame">
            <a:avLst>
              <a:gd name="adj1" fmla="val 26536"/>
            </a:avLst>
          </a:prstGeom>
          <a:solidFill>
            <a:srgbClr val="764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858016" y="0"/>
            <a:ext cx="857224" cy="6858000"/>
          </a:xfrm>
          <a:prstGeom prst="frame">
            <a:avLst>
              <a:gd name="adj1" fmla="val 265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7715272" y="0"/>
            <a:ext cx="785818" cy="6858000"/>
          </a:xfrm>
          <a:prstGeom prst="frame">
            <a:avLst>
              <a:gd name="adj1" fmla="val 26536"/>
            </a:avLst>
          </a:prstGeom>
          <a:solidFill>
            <a:srgbClr val="764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8501090" y="0"/>
            <a:ext cx="642910" cy="6858000"/>
          </a:xfrm>
          <a:prstGeom prst="frame">
            <a:avLst>
              <a:gd name="adj1" fmla="val 2653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85720" y="5786454"/>
            <a:ext cx="6000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riesgos son como abrir una puerta a lo desconocido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_21292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0963662">
            <a:off x="4790785" y="-136850"/>
            <a:ext cx="3334371" cy="3269580"/>
          </a:xfrm>
          <a:prstGeom prst="teardrop">
            <a:avLst/>
          </a:prstGeom>
          <a:gradFill flip="none" rotWithShape="1">
            <a:gsLst>
              <a:gs pos="55000">
                <a:schemeClr val="accent5">
                  <a:lumMod val="50000"/>
                  <a:alpha val="4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439238">
            <a:off x="1501568" y="3150602"/>
            <a:ext cx="3445818" cy="3196945"/>
          </a:xfrm>
          <a:prstGeom prst="teardrop">
            <a:avLst/>
          </a:prstGeom>
          <a:gradFill flip="none" rotWithShape="1">
            <a:gsLst>
              <a:gs pos="55000">
                <a:schemeClr val="accent5">
                  <a:lumMod val="50000"/>
                  <a:alpha val="4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206487">
            <a:off x="1610782" y="30493"/>
            <a:ext cx="3109600" cy="3225138"/>
          </a:xfrm>
          <a:prstGeom prst="teardrop">
            <a:avLst/>
          </a:prstGeom>
          <a:gradFill flip="none" rotWithShape="1">
            <a:gsLst>
              <a:gs pos="55000">
                <a:schemeClr val="accent5">
                  <a:lumMod val="50000"/>
                  <a:alpha val="4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78039">
            <a:off x="4803209" y="3194760"/>
            <a:ext cx="3109600" cy="3225138"/>
          </a:xfrm>
          <a:prstGeom prst="teardrop">
            <a:avLst/>
          </a:prstGeom>
          <a:gradFill flip="none" rotWithShape="1">
            <a:gsLst>
              <a:gs pos="55000">
                <a:schemeClr val="accent5">
                  <a:lumMod val="50000"/>
                  <a:alpha val="4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357886" y="1714488"/>
            <a:ext cx="27861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que hermoso es en la vida abrir la puerta correcta de nuestro futuro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ile_20885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628" y="6000768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latin typeface="Harrington" pitchFamily="82" charset="0"/>
              </a:rPr>
              <a:t>Francisco del Olmo-Jazmín</a:t>
            </a:r>
            <a:endParaRPr lang="es-ES" sz="2000" b="1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riesgarse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arriesgarse-milespowerpoints.com</Template>
  <TotalTime>0</TotalTime>
  <Words>201</Words>
  <Application>Microsoft Office PowerPoint</Application>
  <PresentationFormat>Presentación en pantalla (4:3)</PresentationFormat>
  <Paragraphs>46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arriesgarse-milespowerpoints.com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2012-06-13T15:39:41Z</dcterms:created>
  <dcterms:modified xsi:type="dcterms:W3CDTF">2012-06-13T15:53:56Z</dcterms:modified>
</cp:coreProperties>
</file>