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8"/>
  </p:notesMasterIdLst>
  <p:sldIdLst>
    <p:sldId id="284" r:id="rId3"/>
    <p:sldId id="328" r:id="rId4"/>
    <p:sldId id="324" r:id="rId5"/>
    <p:sldId id="268" r:id="rId6"/>
    <p:sldId id="331" r:id="rId7"/>
    <p:sldId id="326" r:id="rId8"/>
    <p:sldId id="325" r:id="rId9"/>
    <p:sldId id="330" r:id="rId10"/>
    <p:sldId id="327" r:id="rId11"/>
    <p:sldId id="332" r:id="rId12"/>
    <p:sldId id="333" r:id="rId13"/>
    <p:sldId id="283" r:id="rId14"/>
    <p:sldId id="334" r:id="rId15"/>
    <p:sldId id="335" r:id="rId16"/>
    <p:sldId id="336" r:id="rId17"/>
    <p:sldId id="337" r:id="rId18"/>
    <p:sldId id="339" r:id="rId19"/>
    <p:sldId id="338" r:id="rId20"/>
    <p:sldId id="342" r:id="rId21"/>
    <p:sldId id="301" r:id="rId22"/>
    <p:sldId id="340" r:id="rId23"/>
    <p:sldId id="341" r:id="rId24"/>
    <p:sldId id="343" r:id="rId25"/>
    <p:sldId id="294" r:id="rId26"/>
    <p:sldId id="329" r:id="rId27"/>
    <p:sldId id="269" r:id="rId28"/>
    <p:sldId id="256" r:id="rId29"/>
    <p:sldId id="258" r:id="rId30"/>
    <p:sldId id="271" r:id="rId31"/>
    <p:sldId id="281" r:id="rId32"/>
    <p:sldId id="304" r:id="rId33"/>
    <p:sldId id="266" r:id="rId34"/>
    <p:sldId id="280" r:id="rId35"/>
    <p:sldId id="262" r:id="rId36"/>
    <p:sldId id="273" r:id="rId37"/>
    <p:sldId id="257" r:id="rId38"/>
    <p:sldId id="308" r:id="rId39"/>
    <p:sldId id="276" r:id="rId40"/>
    <p:sldId id="265" r:id="rId41"/>
    <p:sldId id="307" r:id="rId42"/>
    <p:sldId id="318" r:id="rId43"/>
    <p:sldId id="319" r:id="rId44"/>
    <p:sldId id="288" r:id="rId45"/>
    <p:sldId id="290" r:id="rId46"/>
    <p:sldId id="274" r:id="rId47"/>
    <p:sldId id="310" r:id="rId48"/>
    <p:sldId id="272" r:id="rId49"/>
    <p:sldId id="311" r:id="rId50"/>
    <p:sldId id="309" r:id="rId51"/>
    <p:sldId id="285" r:id="rId52"/>
    <p:sldId id="261" r:id="rId53"/>
    <p:sldId id="267" r:id="rId54"/>
    <p:sldId id="323" r:id="rId55"/>
    <p:sldId id="287" r:id="rId56"/>
    <p:sldId id="275" r:id="rId57"/>
    <p:sldId id="306" r:id="rId58"/>
    <p:sldId id="346" r:id="rId59"/>
    <p:sldId id="292" r:id="rId60"/>
    <p:sldId id="259" r:id="rId61"/>
    <p:sldId id="322" r:id="rId62"/>
    <p:sldId id="277" r:id="rId63"/>
    <p:sldId id="316" r:id="rId64"/>
    <p:sldId id="344" r:id="rId65"/>
    <p:sldId id="345" r:id="rId66"/>
    <p:sldId id="347" r:id="rId6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ge0w94xENDhd5vV4auASg" hashData="gHqu42gE4U5ABzW7rRkpVwvDdw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931B3"/>
    <a:srgbClr val="992B4A"/>
    <a:srgbClr val="A50021"/>
    <a:srgbClr val="8C3FC5"/>
    <a:srgbClr val="9E1E8F"/>
    <a:srgbClr val="512373"/>
    <a:srgbClr val="FFCC00"/>
    <a:srgbClr val="996600"/>
    <a:srgbClr val="89FFB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548" autoAdjust="0"/>
    <p:restoredTop sz="94640" autoAdjust="0"/>
  </p:normalViewPr>
  <p:slideViewPr>
    <p:cSldViewPr>
      <p:cViewPr>
        <p:scale>
          <a:sx n="40" d="100"/>
          <a:sy n="40" d="100"/>
        </p:scale>
        <p:origin x="-1266" y="-6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6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A98C0-2C3F-4E5B-9410-C4D8B33200EF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2B2F4C-F49C-4CB8-9038-D0308BB1D6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2B2F4C-F49C-4CB8-9038-D0308BB1D66C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2B2F4C-F49C-4CB8-9038-D0308BB1D66C}" type="slidenum">
              <a:rPr lang="es-ES" smtClean="0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2B2F4C-F49C-4CB8-9038-D0308BB1D66C}" type="slidenum">
              <a:rPr lang="es-ES" smtClean="0"/>
              <a:pPr/>
              <a:t>59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BF389-3D7F-4B87-B36A-DDA08258CE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A8538-66D7-4C8D-8FEA-0A2CEB5397D6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CC9AC-DC97-4AFB-B1A0-7962ADC37D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9EF314-8F8D-4196-B58F-FCA5048889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espowerpoints.com/" TargetMode="External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hyperlink" Target="http://milespowerpoints.ourtoolbar.com/" TargetMode="External"/><Relationship Id="rId4" Type="http://schemas.openxmlformats.org/officeDocument/2006/relationships/image" Target="../media/image74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0000">
                <a:schemeClr val="bg2">
                  <a:lumMod val="60000"/>
                  <a:lumOff val="40000"/>
                  <a:alpha val="61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eron_diaz_beautiful_blue_eyes-4876.jpg"/>
          <p:cNvPicPr>
            <a:picLocks noChangeAspect="1"/>
          </p:cNvPicPr>
          <p:nvPr/>
        </p:nvPicPr>
        <p:blipFill>
          <a:blip r:embed="rId3" cstate="print"/>
          <a:srcRect l="42515" t="13650" r="25509" b="26128"/>
          <a:stretch>
            <a:fillRect/>
          </a:stretch>
        </p:blipFill>
        <p:spPr>
          <a:xfrm flipH="1" flipV="1">
            <a:off x="7429519" y="8585525"/>
            <a:ext cx="52983" cy="584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53000">
                <a:schemeClr val="bg2">
                  <a:lumMod val="60000"/>
                  <a:lumOff val="40000"/>
                  <a:alpha val="23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572000" y="357166"/>
            <a:ext cx="4572000" cy="6500834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53000">
                <a:schemeClr val="bg2">
                  <a:lumMod val="60000"/>
                  <a:lumOff val="40000"/>
                  <a:alpha val="23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928794" y="0"/>
            <a:ext cx="54292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cameron_diaz_beautiful_blue_eyes-48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89188"/>
          </a:xfrm>
          <a:prstGeom prst="rect">
            <a:avLst/>
          </a:prstGeom>
        </p:spPr>
      </p:pic>
      <p:sp>
        <p:nvSpPr>
          <p:cNvPr id="9" name="8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53000">
                <a:schemeClr val="bg2">
                  <a:lumMod val="60000"/>
                  <a:lumOff val="40000"/>
                  <a:alpha val="23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 flipH="1"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53000">
                <a:schemeClr val="bg2">
                  <a:lumMod val="60000"/>
                  <a:lumOff val="40000"/>
                  <a:alpha val="23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429388" y="6286520"/>
            <a:ext cx="7056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err="1" smtClean="0">
                <a:latin typeface="Agency FB" pitchFamily="34" charset="0"/>
              </a:rPr>
              <a:t>Pac-Jaz</a:t>
            </a:r>
            <a:endParaRPr lang="es-ES" sz="1600" dirty="0">
              <a:latin typeface="Agency FB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285728"/>
            <a:ext cx="3137397" cy="406265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80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NewForum" pitchFamily="2" charset="0"/>
              </a:rPr>
              <a:t>Armas </a:t>
            </a:r>
          </a:p>
          <a:p>
            <a:r>
              <a:rPr lang="es-ES" sz="80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NewForum" pitchFamily="2" charset="0"/>
              </a:rPr>
              <a:t>  De </a:t>
            </a:r>
          </a:p>
          <a:p>
            <a:r>
              <a:rPr lang="es-ES" sz="80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NewForum" pitchFamily="2" charset="0"/>
              </a:rPr>
              <a:t>Mujer</a:t>
            </a:r>
            <a:r>
              <a:rPr lang="es-ES" sz="8000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NewForum" pitchFamily="2" charset="0"/>
              </a:rPr>
              <a:t> 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</p:spTree>
  </p:cSld>
  <p:clrMapOvr>
    <a:masterClrMapping/>
  </p:clrMapOvr>
  <p:transition advTm="12000">
    <p:sndAc>
      <p:stSnd>
        <p:snd r:embed="rId2" name="se bus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299179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1765"/>
            <a:ext cx="9144000" cy="6869765"/>
          </a:xfrm>
        </p:spPr>
      </p:pic>
      <p:sp>
        <p:nvSpPr>
          <p:cNvPr id="5" name="4 Redondear rectángulo de esquina diagonal"/>
          <p:cNvSpPr/>
          <p:nvPr/>
        </p:nvSpPr>
        <p:spPr>
          <a:xfrm>
            <a:off x="0" y="5929330"/>
            <a:ext cx="9144000" cy="92867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0" y="5072074"/>
            <a:ext cx="9144000" cy="92867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0" y="4214818"/>
            <a:ext cx="9144000" cy="92867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0" y="3286124"/>
            <a:ext cx="9144000" cy="92867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0" y="2357430"/>
            <a:ext cx="9144000" cy="92867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0" y="1500174"/>
            <a:ext cx="9144000" cy="92867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572396" y="0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0" y="785794"/>
            <a:ext cx="9144000" cy="785794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0" y="0"/>
            <a:ext cx="9144000" cy="785794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0" y="1643050"/>
            <a:ext cx="435768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arma con la que la mujer comienza la conquista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la mirada, después la sonrisa</a:t>
            </a: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iara-0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42910" y="6072206"/>
            <a:ext cx="5741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gency FB" pitchFamily="34" charset="0"/>
              </a:rPr>
              <a:t>Pac-Jaz</a:t>
            </a:r>
            <a:endParaRPr lang="es-ES" sz="1200" dirty="0">
              <a:latin typeface="Agency FB" pitchFamily="34" charset="0"/>
            </a:endParaRPr>
          </a:p>
        </p:txBody>
      </p:sp>
      <p:pic>
        <p:nvPicPr>
          <p:cNvPr id="6" name="3 Marcador de contenido" descr="Ciara-005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956-haifa-wehbe-1024x76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3281" r="31250" b="9375"/>
          <a:stretch>
            <a:fillRect/>
          </a:stretch>
        </p:blipFill>
        <p:spPr>
          <a:xfrm>
            <a:off x="11430048" y="5500702"/>
            <a:ext cx="57152" cy="674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-4572000" y="-1857412"/>
            <a:ext cx="4572000" cy="6858000"/>
          </a:xfrm>
          <a:prstGeom prst="round2DiagRect">
            <a:avLst>
              <a:gd name="adj1" fmla="val 0"/>
              <a:gd name="adj2" fmla="val 44728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9144000" y="-3143296"/>
            <a:ext cx="4572000" cy="6858000"/>
          </a:xfrm>
          <a:prstGeom prst="round2DiagRect">
            <a:avLst>
              <a:gd name="adj1" fmla="val 0"/>
              <a:gd name="adj2" fmla="val 44728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-4714940" y="-357214"/>
            <a:ext cx="4205286" cy="6429420"/>
          </a:xfrm>
          <a:prstGeom prst="round2DiagRect">
            <a:avLst>
              <a:gd name="adj1" fmla="val 345"/>
              <a:gd name="adj2" fmla="val 44728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 flipH="1">
            <a:off x="7715272" y="-2786106"/>
            <a:ext cx="4081490" cy="6429420"/>
          </a:xfrm>
          <a:prstGeom prst="round2DiagRect">
            <a:avLst>
              <a:gd name="adj1" fmla="val 0"/>
              <a:gd name="adj2" fmla="val 44728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142976" y="-3000420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9 Imagen" descr="24956-haifa-wehbe-1024x768.jpg"/>
          <p:cNvPicPr>
            <a:picLocks noChangeAspect="1"/>
          </p:cNvPicPr>
          <p:nvPr/>
        </p:nvPicPr>
        <p:blipFill>
          <a:blip r:embed="rId3"/>
          <a:srcRect t="19381"/>
          <a:stretch>
            <a:fillRect/>
          </a:stretch>
        </p:blipFill>
        <p:spPr>
          <a:xfrm>
            <a:off x="0" y="0"/>
            <a:ext cx="9144000" cy="6999448"/>
          </a:xfrm>
          <a:prstGeom prst="rect">
            <a:avLst/>
          </a:prstGeom>
        </p:spPr>
      </p:pic>
      <p:sp>
        <p:nvSpPr>
          <p:cNvPr id="11" name="10 Redondear rectángulo de esquina diagonal"/>
          <p:cNvSpPr/>
          <p:nvPr/>
        </p:nvSpPr>
        <p:spPr>
          <a:xfrm flipH="1">
            <a:off x="4572000" y="0"/>
            <a:ext cx="4572000" cy="7143776"/>
          </a:xfrm>
          <a:prstGeom prst="round2DiagRect">
            <a:avLst>
              <a:gd name="adj1" fmla="val 0"/>
              <a:gd name="adj2" fmla="val 44728"/>
            </a:avLst>
          </a:prstGeom>
          <a:solidFill>
            <a:srgbClr val="9933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 flipH="1">
            <a:off x="4643438" y="714356"/>
            <a:ext cx="4081490" cy="6429420"/>
          </a:xfrm>
          <a:prstGeom prst="round2DiagRect">
            <a:avLst>
              <a:gd name="adj1" fmla="val 0"/>
              <a:gd name="adj2" fmla="val 44728"/>
            </a:avLst>
          </a:prstGeom>
          <a:solidFill>
            <a:srgbClr val="B93D7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0" y="285728"/>
            <a:ext cx="4572000" cy="6858000"/>
          </a:xfrm>
          <a:prstGeom prst="round2DiagRect">
            <a:avLst>
              <a:gd name="adj1" fmla="val 0"/>
              <a:gd name="adj2" fmla="val 44728"/>
            </a:avLst>
          </a:prstGeom>
          <a:solidFill>
            <a:srgbClr val="9933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571472" y="1000108"/>
            <a:ext cx="3929090" cy="6143644"/>
          </a:xfrm>
          <a:prstGeom prst="round2DiagRect">
            <a:avLst>
              <a:gd name="adj1" fmla="val 345"/>
              <a:gd name="adj2" fmla="val 44728"/>
            </a:avLst>
          </a:prstGeom>
          <a:solidFill>
            <a:srgbClr val="B93D7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1000100" y="0"/>
            <a:ext cx="721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30008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15680"/>
            <a:ext cx="9144000" cy="6973680"/>
          </a:xfrm>
        </p:spPr>
      </p:pic>
      <p:sp>
        <p:nvSpPr>
          <p:cNvPr id="5" name="4 CuadroTexto"/>
          <p:cNvSpPr txBox="1"/>
          <p:nvPr/>
        </p:nvSpPr>
        <p:spPr>
          <a:xfrm>
            <a:off x="7358082" y="6072206"/>
            <a:ext cx="1025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  <p:pic>
        <p:nvPicPr>
          <p:cNvPr id="7" name="3 Marcador de contenido" descr="2300084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-115680"/>
            <a:ext cx="9144000" cy="697368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_fotofrontera_com-mujeres-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-10000"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500826" y="5500702"/>
            <a:ext cx="6399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Agency FB" pitchFamily="34" charset="0"/>
              </a:rPr>
              <a:t>Pac-Jaz</a:t>
            </a:r>
            <a:endParaRPr lang="es-ES" sz="1400" dirty="0">
              <a:latin typeface="Agency FB" pitchFamily="34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3500438"/>
          </a:xfrm>
          <a:prstGeom prst="rtTriangle">
            <a:avLst/>
          </a:prstGeom>
          <a:gradFill>
            <a:gsLst>
              <a:gs pos="48000">
                <a:srgbClr val="FF0000">
                  <a:alpha val="74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357562"/>
            <a:ext cx="4500562" cy="3500438"/>
          </a:xfrm>
          <a:prstGeom prst="rtTriangle">
            <a:avLst/>
          </a:prstGeom>
          <a:gradFill>
            <a:gsLst>
              <a:gs pos="48000">
                <a:srgbClr val="FF0000">
                  <a:alpha val="74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0"/>
            <a:ext cx="4572000" cy="3429000"/>
          </a:xfrm>
          <a:prstGeom prst="rtTriangle">
            <a:avLst/>
          </a:prstGeom>
          <a:gradFill>
            <a:gsLst>
              <a:gs pos="48000">
                <a:srgbClr val="FF0000">
                  <a:alpha val="74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429124" y="3357562"/>
            <a:ext cx="4714876" cy="3500438"/>
          </a:xfrm>
          <a:prstGeom prst="rtTriangle">
            <a:avLst/>
          </a:prstGeom>
          <a:gradFill>
            <a:gsLst>
              <a:gs pos="48000">
                <a:srgbClr val="FF0000">
                  <a:alpha val="74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48000">
                <a:srgbClr val="FF0000">
                  <a:alpha val="74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stro%20Jennifer%20Lope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8312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gradFill flip="none" rotWithShape="1">
            <a:gsLst>
              <a:gs pos="80000">
                <a:srgbClr val="FFC000">
                  <a:alpha val="22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85918" y="0"/>
            <a:ext cx="1785918" cy="6858000"/>
          </a:xfrm>
          <a:prstGeom prst="rect">
            <a:avLst/>
          </a:prstGeom>
          <a:gradFill flip="none" rotWithShape="1">
            <a:gsLst>
              <a:gs pos="80000">
                <a:srgbClr val="FFC000">
                  <a:alpha val="22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286644" y="6000768"/>
            <a:ext cx="6399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Agency FB" pitchFamily="34" charset="0"/>
              </a:rPr>
              <a:t>Pac-Jaz</a:t>
            </a:r>
            <a:endParaRPr lang="es-ES" sz="1400" dirty="0"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868" y="0"/>
            <a:ext cx="1857388" cy="6858000"/>
          </a:xfrm>
          <a:prstGeom prst="rect">
            <a:avLst/>
          </a:prstGeom>
          <a:gradFill flip="none" rotWithShape="1">
            <a:gsLst>
              <a:gs pos="80000">
                <a:srgbClr val="FFC000">
                  <a:alpha val="22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357818" y="0"/>
            <a:ext cx="1928794" cy="6858000"/>
          </a:xfrm>
          <a:prstGeom prst="rect">
            <a:avLst/>
          </a:prstGeom>
          <a:gradFill flip="none" rotWithShape="1">
            <a:gsLst>
              <a:gs pos="80000">
                <a:srgbClr val="FFC000">
                  <a:alpha val="22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gradFill flip="none" rotWithShape="1">
            <a:gsLst>
              <a:gs pos="80000">
                <a:srgbClr val="FFC000">
                  <a:alpha val="22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714480" y="0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17_Jessica_Alba_22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2585"/>
          </a:xfrm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gradFill flip="none" rotWithShape="1">
            <a:gsLst>
              <a:gs pos="37000">
                <a:srgbClr val="FFC000">
                  <a:alpha val="2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786710" y="6000768"/>
            <a:ext cx="807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</a:t>
            </a:r>
            <a:r>
              <a:rPr lang="es-ES" dirty="0" err="1" smtClean="0"/>
              <a:t>z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2357486" y="25003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hicas-queman-8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48866"/>
          </a:xfrm>
        </p:spPr>
      </p:pic>
      <p:sp>
        <p:nvSpPr>
          <p:cNvPr id="5" name="4 CuadroTexto"/>
          <p:cNvSpPr txBox="1"/>
          <p:nvPr/>
        </p:nvSpPr>
        <p:spPr>
          <a:xfrm>
            <a:off x="7500958" y="5786454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  <p:sp>
        <p:nvSpPr>
          <p:cNvPr id="6" name="5 Rectángulo"/>
          <p:cNvSpPr/>
          <p:nvPr/>
        </p:nvSpPr>
        <p:spPr>
          <a:xfrm>
            <a:off x="0" y="1000108"/>
            <a:ext cx="9144000" cy="5143536"/>
          </a:xfrm>
          <a:prstGeom prst="rect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0"/>
            <a:ext cx="83582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 son las que merecen respeto hagan lo que hagan, porque son las únicas capaces de dominar al hombre.</a:t>
            </a:r>
            <a:endParaRPr lang="es-ES" sz="2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ifa+Wehbe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2372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2000">
                <a:schemeClr val="bg1">
                  <a:alpha val="4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Y77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C931B3">
                  <a:alpha val="23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1237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herine_zeta_jone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3071802" cy="6858000"/>
          </a:xfrm>
          <a:prstGeom prst="triangle">
            <a:avLst/>
          </a:prstGeom>
          <a:gradFill flip="none" rotWithShape="1">
            <a:gsLst>
              <a:gs pos="48000">
                <a:srgbClr val="51237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71802" y="0"/>
            <a:ext cx="3071834" cy="6858000"/>
          </a:xfrm>
          <a:prstGeom prst="triangle">
            <a:avLst>
              <a:gd name="adj" fmla="val 48974"/>
            </a:avLst>
          </a:prstGeom>
          <a:gradFill flip="none" rotWithShape="1">
            <a:gsLst>
              <a:gs pos="48000">
                <a:srgbClr val="51237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6143636" y="0"/>
            <a:ext cx="3000364" cy="6858000"/>
          </a:xfrm>
          <a:prstGeom prst="triangle">
            <a:avLst/>
          </a:prstGeom>
          <a:gradFill flip="none" rotWithShape="1">
            <a:gsLst>
              <a:gs pos="48000">
                <a:srgbClr val="51237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00166" y="0"/>
            <a:ext cx="3071834" cy="6858000"/>
          </a:xfrm>
          <a:prstGeom prst="flowChartMerge">
            <a:avLst/>
          </a:prstGeom>
          <a:gradFill>
            <a:gsLst>
              <a:gs pos="48000">
                <a:srgbClr val="51237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4572000" y="0"/>
            <a:ext cx="3071834" cy="6858000"/>
          </a:xfrm>
          <a:prstGeom prst="flowChartMerge">
            <a:avLst/>
          </a:prstGeom>
          <a:gradFill>
            <a:gsLst>
              <a:gs pos="48000">
                <a:srgbClr val="51237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1571604" cy="6858000"/>
          </a:xfrm>
          <a:prstGeom prst="rtTriangle">
            <a:avLst/>
          </a:prstGeom>
          <a:gradFill>
            <a:gsLst>
              <a:gs pos="48000">
                <a:srgbClr val="51237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7439012" y="0"/>
            <a:ext cx="1704988" cy="6858000"/>
          </a:xfrm>
          <a:prstGeom prst="rtTriangle">
            <a:avLst/>
          </a:prstGeom>
          <a:gradFill>
            <a:gsLst>
              <a:gs pos="48000">
                <a:srgbClr val="51237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0" y="4786322"/>
            <a:ext cx="27860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 son como los vinos, cuanto más años mejor calidad.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85826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37751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643834" y="6429396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44847"/>
              <a:gd name="adj2" fmla="val 0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 flipH="1">
            <a:off x="4572000" y="0"/>
            <a:ext cx="4857784" cy="6858000"/>
          </a:xfrm>
          <a:prstGeom prst="round2DiagRect">
            <a:avLst>
              <a:gd name="adj1" fmla="val 44847"/>
              <a:gd name="adj2" fmla="val 0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ifa 1 (147)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97352"/>
          </a:xfrm>
        </p:spPr>
      </p:pic>
      <p:sp>
        <p:nvSpPr>
          <p:cNvPr id="5" name="4 Rombo"/>
          <p:cNvSpPr/>
          <p:nvPr/>
        </p:nvSpPr>
        <p:spPr>
          <a:xfrm>
            <a:off x="0" y="0"/>
            <a:ext cx="4500562" cy="3500438"/>
          </a:xfrm>
          <a:prstGeom prst="diamond">
            <a:avLst/>
          </a:prstGeom>
          <a:gradFill flip="none" rotWithShape="1">
            <a:gsLst>
              <a:gs pos="49000">
                <a:schemeClr val="accent4">
                  <a:lumMod val="50000"/>
                  <a:alpha val="76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3500438"/>
            <a:ext cx="4500562" cy="3357562"/>
          </a:xfrm>
          <a:prstGeom prst="diamond">
            <a:avLst/>
          </a:prstGeom>
          <a:gradFill flip="none" rotWithShape="1">
            <a:gsLst>
              <a:gs pos="49000">
                <a:schemeClr val="accent4">
                  <a:lumMod val="50000"/>
                  <a:alpha val="76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1714488"/>
            <a:ext cx="4500594" cy="3429024"/>
          </a:xfrm>
          <a:prstGeom prst="diamond">
            <a:avLst/>
          </a:prstGeom>
          <a:gradFill flip="none" rotWithShape="1">
            <a:gsLst>
              <a:gs pos="49000">
                <a:schemeClr val="accent4">
                  <a:lumMod val="50000"/>
                  <a:alpha val="76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flipH="1">
            <a:off x="4714876" y="0"/>
            <a:ext cx="4429124" cy="3429024"/>
          </a:xfrm>
          <a:prstGeom prst="diamond">
            <a:avLst/>
          </a:prstGeom>
          <a:gradFill flip="none" rotWithShape="1">
            <a:gsLst>
              <a:gs pos="49000">
                <a:schemeClr val="accent4">
                  <a:lumMod val="50000"/>
                  <a:alpha val="76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flipH="1">
            <a:off x="4714876" y="3500438"/>
            <a:ext cx="4429124" cy="3357562"/>
          </a:xfrm>
          <a:prstGeom prst="diamond">
            <a:avLst/>
          </a:prstGeom>
          <a:gradFill flip="none" rotWithShape="1">
            <a:gsLst>
              <a:gs pos="49000">
                <a:schemeClr val="accent4">
                  <a:lumMod val="50000"/>
                  <a:alpha val="76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85720" y="6072206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GR~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3281" r="6250" b="27083"/>
          <a:stretch>
            <a:fillRect/>
          </a:stretch>
        </p:blipFill>
        <p:spPr>
          <a:xfrm flipV="1">
            <a:off x="10107538" y="5286388"/>
            <a:ext cx="192714" cy="142876"/>
          </a:xfrm>
        </p:spPr>
      </p:pic>
      <p:pic>
        <p:nvPicPr>
          <p:cNvPr id="5" name="4 Imagen" descr="FOTOGR~2.JPG"/>
          <p:cNvPicPr>
            <a:picLocks noChangeAspect="1"/>
          </p:cNvPicPr>
          <p:nvPr/>
        </p:nvPicPr>
        <p:blipFill>
          <a:blip r:embed="rId3"/>
          <a:srcRect l="164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ortar rectángulo de esquina diagonal"/>
          <p:cNvSpPr/>
          <p:nvPr/>
        </p:nvSpPr>
        <p:spPr>
          <a:xfrm>
            <a:off x="0" y="0"/>
            <a:ext cx="4643438" cy="3357562"/>
          </a:xfrm>
          <a:prstGeom prst="snip2DiagRect">
            <a:avLst/>
          </a:prstGeom>
          <a:solidFill>
            <a:schemeClr val="accent6">
              <a:lumMod val="50000"/>
              <a:alpha val="80000"/>
            </a:schemeClr>
          </a:solidFill>
          <a:ln w="76200" cmpd="tri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ortar rectángulo de esquina diagonal"/>
          <p:cNvSpPr/>
          <p:nvPr/>
        </p:nvSpPr>
        <p:spPr>
          <a:xfrm>
            <a:off x="4572000" y="3357562"/>
            <a:ext cx="4572000" cy="3500438"/>
          </a:xfrm>
          <a:prstGeom prst="snip2DiagRect">
            <a:avLst/>
          </a:prstGeom>
          <a:solidFill>
            <a:schemeClr val="accent6">
              <a:lumMod val="50000"/>
              <a:alpha val="80000"/>
            </a:schemeClr>
          </a:solidFill>
          <a:ln w="76200" cmpd="tri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000100" y="5857892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bg1"/>
                </a:solidFill>
              </a:rPr>
              <a:t>Pac-Jaz</a:t>
            </a:r>
            <a:endParaRPr lang="es-E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30165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286644" y="6429396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chemeClr val="bg1"/>
                </a:solidFill>
              </a:rPr>
              <a:t>Pac-Jaz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9144000" cy="335756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00438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ennifer%20Lopez%20Gla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50000">
                <a:schemeClr val="accent6">
                  <a:lumMod val="60000"/>
                  <a:lumOff val="40000"/>
                  <a:alpha val="41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81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ifa91920x144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358082" y="5929330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4000">
                <a:schemeClr val="accent6">
                  <a:lumMod val="75000"/>
                  <a:alpha val="49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929190" y="0"/>
            <a:ext cx="42148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una mujer te plancha la solapa con la mano, ya estás perdido.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Gomez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Serna.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>
    <p:sndAc>
      <p:stSnd>
        <p:snd r:embed="rId2" name="banda sonora de la pelicula - nueve semanas y media8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vril-Lavigne-023.jpg"/>
          <p:cNvPicPr>
            <a:picLocks noGrp="1" noChangeAspect="1"/>
          </p:cNvPicPr>
          <p:nvPr>
            <p:ph idx="1"/>
          </p:nvPr>
        </p:nvPicPr>
        <p:blipFill>
          <a:blip r:embed="rId2"/>
          <a:srcRect r="10116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Luna"/>
          <p:cNvSpPr/>
          <p:nvPr/>
        </p:nvSpPr>
        <p:spPr>
          <a:xfrm>
            <a:off x="2000232" y="0"/>
            <a:ext cx="3143272" cy="6858000"/>
          </a:xfrm>
          <a:prstGeom prst="moon">
            <a:avLst>
              <a:gd name="adj" fmla="val 51118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0"/>
            <a:ext cx="2428892" cy="6858000"/>
          </a:xfrm>
          <a:prstGeom prst="moon">
            <a:avLst>
              <a:gd name="adj" fmla="val 64519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4929190" cy="6858000"/>
          </a:xfrm>
          <a:prstGeom prst="moon">
            <a:avLst>
              <a:gd name="adj" fmla="val 40405"/>
            </a:avLst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81590" y="0"/>
            <a:ext cx="4062410" cy="6858000"/>
          </a:xfrm>
          <a:prstGeom prst="moon">
            <a:avLst>
              <a:gd name="adj" fmla="val 48815"/>
            </a:avLst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32861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Mientras una mujer pueda parecer diez años más joven que su hija, es completamente </a:t>
            </a:r>
            <a:r>
              <a:rPr lang="es-ES" sz="2400" b="1" dirty="0" err="1" smtClean="0">
                <a:solidFill>
                  <a:schemeClr val="bg1"/>
                </a:solidFill>
              </a:rPr>
              <a:t>felíz</a:t>
            </a:r>
            <a:r>
              <a:rPr lang="es-ES" sz="2400" b="1" dirty="0" smtClean="0">
                <a:solidFill>
                  <a:schemeClr val="bg1"/>
                </a:solidFill>
              </a:rPr>
              <a:t>.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b="1" dirty="0" smtClean="0">
              <a:solidFill>
                <a:schemeClr val="bg1"/>
              </a:solidFill>
            </a:endParaRPr>
          </a:p>
          <a:p>
            <a:r>
              <a:rPr lang="es-ES" sz="2400" b="1" dirty="0" smtClean="0">
                <a:solidFill>
                  <a:schemeClr val="bg1"/>
                </a:solidFill>
              </a:rPr>
              <a:t>Oscar Wilde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7572396" y="6143644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HJK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914400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357158" y="500042"/>
            <a:ext cx="8367738" cy="5919806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785786" y="857232"/>
            <a:ext cx="7429552" cy="520545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icas_calientes_12-1280x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1000">
                <a:srgbClr val="FFFF00">
                  <a:alpha val="1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929198"/>
            <a:ext cx="30003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realmente conquista es la mujer, aunque el hombre crea que es él.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ate-winslet-8211-titanic.jpg"/>
          <p:cNvPicPr>
            <a:picLocks noGrp="1" noChangeAspect="1"/>
          </p:cNvPicPr>
          <p:nvPr>
            <p:ph idx="1"/>
          </p:nvPr>
        </p:nvPicPr>
        <p:blipFill>
          <a:blip r:embed="rId2"/>
          <a:srcRect l="13281" b="20833"/>
          <a:stretch>
            <a:fillRect/>
          </a:stretch>
        </p:blipFill>
        <p:spPr>
          <a:xfrm>
            <a:off x="-37631" y="0"/>
            <a:ext cx="9181631" cy="6858000"/>
          </a:xfrm>
        </p:spPr>
      </p:pic>
      <p:sp>
        <p:nvSpPr>
          <p:cNvPr id="12" name="11 CuadroTexto"/>
          <p:cNvSpPr txBox="1"/>
          <p:nvPr/>
        </p:nvSpPr>
        <p:spPr>
          <a:xfrm>
            <a:off x="8143900" y="6357958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  <p:sp>
        <p:nvSpPr>
          <p:cNvPr id="13" name="12 Proceso"/>
          <p:cNvSpPr/>
          <p:nvPr/>
        </p:nvSpPr>
        <p:spPr>
          <a:xfrm>
            <a:off x="0" y="5857892"/>
            <a:ext cx="9144000" cy="1000108"/>
          </a:xfrm>
          <a:prstGeom prst="flowChartProcess">
            <a:avLst/>
          </a:prstGeom>
          <a:gradFill flip="none" rotWithShape="1">
            <a:gsLst>
              <a:gs pos="0">
                <a:srgbClr val="FFF200">
                  <a:shade val="30000"/>
                  <a:satMod val="115000"/>
                </a:srgbClr>
              </a:gs>
              <a:gs pos="50000">
                <a:srgbClr val="FFF200">
                  <a:shade val="67500"/>
                  <a:satMod val="115000"/>
                </a:srgbClr>
              </a:gs>
              <a:gs pos="100000">
                <a:srgbClr val="FFF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0" y="4857760"/>
            <a:ext cx="9144000" cy="1000108"/>
          </a:xfrm>
          <a:prstGeom prst="flowChartProcess">
            <a:avLst/>
          </a:prstGeom>
          <a:gradFill flip="none" rotWithShape="1">
            <a:gsLst>
              <a:gs pos="0">
                <a:srgbClr val="FFF200">
                  <a:shade val="30000"/>
                  <a:satMod val="115000"/>
                </a:srgbClr>
              </a:gs>
              <a:gs pos="50000">
                <a:srgbClr val="FFF200">
                  <a:shade val="67500"/>
                  <a:satMod val="115000"/>
                </a:srgbClr>
              </a:gs>
              <a:gs pos="100000">
                <a:srgbClr val="FFF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0" y="3929066"/>
            <a:ext cx="9144000" cy="1000108"/>
          </a:xfrm>
          <a:prstGeom prst="flowChartProcess">
            <a:avLst/>
          </a:prstGeom>
          <a:gradFill flip="none" rotWithShape="1">
            <a:gsLst>
              <a:gs pos="0">
                <a:srgbClr val="FFF200">
                  <a:shade val="30000"/>
                  <a:satMod val="115000"/>
                </a:srgbClr>
              </a:gs>
              <a:gs pos="50000">
                <a:srgbClr val="FFF200">
                  <a:shade val="67500"/>
                  <a:satMod val="115000"/>
                </a:srgbClr>
              </a:gs>
              <a:gs pos="100000">
                <a:srgbClr val="FFF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0" y="2928934"/>
            <a:ext cx="9144000" cy="1000108"/>
          </a:xfrm>
          <a:prstGeom prst="flowChartProcess">
            <a:avLst/>
          </a:prstGeom>
          <a:gradFill flip="none" rotWithShape="1">
            <a:gsLst>
              <a:gs pos="0">
                <a:srgbClr val="FFF200">
                  <a:shade val="30000"/>
                  <a:satMod val="115000"/>
                </a:srgbClr>
              </a:gs>
              <a:gs pos="50000">
                <a:srgbClr val="FFF200">
                  <a:shade val="67500"/>
                  <a:satMod val="115000"/>
                </a:srgbClr>
              </a:gs>
              <a:gs pos="100000">
                <a:srgbClr val="FFF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>
            <a:off x="0" y="2000240"/>
            <a:ext cx="9144000" cy="1000108"/>
          </a:xfrm>
          <a:prstGeom prst="flowChartProcess">
            <a:avLst/>
          </a:prstGeom>
          <a:gradFill flip="none" rotWithShape="1">
            <a:gsLst>
              <a:gs pos="0">
                <a:srgbClr val="FFF200">
                  <a:shade val="30000"/>
                  <a:satMod val="115000"/>
                </a:srgbClr>
              </a:gs>
              <a:gs pos="50000">
                <a:srgbClr val="FFF200">
                  <a:shade val="67500"/>
                  <a:satMod val="115000"/>
                </a:srgbClr>
              </a:gs>
              <a:gs pos="100000">
                <a:srgbClr val="FFF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>
            <a:off x="0" y="1071546"/>
            <a:ext cx="9144000" cy="1000108"/>
          </a:xfrm>
          <a:prstGeom prst="flowChartProcess">
            <a:avLst/>
          </a:prstGeom>
          <a:gradFill flip="none" rotWithShape="1">
            <a:gsLst>
              <a:gs pos="0">
                <a:srgbClr val="FFF200">
                  <a:shade val="30000"/>
                  <a:satMod val="115000"/>
                </a:srgbClr>
              </a:gs>
              <a:gs pos="50000">
                <a:srgbClr val="FFF200">
                  <a:shade val="67500"/>
                  <a:satMod val="115000"/>
                </a:srgbClr>
              </a:gs>
              <a:gs pos="100000">
                <a:srgbClr val="FFF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roceso"/>
          <p:cNvSpPr/>
          <p:nvPr/>
        </p:nvSpPr>
        <p:spPr>
          <a:xfrm>
            <a:off x="0" y="0"/>
            <a:ext cx="9144000" cy="1071546"/>
          </a:xfrm>
          <a:prstGeom prst="flowChartProcess">
            <a:avLst/>
          </a:prstGeom>
          <a:gradFill flip="none" rotWithShape="1">
            <a:gsLst>
              <a:gs pos="0">
                <a:srgbClr val="FFF200">
                  <a:shade val="30000"/>
                  <a:satMod val="115000"/>
                </a:srgbClr>
              </a:gs>
              <a:gs pos="50000">
                <a:srgbClr val="FFF200">
                  <a:shade val="67500"/>
                  <a:satMod val="115000"/>
                </a:srgbClr>
              </a:gs>
              <a:gs pos="100000">
                <a:srgbClr val="FFF2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YT7U.JPG"/>
          <p:cNvPicPr>
            <a:picLocks noGrp="1" noChangeAspect="1"/>
          </p:cNvPicPr>
          <p:nvPr>
            <p:ph idx="1"/>
          </p:nvPr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0" y="357166"/>
            <a:ext cx="5286380" cy="6215082"/>
          </a:xfrm>
          <a:prstGeom prst="moon">
            <a:avLst/>
          </a:prstGeom>
          <a:solidFill>
            <a:schemeClr val="accent6">
              <a:lumMod val="50000"/>
              <a:alpha val="90000"/>
            </a:schemeClr>
          </a:solidFill>
          <a:ln w="76200" cmpd="tri"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429520" y="5572140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50000"/>
                  </a:schemeClr>
                </a:solidFill>
              </a:rPr>
              <a:t>Pac-Jaz</a:t>
            </a:r>
            <a:endParaRPr lang="es-ES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>
            <a:off x="3428992" y="357166"/>
            <a:ext cx="5286380" cy="6215058"/>
          </a:xfrm>
          <a:prstGeom prst="moon">
            <a:avLst/>
          </a:prstGeom>
          <a:solidFill>
            <a:schemeClr val="accent6">
              <a:lumMod val="50000"/>
              <a:alpha val="90000"/>
            </a:schemeClr>
          </a:solidFill>
          <a:ln w="76200" cmpd="tri"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6g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714348" y="0"/>
            <a:ext cx="7653358" cy="6858000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643042" y="0"/>
            <a:ext cx="5786478" cy="6858000"/>
          </a:xfrm>
          <a:prstGeom prst="diamond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28596" y="4929198"/>
            <a:ext cx="22860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mujer es un mundo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¡haz turismo!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jeres-sexy-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357422" cy="6858000"/>
          </a:xfrm>
          <a:prstGeom prst="rect">
            <a:avLst/>
          </a:prstGeom>
          <a:gradFill flip="none" rotWithShape="1">
            <a:gsLst>
              <a:gs pos="48000">
                <a:schemeClr val="accent6">
                  <a:lumMod val="75000"/>
                  <a:alpha val="73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285984" y="0"/>
            <a:ext cx="2357422" cy="6858000"/>
          </a:xfrm>
          <a:prstGeom prst="rect">
            <a:avLst/>
          </a:prstGeom>
          <a:gradFill flip="none" rotWithShape="1">
            <a:gsLst>
              <a:gs pos="48000">
                <a:schemeClr val="accent6">
                  <a:lumMod val="75000"/>
                  <a:alpha val="73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786710" y="6215082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/>
              <a:t>Pac-Jaz</a:t>
            </a:r>
            <a:endParaRPr lang="es-ES" sz="1400" dirty="0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2357422" cy="6858000"/>
          </a:xfrm>
          <a:prstGeom prst="rect">
            <a:avLst/>
          </a:prstGeom>
          <a:gradFill flip="none" rotWithShape="1">
            <a:gsLst>
              <a:gs pos="48000">
                <a:schemeClr val="accent6">
                  <a:lumMod val="75000"/>
                  <a:alpha val="73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929454" y="0"/>
            <a:ext cx="2214546" cy="6858000"/>
          </a:xfrm>
          <a:prstGeom prst="rect">
            <a:avLst/>
          </a:prstGeom>
          <a:gradFill flip="none" rotWithShape="1">
            <a:gsLst>
              <a:gs pos="48000">
                <a:schemeClr val="accent6">
                  <a:lumMod val="75000"/>
                  <a:alpha val="73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428604"/>
            <a:ext cx="3214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51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357158" y="285728"/>
            <a:ext cx="642942" cy="6572272"/>
          </a:xfrm>
          <a:prstGeom prst="round2DiagRect">
            <a:avLst>
              <a:gd name="adj1" fmla="val 16667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0"/>
            <a:ext cx="2500298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2214554"/>
            <a:ext cx="2500298" cy="2428868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4572008"/>
            <a:ext cx="2500298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00298" y="0"/>
            <a:ext cx="2214578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643438" y="0"/>
            <a:ext cx="2286016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929454" y="0"/>
            <a:ext cx="2214546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428860" y="2285992"/>
            <a:ext cx="2286016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643438" y="2285992"/>
            <a:ext cx="2286016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929454" y="2357430"/>
            <a:ext cx="2214546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357422" y="4572008"/>
            <a:ext cx="2357454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4572008"/>
            <a:ext cx="2286016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857984" y="4572008"/>
            <a:ext cx="2286016" cy="2285992"/>
          </a:xfrm>
          <a:prstGeom prst="diamond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0" y="3786190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/>
          </a:p>
        </p:txBody>
      </p:sp>
      <p:sp>
        <p:nvSpPr>
          <p:cNvPr id="19" name="18 CuadroTexto"/>
          <p:cNvSpPr txBox="1"/>
          <p:nvPr/>
        </p:nvSpPr>
        <p:spPr>
          <a:xfrm>
            <a:off x="0" y="857232"/>
            <a:ext cx="41434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DSC0697webs~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_DSC0697webs~0.jpg"/>
          <p:cNvPicPr>
            <a:picLocks noChangeAspect="1"/>
          </p:cNvPicPr>
          <p:nvPr/>
        </p:nvPicPr>
        <p:blipFill>
          <a:blip r:embed="rId3" cstate="print"/>
          <a:srcRect r="63818" b="59611"/>
          <a:stretch>
            <a:fillRect/>
          </a:stretch>
        </p:blipFill>
        <p:spPr>
          <a:xfrm rot="18946476">
            <a:off x="-2114087" y="182472"/>
            <a:ext cx="90909" cy="45719"/>
          </a:xfrm>
          <a:prstGeom prst="triangle">
            <a:avLst/>
          </a:prstGeom>
          <a:ln>
            <a:solidFill>
              <a:schemeClr val="tx1"/>
            </a:solidFill>
          </a:ln>
        </p:spPr>
      </p:pic>
      <p:sp>
        <p:nvSpPr>
          <p:cNvPr id="6" name="5 Triángulo isósceles"/>
          <p:cNvSpPr/>
          <p:nvPr/>
        </p:nvSpPr>
        <p:spPr>
          <a:xfrm rot="18814610" flipV="1">
            <a:off x="5216474" y="4219222"/>
            <a:ext cx="6024288" cy="2982124"/>
          </a:xfrm>
          <a:prstGeom prst="triangle">
            <a:avLst>
              <a:gd name="adj" fmla="val 46253"/>
            </a:avLst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8798828">
            <a:off x="-1955478" y="-398789"/>
            <a:ext cx="5899345" cy="3014378"/>
          </a:xfrm>
          <a:prstGeom prst="triangle">
            <a:avLst>
              <a:gd name="adj" fmla="val 51087"/>
            </a:avLst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8798828">
            <a:off x="-1657698" y="293671"/>
            <a:ext cx="5692762" cy="2220293"/>
          </a:xfrm>
          <a:prstGeom prst="triangle">
            <a:avLst>
              <a:gd name="adj" fmla="val 51988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8814610" flipV="1">
            <a:off x="4732913" y="4293784"/>
            <a:ext cx="6175703" cy="2106522"/>
          </a:xfrm>
          <a:prstGeom prst="triangle">
            <a:avLst>
              <a:gd name="adj" fmla="val 46253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8798828">
            <a:off x="-1490128" y="840665"/>
            <a:ext cx="5939317" cy="1544124"/>
          </a:xfrm>
          <a:prstGeom prst="triangle">
            <a:avLst>
              <a:gd name="adj" fmla="val 52005"/>
            </a:avLst>
          </a:prstGeom>
          <a:solidFill>
            <a:srgbClr val="CC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8814610" flipV="1">
            <a:off x="4498185" y="4297169"/>
            <a:ext cx="6178211" cy="1459590"/>
          </a:xfrm>
          <a:prstGeom prst="triangle">
            <a:avLst>
              <a:gd name="adj" fmla="val 46253"/>
            </a:avLst>
          </a:prstGeom>
          <a:solidFill>
            <a:srgbClr val="CC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20" y="0"/>
            <a:ext cx="2714643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5400" dirty="0" smtClean="0">
              <a:latin typeface="NewForum" pitchFamily="2" charset="0"/>
            </a:endParaRPr>
          </a:p>
          <a:p>
            <a:r>
              <a:rPr lang="es-ES" sz="5400" dirty="0" smtClean="0">
                <a:latin typeface="NewForum" pitchFamily="2" charset="0"/>
              </a:rPr>
              <a:t>            </a:t>
            </a:r>
            <a:r>
              <a:rPr lang="es-ES" sz="5400" dirty="0" smtClean="0">
                <a:latin typeface="Cube" pitchFamily="2" charset="0"/>
              </a:rPr>
              <a:t> </a:t>
            </a:r>
            <a:endParaRPr lang="es-ES" sz="5400" dirty="0">
              <a:latin typeface="Cube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143504" y="4214818"/>
            <a:ext cx="37147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su primera pasión, la mujer está enamorada del ser amado; en todas las demás, solo está enamorada del amor.</a:t>
            </a:r>
          </a:p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Loed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Byron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xF06hdQp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7086" y="0"/>
            <a:ext cx="92310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8786842" cy="1214422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0" y="1214422"/>
            <a:ext cx="8786842" cy="1214422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2428868"/>
            <a:ext cx="8786842" cy="1214422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643314"/>
            <a:ext cx="8786842" cy="1214422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0" y="4786322"/>
            <a:ext cx="8786842" cy="1000132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5715016"/>
            <a:ext cx="8786842" cy="1142984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857224" y="4919008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-od~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643470"/>
          </a:xfrm>
          <a:prstGeom prst="rect">
            <a:avLst/>
          </a:prstGeom>
          <a:ln w="3175">
            <a:solidFill>
              <a:schemeClr val="bg1"/>
            </a:solidFill>
          </a:ln>
        </p:spPr>
      </p:pic>
      <p:sp>
        <p:nvSpPr>
          <p:cNvPr id="5" name="4 Triángulo rectángulo"/>
          <p:cNvSpPr/>
          <p:nvPr/>
        </p:nvSpPr>
        <p:spPr>
          <a:xfrm>
            <a:off x="0" y="1000108"/>
            <a:ext cx="9144000" cy="4786346"/>
          </a:xfrm>
          <a:prstGeom prst="rtTriangle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1000108"/>
            <a:ext cx="9144000" cy="4786346"/>
          </a:xfrm>
          <a:prstGeom prst="rtTriangle">
            <a:avLst/>
          </a:prstGeom>
          <a:solidFill>
            <a:schemeClr val="tx2">
              <a:lumMod val="90000"/>
            </a:schemeClr>
          </a:solidFill>
          <a:ln>
            <a:solidFill>
              <a:schemeClr val="tx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928794" y="0"/>
            <a:ext cx="5143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mejor leche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mundo, es la de la mujer, se nota solo con ver el envase.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b="1" dirty="0" smtClean="0"/>
              <a:t> </a:t>
            </a:r>
            <a:endParaRPr lang="es-ES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queman-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 w="76200" cmpd="tri">
            <a:solidFill>
              <a:srgbClr val="008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857232"/>
            <a:ext cx="2357422" cy="5143536"/>
          </a:xfrm>
          <a:prstGeom prst="rect">
            <a:avLst/>
          </a:prstGeom>
          <a:gradFill flip="none" rotWithShape="1">
            <a:gsLst>
              <a:gs pos="60000">
                <a:srgbClr val="92D05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357422" y="857232"/>
            <a:ext cx="2286016" cy="5143536"/>
          </a:xfrm>
          <a:prstGeom prst="rect">
            <a:avLst/>
          </a:prstGeom>
          <a:gradFill flip="none" rotWithShape="1">
            <a:gsLst>
              <a:gs pos="60000">
                <a:srgbClr val="92D05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857232"/>
            <a:ext cx="2286016" cy="5143536"/>
          </a:xfrm>
          <a:prstGeom prst="rect">
            <a:avLst/>
          </a:prstGeom>
          <a:gradFill flip="none" rotWithShape="1">
            <a:gsLst>
              <a:gs pos="60000">
                <a:srgbClr val="92D05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857984" y="857232"/>
            <a:ext cx="2286016" cy="5143536"/>
          </a:xfrm>
          <a:prstGeom prst="rect">
            <a:avLst/>
          </a:prstGeom>
          <a:gradFill flip="none" rotWithShape="1">
            <a:gsLst>
              <a:gs pos="60000">
                <a:srgbClr val="92D05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idi-Klum-transparent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gradFill flip="none" rotWithShape="1">
            <a:gsLst>
              <a:gs pos="0">
                <a:srgbClr val="7030A0">
                  <a:alpha val="7000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85720" y="285728"/>
            <a:ext cx="542928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El arma del erotismo en la mujer, puede  tener consecuencias incalculables.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b="1" dirty="0" smtClean="0">
              <a:solidFill>
                <a:schemeClr val="bg1"/>
              </a:solidFill>
            </a:endParaRPr>
          </a:p>
          <a:p>
            <a:r>
              <a:rPr lang="es-ES" sz="2400" b="1" dirty="0" err="1" smtClean="0">
                <a:solidFill>
                  <a:schemeClr val="bg1"/>
                </a:solidFill>
              </a:rPr>
              <a:t>Pacolmo</a:t>
            </a:r>
            <a:r>
              <a:rPr lang="es-ES" sz="2400" b="1" dirty="0" smtClean="0">
                <a:solidFill>
                  <a:schemeClr val="bg1"/>
                </a:solidFill>
              </a:rPr>
              <a:t>.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dirty="0" smtClean="0">
              <a:solidFill>
                <a:schemeClr val="bg1"/>
              </a:solidFill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214290"/>
            <a:ext cx="9144000" cy="6143668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4" name="3 Imagen" descr="2284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5" name="4 Imagen" descr="2284650.jpg"/>
          <p:cNvPicPr>
            <a:picLocks noChangeAspect="1"/>
          </p:cNvPicPr>
          <p:nvPr/>
        </p:nvPicPr>
        <p:blipFill>
          <a:blip r:embed="rId4" cstate="print"/>
          <a:srcRect l="22552" r="38385" b="84293"/>
          <a:stretch>
            <a:fillRect/>
          </a:stretch>
        </p:blipFill>
        <p:spPr>
          <a:xfrm>
            <a:off x="9989529" y="-1500222"/>
            <a:ext cx="177665" cy="45719"/>
          </a:xfrm>
          <a:prstGeom prst="rect">
            <a:avLst/>
          </a:prstGeom>
          <a:ln w="76200">
            <a:noFill/>
          </a:ln>
        </p:spPr>
      </p:pic>
      <p:pic>
        <p:nvPicPr>
          <p:cNvPr id="6" name="5 Imagen" descr="228465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58511" y="-1285908"/>
            <a:ext cx="60959" cy="45719"/>
          </a:xfrm>
          <a:prstGeom prst="rect">
            <a:avLst/>
          </a:prstGeom>
          <a:ln w="7620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2284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857752" cy="3357562"/>
          </a:xfrm>
          <a:prstGeom prst="rect">
            <a:avLst/>
          </a:prstGeom>
          <a:ln w="7620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2284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0"/>
            <a:ext cx="4286248" cy="3357562"/>
          </a:xfrm>
          <a:prstGeom prst="rect">
            <a:avLst/>
          </a:prstGeom>
          <a:ln w="7620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2284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3429000"/>
            <a:ext cx="4286248" cy="3429000"/>
          </a:xfrm>
          <a:prstGeom prst="rect">
            <a:avLst/>
          </a:prstGeom>
          <a:ln w="7620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2284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3429000"/>
            <a:ext cx="4876802" cy="3429000"/>
          </a:xfrm>
          <a:prstGeom prst="rect">
            <a:avLst/>
          </a:prstGeom>
          <a:ln w="7620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1" name="10 CuadroTexto"/>
          <p:cNvSpPr txBox="1"/>
          <p:nvPr/>
        </p:nvSpPr>
        <p:spPr>
          <a:xfrm>
            <a:off x="785786" y="1928802"/>
            <a:ext cx="37862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¿Quien puede bajar los ojos como una mujer? ¿y quien sabe alzarlos como ella?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Soren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Kierkegaard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queman-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rgbClr val="89FFBE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500042"/>
            <a:ext cx="8143932" cy="5857916"/>
          </a:xfrm>
          <a:prstGeom prst="rect">
            <a:avLst/>
          </a:prstGeom>
          <a:solidFill>
            <a:srgbClr val="00DA63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714356"/>
            <a:ext cx="7500990" cy="5295936"/>
          </a:xfrm>
          <a:prstGeom prst="rect">
            <a:avLst/>
          </a:prstGeom>
          <a:solidFill>
            <a:srgbClr val="006C3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669d1237331758-le-parfum-de-l-amour-perfu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7143768" cy="68756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1214414" y="285728"/>
            <a:ext cx="3000396" cy="3000396"/>
          </a:xfrm>
          <a:prstGeom prst="donut">
            <a:avLst>
              <a:gd name="adj" fmla="val 1790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42976" y="1785926"/>
            <a:ext cx="3071834" cy="2857520"/>
          </a:xfrm>
          <a:prstGeom prst="donut">
            <a:avLst>
              <a:gd name="adj" fmla="val 17904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3714752"/>
            <a:ext cx="3000396" cy="2857520"/>
          </a:xfrm>
          <a:prstGeom prst="donut">
            <a:avLst>
              <a:gd name="adj" fmla="val 17904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786314" y="214290"/>
            <a:ext cx="3000396" cy="3000396"/>
          </a:xfrm>
          <a:prstGeom prst="donut">
            <a:avLst>
              <a:gd name="adj" fmla="val 1790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86314" y="1928802"/>
            <a:ext cx="3071834" cy="2857520"/>
          </a:xfrm>
          <a:prstGeom prst="donut">
            <a:avLst>
              <a:gd name="adj" fmla="val 17904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52" y="3786190"/>
            <a:ext cx="3000396" cy="2857520"/>
          </a:xfrm>
          <a:prstGeom prst="donut">
            <a:avLst>
              <a:gd name="adj" fmla="val 17904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vangelina13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0"/>
            <a:ext cx="3857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85607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71670" y="0"/>
            <a:ext cx="1357322" cy="6858000"/>
          </a:xfrm>
          <a:prstGeom prst="rect">
            <a:avLst/>
          </a:prstGeom>
          <a:gradFill flip="none" rotWithShape="1">
            <a:gsLst>
              <a:gs pos="47000">
                <a:srgbClr val="3399FF">
                  <a:alpha val="1000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428992" y="0"/>
            <a:ext cx="1357322" cy="6858000"/>
          </a:xfrm>
          <a:prstGeom prst="rect">
            <a:avLst/>
          </a:prstGeom>
          <a:gradFill flip="none" rotWithShape="1">
            <a:gsLst>
              <a:gs pos="47000">
                <a:srgbClr val="3399FF">
                  <a:alpha val="1000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86314" y="0"/>
            <a:ext cx="1357322" cy="6858000"/>
          </a:xfrm>
          <a:prstGeom prst="rect">
            <a:avLst/>
          </a:prstGeom>
          <a:gradFill flip="none" rotWithShape="1">
            <a:gsLst>
              <a:gs pos="47000">
                <a:srgbClr val="3399FF">
                  <a:alpha val="1000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00760" y="0"/>
            <a:ext cx="1000132" cy="6858000"/>
          </a:xfrm>
          <a:prstGeom prst="rect">
            <a:avLst/>
          </a:prstGeom>
          <a:gradFill flip="none" rotWithShape="1">
            <a:gsLst>
              <a:gs pos="47000">
                <a:srgbClr val="3399FF">
                  <a:alpha val="1000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715108" y="1928802"/>
            <a:ext cx="24288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es como un puro: hay que encenderla a menudo.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3000">
                <a:schemeClr val="accent2">
                  <a:lumMod val="75000"/>
                  <a:alpha val="68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1714488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usted quiere saber lo que una mujer dice realmente, mírela, no la escuche.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inne_25442_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73915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500042"/>
            <a:ext cx="9144000" cy="5857916"/>
          </a:xfrm>
          <a:prstGeom prst="diamond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banda sonora de la pelicula - nueve semanas y media8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635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29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292978.jpg"/>
          <p:cNvPicPr>
            <a:picLocks noChangeAspect="1"/>
          </p:cNvPicPr>
          <p:nvPr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500034" y="1857364"/>
            <a:ext cx="35004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hay mujer fea, sino, belleza rara.</a:t>
            </a:r>
            <a:endParaRPr lang="es-ES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fragant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643998" cy="6357982"/>
          </a:xfrm>
          <a:prstGeom prst="rect">
            <a:avLst/>
          </a:prstGeom>
          <a:gradFill flip="none" rotWithShape="1">
            <a:gsLst>
              <a:gs pos="55000">
                <a:srgbClr val="FFC000">
                  <a:alpha val="5900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535436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488" y="0"/>
            <a:ext cx="5357850" cy="6858000"/>
          </a:xfrm>
          <a:prstGeom prst="rect">
            <a:avLst/>
          </a:prstGeom>
          <a:gradFill flip="none" rotWithShape="1">
            <a:gsLst>
              <a:gs pos="28000">
                <a:srgbClr val="9E1E8F">
                  <a:alpha val="66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1928802"/>
            <a:ext cx="2857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hombre ama poco y a menudo, la mujer mucho y raramente.</a:t>
            </a: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07249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0"/>
            <a:ext cx="8072494" cy="6858000"/>
          </a:xfrm>
          <a:prstGeom prst="rect">
            <a:avLst/>
          </a:prstGeom>
          <a:gradFill flip="none" rotWithShape="1">
            <a:gsLst>
              <a:gs pos="49000">
                <a:schemeClr val="accent2">
                  <a:lumMod val="75000"/>
                  <a:alpha val="52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34" y="285728"/>
            <a:ext cx="414340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trajes de mujeres son solamente una transición entre el deseo manifiesto de vestirse y el deseo encubierto de desnudarse.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Ling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Yutang</a:t>
            </a: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66504.jpg"/>
          <p:cNvPicPr>
            <a:picLocks noChangeAspect="1"/>
          </p:cNvPicPr>
          <p:nvPr/>
        </p:nvPicPr>
        <p:blipFill>
          <a:blip r:embed="rId2"/>
          <a:srcRect t="2275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Marco"/>
          <p:cNvSpPr/>
          <p:nvPr/>
        </p:nvSpPr>
        <p:spPr>
          <a:xfrm>
            <a:off x="357158" y="214290"/>
            <a:ext cx="3000396" cy="6143668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5857884" y="214290"/>
            <a:ext cx="3000396" cy="6143668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500430" y="285728"/>
            <a:ext cx="2276492" cy="2786082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00430" y="3571876"/>
            <a:ext cx="2214578" cy="2643206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2.5E-6 -0.18565 L 0.25781 2.59259E-6 L 2.5E-6 2.59259E-6 Z " pathEditMode="relative" rAng="0" ptsTypes="FFFF">
                                      <p:cBhvr>
                                        <p:cTn id="10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-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-2.5E-6 -0.20671 L 0.25 3.7037E-7 L -2.5E-6 3.7037E-7 Z " pathEditMode="relative" rAng="0" ptsTypes="FFFF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0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254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1285860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285860"/>
            <a:ext cx="9144000" cy="1428760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2714620"/>
            <a:ext cx="9144000" cy="1357322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4143380"/>
            <a:ext cx="9144000" cy="1357322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5500678"/>
            <a:ext cx="9144000" cy="1357322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borah-2-a253885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4292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429288"/>
          </a:xfrm>
          <a:prstGeom prst="rect">
            <a:avLst/>
          </a:prstGeom>
          <a:solidFill>
            <a:srgbClr val="FFCC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18"/>
            <a:ext cx="9144000" cy="5429288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7000">
                <a:srgbClr val="FF0000">
                  <a:alpha val="48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43536" cy="684488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2071670" y="0"/>
            <a:ext cx="5214974" cy="6858000"/>
          </a:xfrm>
          <a:prstGeom prst="rtTriangle">
            <a:avLst/>
          </a:prstGeom>
          <a:gradFill>
            <a:gsLst>
              <a:gs pos="22000">
                <a:schemeClr val="accent2">
                  <a:lumMod val="50000"/>
                  <a:alpha val="40000"/>
                </a:scheme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2071670" y="0"/>
            <a:ext cx="5214974" cy="6858000"/>
          </a:xfrm>
          <a:prstGeom prst="rtTriangle">
            <a:avLst/>
          </a:prstGeom>
          <a:gradFill>
            <a:gsLst>
              <a:gs pos="22000">
                <a:schemeClr val="accent2">
                  <a:lumMod val="50000"/>
                  <a:alpha val="40000"/>
                </a:scheme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71658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2285984" y="0"/>
            <a:ext cx="4714908" cy="6858000"/>
          </a:xfrm>
          <a:prstGeom prst="rtTriangle">
            <a:avLst/>
          </a:prstGeom>
          <a:gradFill flip="none" rotWithShape="1">
            <a:gsLst>
              <a:gs pos="45000">
                <a:srgbClr val="512373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2285984" y="0"/>
            <a:ext cx="4705384" cy="6858000"/>
          </a:xfrm>
          <a:prstGeom prst="rtTriangle">
            <a:avLst/>
          </a:prstGeom>
          <a:gradFill flip="none" rotWithShape="1">
            <a:gsLst>
              <a:gs pos="45000">
                <a:srgbClr val="512373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rnas-cruzadas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1435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00232" y="0"/>
            <a:ext cx="5286412" cy="1357298"/>
          </a:xfrm>
          <a:prstGeom prst="rect">
            <a:avLst/>
          </a:prstGeom>
          <a:gradFill>
            <a:gsLst>
              <a:gs pos="38000">
                <a:schemeClr val="accent6">
                  <a:lumMod val="60000"/>
                  <a:lumOff val="40000"/>
                  <a:alpha val="42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000232" y="1357298"/>
            <a:ext cx="5286412" cy="1357298"/>
          </a:xfrm>
          <a:prstGeom prst="rect">
            <a:avLst/>
          </a:prstGeom>
          <a:gradFill>
            <a:gsLst>
              <a:gs pos="38000">
                <a:schemeClr val="accent6">
                  <a:lumMod val="60000"/>
                  <a:lumOff val="40000"/>
                  <a:alpha val="42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2714620"/>
            <a:ext cx="5286412" cy="1357298"/>
          </a:xfrm>
          <a:prstGeom prst="rect">
            <a:avLst/>
          </a:prstGeom>
          <a:gradFill>
            <a:gsLst>
              <a:gs pos="38000">
                <a:schemeClr val="accent6">
                  <a:lumMod val="60000"/>
                  <a:lumOff val="40000"/>
                  <a:alpha val="42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4071942"/>
            <a:ext cx="5286412" cy="1428760"/>
          </a:xfrm>
          <a:prstGeom prst="rect">
            <a:avLst/>
          </a:prstGeom>
          <a:gradFill>
            <a:gsLst>
              <a:gs pos="38000">
                <a:schemeClr val="accent6">
                  <a:lumMod val="60000"/>
                  <a:lumOff val="40000"/>
                  <a:alpha val="42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32" y="5500702"/>
            <a:ext cx="5286412" cy="1357298"/>
          </a:xfrm>
          <a:prstGeom prst="rect">
            <a:avLst/>
          </a:prstGeom>
          <a:gradFill>
            <a:gsLst>
              <a:gs pos="38000">
                <a:schemeClr val="accent6">
                  <a:lumMod val="60000"/>
                  <a:lumOff val="40000"/>
                  <a:alpha val="42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ezone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ágrima"/>
          <p:cNvSpPr/>
          <p:nvPr/>
        </p:nvSpPr>
        <p:spPr>
          <a:xfrm rot="20725290">
            <a:off x="1806453" y="3434060"/>
            <a:ext cx="3316515" cy="3425540"/>
          </a:xfrm>
          <a:prstGeom prst="teardrop">
            <a:avLst>
              <a:gd name="adj" fmla="val 101394"/>
            </a:avLst>
          </a:prstGeom>
          <a:gradFill flip="none" rotWithShape="1">
            <a:gsLst>
              <a:gs pos="42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13744" flipH="1" flipV="1">
            <a:off x="4940800" y="11746"/>
            <a:ext cx="3406391" cy="3405483"/>
          </a:xfrm>
          <a:prstGeom prst="teardrop">
            <a:avLst>
              <a:gd name="adj" fmla="val 101394"/>
            </a:avLst>
          </a:prstGeom>
          <a:gradFill flip="none" rotWithShape="1">
            <a:gsLst>
              <a:gs pos="42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1464459" y="-35731"/>
            <a:ext cx="3357562" cy="3429024"/>
          </a:xfrm>
          <a:prstGeom prst="teardrop">
            <a:avLst>
              <a:gd name="adj" fmla="val 95235"/>
            </a:avLst>
          </a:prstGeom>
          <a:gradFill flip="none" rotWithShape="1">
            <a:gsLst>
              <a:gs pos="42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5139677" flipH="1" flipV="1">
            <a:off x="4957443" y="3073718"/>
            <a:ext cx="3307906" cy="3409685"/>
          </a:xfrm>
          <a:prstGeom prst="teardrop">
            <a:avLst>
              <a:gd name="adj" fmla="val 101394"/>
            </a:avLst>
          </a:prstGeom>
          <a:gradFill flip="none" rotWithShape="1">
            <a:gsLst>
              <a:gs pos="42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643306" y="0"/>
            <a:ext cx="4857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feminista, comete el mismo error que critica a un hombre machista.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 smtClean="0"/>
          </a:p>
          <a:p>
            <a:pPr algn="ctr"/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03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3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1714480" y="785794"/>
            <a:ext cx="2643206" cy="2571768"/>
          </a:xfrm>
          <a:prstGeom prst="ellipse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285852" y="1928802"/>
            <a:ext cx="2643206" cy="2571768"/>
          </a:xfrm>
          <a:prstGeom prst="ellipse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428992" y="0"/>
            <a:ext cx="2643206" cy="2571768"/>
          </a:xfrm>
          <a:prstGeom prst="ellipse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72066" y="1142984"/>
            <a:ext cx="2643206" cy="2571768"/>
          </a:xfrm>
          <a:prstGeom prst="ellipse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929190" y="2714620"/>
            <a:ext cx="2643206" cy="2571768"/>
          </a:xfrm>
          <a:prstGeom prst="ellipse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14744" y="3429000"/>
            <a:ext cx="2643206" cy="2571768"/>
          </a:xfrm>
          <a:prstGeom prst="ellipse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000232" y="3429000"/>
            <a:ext cx="2643206" cy="2571768"/>
          </a:xfrm>
          <a:prstGeom prst="ellipse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428860" y="5500702"/>
            <a:ext cx="5715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encantan los hombres, no porque sean hombres, sino porque no son mujeres.       -Cristina de Suecia-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53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029" y="0"/>
            <a:ext cx="92460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Marco"/>
          <p:cNvSpPr/>
          <p:nvPr/>
        </p:nvSpPr>
        <p:spPr>
          <a:xfrm>
            <a:off x="3929058" y="2714620"/>
            <a:ext cx="5000628" cy="3929090"/>
          </a:xfrm>
          <a:prstGeom prst="frame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2400" y="152400"/>
            <a:ext cx="5000628" cy="3929090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48" y="714356"/>
            <a:ext cx="3857652" cy="2786082"/>
          </a:xfrm>
          <a:prstGeom prst="frame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500562" y="3286124"/>
            <a:ext cx="3857652" cy="2786082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flipH="1">
            <a:off x="-428659" y="6643710"/>
            <a:ext cx="428660" cy="214290"/>
          </a:xfrm>
          <a:prstGeom prst="fram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214290"/>
            <a:ext cx="3857652" cy="2786082"/>
          </a:xfrm>
          <a:prstGeom prst="fram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-Chicas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35943" cy="60007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gradFill>
            <a:gsLst>
              <a:gs pos="54000">
                <a:schemeClr val="accent6">
                  <a:lumMod val="75000"/>
                  <a:alpha val="50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831005_tEUeD6r9_DSC_8904_by_josemanch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49291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123831005_tEUeD6r9_DSC_8904_by_josemanchado.jpg"/>
          <p:cNvPicPr>
            <a:picLocks noChangeAspect="1"/>
          </p:cNvPicPr>
          <p:nvPr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857232"/>
            <a:ext cx="9144000" cy="49291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aig-mc-de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914400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rina Shayk pic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90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27000">
                <a:srgbClr val="FFCC00">
                  <a:alpha val="49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286116" y="1"/>
            <a:ext cx="58578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Delante de una mujer, no olvides a 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 madre.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Mª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Vigil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RI_temp_0b10b5e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37000">
                <a:srgbClr val="FC9FCB">
                  <a:alpha val="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4500570"/>
            <a:ext cx="48577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/>
              <a:t>El que ha conocido sólo a su mujer y la ha amado, sabe más de mujeres que el que  ha conocido mil.</a:t>
            </a:r>
          </a:p>
          <a:p>
            <a:endParaRPr lang="es-ES" sz="2800" dirty="0" smtClean="0"/>
          </a:p>
          <a:p>
            <a:endParaRPr lang="es-ES" sz="2800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_hot_y_sexy_90-1280x7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357832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</p:spPr>
      </p:pic>
      <p:sp>
        <p:nvSpPr>
          <p:cNvPr id="5" name="4 Proceso"/>
          <p:cNvSpPr/>
          <p:nvPr/>
        </p:nvSpPr>
        <p:spPr>
          <a:xfrm>
            <a:off x="0" y="785794"/>
            <a:ext cx="9144000" cy="5357850"/>
          </a:xfrm>
          <a:prstGeom prst="flowChartProcess">
            <a:avLst/>
          </a:prstGeom>
          <a:gradFill flip="none" rotWithShape="1">
            <a:gsLst>
              <a:gs pos="49000">
                <a:srgbClr val="C00000">
                  <a:alpha val="50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banda sonora de la pelicula - nueve semanas y media8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-pareja-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0"/>
            <a:ext cx="9144000" cy="496252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857232"/>
            <a:ext cx="9144000" cy="5072098"/>
          </a:xfrm>
          <a:prstGeom prst="rect">
            <a:avLst/>
          </a:prstGeom>
          <a:gradFill flip="none" rotWithShape="1">
            <a:gsLst>
              <a:gs pos="33000">
                <a:srgbClr val="7030A0">
                  <a:alpha val="6000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500166" y="928670"/>
            <a:ext cx="6286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problema, cuando se busca a la mujer perfecta, es que ella 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probablememte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está buscando al hombre perfecto.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 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7" y="571480"/>
            <a:ext cx="9135943" cy="571504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34000">
                <a:srgbClr val="FF0000">
                  <a:alpha val="74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Placa"/>
          <p:cNvSpPr/>
          <p:nvPr/>
        </p:nvSpPr>
        <p:spPr>
          <a:xfrm>
            <a:off x="0" y="0"/>
            <a:ext cx="9144000" cy="6858000"/>
          </a:xfrm>
          <a:prstGeom prst="plaque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laca"/>
          <p:cNvSpPr/>
          <p:nvPr/>
        </p:nvSpPr>
        <p:spPr>
          <a:xfrm>
            <a:off x="642910" y="500042"/>
            <a:ext cx="7939110" cy="5867416"/>
          </a:xfrm>
          <a:prstGeom prst="plaque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929322" y="2500306"/>
            <a:ext cx="32146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Llamar a las mujeres el sexo débil una calumnia; es la injusticia del hombre hacia la mujer.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Mahatma Gandhi.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48CEQ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2000">
                <a:srgbClr val="C931B3">
                  <a:alpha val="59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JKTTA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6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7429584" y="-1214470"/>
            <a:ext cx="262051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-7651203" y="-1214469"/>
            <a:ext cx="1003777" cy="71437"/>
          </a:xfrm>
          <a:prstGeom prst="rect">
            <a:avLst/>
          </a:prstGeom>
          <a:noFill/>
        </p:spPr>
      </p:pic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TFGL0U.JPG"/>
          <p:cNvPicPr>
            <a:picLocks noGrp="1" noChangeAspect="1"/>
          </p:cNvPicPr>
          <p:nvPr>
            <p:ph idx="1"/>
          </p:nvPr>
        </p:nvPicPr>
        <p:blipFill>
          <a:blip r:embed="rId2"/>
          <a:srcRect b="12500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286644" y="5000636"/>
            <a:ext cx="6973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ysClr val="windowText" lastClr="000000"/>
                </a:solidFill>
              </a:rPr>
              <a:t>Pac-Jaz</a:t>
            </a:r>
            <a:endParaRPr lang="es-ES" sz="1200" dirty="0">
              <a:solidFill>
                <a:sysClr val="windowText" lastClr="00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6000">
                <a:schemeClr val="bg1"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5857892"/>
            <a:ext cx="27045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</a:p>
          <a:p>
            <a:endParaRPr lang="es-ES" dirty="0">
              <a:solidFill>
                <a:sysClr val="windowText" lastClr="000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20" y="357166"/>
            <a:ext cx="35719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la visión de este 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¿ crees que la mujer no tiene armas suficientes para  conquistar el mundo? y lo mejor,  sin un ápice de violencia.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-Armas de Mujer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--Armas de Mujer--</Template>
  <TotalTime>0</TotalTime>
  <Words>480</Words>
  <Application>Microsoft Office PowerPoint</Application>
  <PresentationFormat>Presentación en pantalla (4:3)</PresentationFormat>
  <Paragraphs>115</Paragraphs>
  <Slides>65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--Armas de Mujer--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2012-05-26T16:40:16Z</dcterms:created>
  <dcterms:modified xsi:type="dcterms:W3CDTF">2012-05-26T17:54:10Z</dcterms:modified>
</cp:coreProperties>
</file>