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3" r:id="rId3"/>
  </p:sldMasterIdLst>
  <p:notesMasterIdLst>
    <p:notesMasterId r:id="rId38"/>
  </p:notesMasterIdLst>
  <p:sldIdLst>
    <p:sldId id="444" r:id="rId4"/>
    <p:sldId id="293" r:id="rId5"/>
    <p:sldId id="409" r:id="rId6"/>
    <p:sldId id="347" r:id="rId7"/>
    <p:sldId id="292" r:id="rId8"/>
    <p:sldId id="427" r:id="rId9"/>
    <p:sldId id="283" r:id="rId10"/>
    <p:sldId id="442" r:id="rId11"/>
    <p:sldId id="458" r:id="rId12"/>
    <p:sldId id="288" r:id="rId13"/>
    <p:sldId id="399" r:id="rId14"/>
    <p:sldId id="295" r:id="rId15"/>
    <p:sldId id="411" r:id="rId16"/>
    <p:sldId id="463" r:id="rId17"/>
    <p:sldId id="281" r:id="rId18"/>
    <p:sldId id="265" r:id="rId19"/>
    <p:sldId id="267" r:id="rId20"/>
    <p:sldId id="272" r:id="rId21"/>
    <p:sldId id="441" r:id="rId22"/>
    <p:sldId id="398" r:id="rId23"/>
    <p:sldId id="266" r:id="rId24"/>
    <p:sldId id="454" r:id="rId25"/>
    <p:sldId id="273" r:id="rId26"/>
    <p:sldId id="462" r:id="rId27"/>
    <p:sldId id="445" r:id="rId28"/>
    <p:sldId id="280" r:id="rId29"/>
    <p:sldId id="448" r:id="rId30"/>
    <p:sldId id="466" r:id="rId31"/>
    <p:sldId id="406" r:id="rId32"/>
    <p:sldId id="461" r:id="rId33"/>
    <p:sldId id="351" r:id="rId34"/>
    <p:sldId id="355" r:id="rId35"/>
    <p:sldId id="414" r:id="rId36"/>
    <p:sldId id="451" r:id="rId3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4dFHMVOCnyZwXPcAkquXQA==" hashData="01lOX5/TvQpP54UNPu4jSMqWg7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FF"/>
    <a:srgbClr val="00FFFF"/>
    <a:srgbClr val="3366FF"/>
    <a:srgbClr val="0099FF"/>
    <a:srgbClr val="0066FF"/>
    <a:srgbClr val="FF00FF"/>
    <a:srgbClr val="9933FF"/>
    <a:srgbClr val="009900"/>
    <a:srgbClr val="008000"/>
    <a:srgbClr val="FF339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354" autoAdjust="0"/>
    <p:restoredTop sz="95086" autoAdjust="0"/>
  </p:normalViewPr>
  <p:slideViewPr>
    <p:cSldViewPr>
      <p:cViewPr>
        <p:scale>
          <a:sx n="64" d="100"/>
          <a:sy n="64" d="100"/>
        </p:scale>
        <p:origin x="-786" y="-8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8B40A2-ED55-44B4-8709-F6B383E61536}" type="datetimeFigureOut">
              <a:rPr lang="es-ES" smtClean="0"/>
              <a:pPr/>
              <a:t>22/01/2014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E932C3-E304-4724-8AA3-56286F7A09A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9069057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E932C3-E304-4724-8AA3-56286F7A09A3}" type="slidenum">
              <a:rPr lang="es-ES" smtClean="0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E932C3-E304-4724-8AA3-56286F7A09A3}" type="slidenum">
              <a:rPr lang="es-ES" smtClean="0"/>
              <a:pPr/>
              <a:t>19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05C3D4-7397-4BE9-A205-B63BF17D9CEF}" type="slidenum">
              <a:rPr lang="es-ES" smtClean="0"/>
              <a:pPr/>
              <a:t>20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9359472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05C3D4-7397-4BE9-A205-B63BF17D9CEF}" type="slidenum">
              <a:rPr lang="es-ES" smtClean="0"/>
              <a:pPr/>
              <a:t>24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05C3D4-7397-4BE9-A205-B63BF17D9CEF}" type="slidenum">
              <a:rPr lang="es-ES" smtClean="0"/>
              <a:pPr/>
              <a:t>28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AAA5B-6F23-4964-AE3B-EB4678CA3A11}" type="datetimeFigureOut">
              <a:rPr lang="es-ES" smtClean="0"/>
              <a:pPr/>
              <a:t>22/01/2014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F7FF9-5FA7-405D-99E8-ACCFCAF11F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AAA5B-6F23-4964-AE3B-EB4678CA3A11}" type="datetimeFigureOut">
              <a:rPr lang="es-ES" smtClean="0"/>
              <a:pPr/>
              <a:t>22/01/2014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F7FF9-5FA7-405D-99E8-ACCFCAF11F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AAA5B-6F23-4964-AE3B-EB4678CA3A11}" type="datetimeFigureOut">
              <a:rPr lang="es-ES" smtClean="0"/>
              <a:pPr/>
              <a:t>22/01/2014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F7FF9-5FA7-405D-99E8-ACCFCAF11F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AAA5B-6F23-4964-AE3B-EB4678CA3A11}" type="datetimeFigureOut">
              <a:rPr lang="es-ES" smtClean="0"/>
              <a:pPr/>
              <a:t>22/01/2014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F7FF9-5FA7-405D-99E8-ACCFCAF11F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AAA5B-6F23-4964-AE3B-EB4678CA3A11}" type="datetimeFigureOut">
              <a:rPr lang="es-ES" smtClean="0"/>
              <a:pPr/>
              <a:t>22/01/2014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F7FF9-5FA7-405D-99E8-ACCFCAF11F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AAA5B-6F23-4964-AE3B-EB4678CA3A11}" type="datetimeFigureOut">
              <a:rPr lang="es-ES" smtClean="0"/>
              <a:pPr/>
              <a:t>22/01/2014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F7FF9-5FA7-405D-99E8-ACCFCAF11F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AAA5B-6F23-4964-AE3B-EB4678CA3A11}" type="datetimeFigureOut">
              <a:rPr lang="es-ES" smtClean="0"/>
              <a:pPr/>
              <a:t>22/01/2014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F7FF9-5FA7-405D-99E8-ACCFCAF11F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AAA5B-6F23-4964-AE3B-EB4678CA3A11}" type="datetimeFigureOut">
              <a:rPr lang="es-ES" smtClean="0"/>
              <a:pPr/>
              <a:t>22/01/2014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F7FF9-5FA7-405D-99E8-ACCFCAF11F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AAA5B-6F23-4964-AE3B-EB4678CA3A11}" type="datetimeFigureOut">
              <a:rPr lang="es-ES" smtClean="0"/>
              <a:pPr/>
              <a:t>22/01/2014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F7FF9-5FA7-405D-99E8-ACCFCAF11F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AAA5B-6F23-4964-AE3B-EB4678CA3A11}" type="datetimeFigureOut">
              <a:rPr lang="es-ES" smtClean="0"/>
              <a:pPr/>
              <a:t>22/01/2014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F7FF9-5FA7-405D-99E8-ACCFCAF11F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AAA5B-6F23-4964-AE3B-EB4678CA3A11}" type="datetimeFigureOut">
              <a:rPr lang="es-ES" smtClean="0"/>
              <a:pPr/>
              <a:t>22/01/2014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F7FF9-5FA7-405D-99E8-ACCFCAF11F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edg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AAA5B-6F23-4964-AE3B-EB4678CA3A11}" type="datetimeFigureOut">
              <a:rPr lang="es-ES" smtClean="0"/>
              <a:pPr/>
              <a:t>22/01/2014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F7FF9-5FA7-405D-99E8-ACCFCAF11F5E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889187241"/>
      </p:ext>
    </p:extLst>
  </p:cSld>
  <p:clrMapOvr>
    <a:masterClrMapping/>
  </p:clrMapOvr>
  <p:transition spd="slow">
    <p:wedg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B12BAF-DE51-47EA-8BF9-E19328C4CA2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AAAA5B-6F23-4964-AE3B-EB4678CA3A11}" type="datetimeFigureOut">
              <a:rPr lang="es-ES" smtClean="0"/>
              <a:pPr/>
              <a:t>22/01/2014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9F7FF9-5FA7-405D-99E8-ACCFCAF11F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84190D4-18C7-4D29-AE8E-2FEC5D2F17EB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6AF0712-D97D-473A-9580-E4A330ACF734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jpeg"/><Relationship Id="rId7" Type="http://schemas.openxmlformats.org/officeDocument/2006/relationships/image" Target="../media/image4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11" Type="http://schemas.openxmlformats.org/officeDocument/2006/relationships/image" Target="../media/image47.png"/><Relationship Id="rId5" Type="http://schemas.openxmlformats.org/officeDocument/2006/relationships/image" Target="../media/image41.png"/><Relationship Id="rId10" Type="http://schemas.openxmlformats.org/officeDocument/2006/relationships/image" Target="../media/image46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7" Type="http://schemas.openxmlformats.org/officeDocument/2006/relationships/image" Target="../media/image6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7" Type="http://schemas.openxmlformats.org/officeDocument/2006/relationships/image" Target="../media/image7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jpeg"/><Relationship Id="rId5" Type="http://schemas.openxmlformats.org/officeDocument/2006/relationships/image" Target="../media/image70.png"/><Relationship Id="rId4" Type="http://schemas.openxmlformats.org/officeDocument/2006/relationships/image" Target="../media/image69.jpe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15 Imagen" descr="Diapositiva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rcRect l="68504"/>
          <a:stretch>
            <a:fillRect/>
          </a:stretch>
        </p:blipFill>
        <p:spPr>
          <a:xfrm rot="10800000" flipH="1">
            <a:off x="4566929" y="3429000"/>
            <a:ext cx="4572000" cy="3429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16 Imagen" descr="Diapositiva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rcRect l="68504"/>
          <a:stretch>
            <a:fillRect/>
          </a:stretch>
        </p:blipFill>
        <p:spPr>
          <a:xfrm rot="10800000">
            <a:off x="0" y="3429000"/>
            <a:ext cx="4572000" cy="3429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14 Imagen" descr="Diapositiva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rcRect l="68504"/>
          <a:stretch>
            <a:fillRect/>
          </a:stretch>
        </p:blipFill>
        <p:spPr>
          <a:xfrm>
            <a:off x="4540289" y="-4688"/>
            <a:ext cx="4572000" cy="3429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7 Imagen" descr="Diapositiva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rcRect l="68504"/>
          <a:stretch>
            <a:fillRect/>
          </a:stretch>
        </p:blipFill>
        <p:spPr>
          <a:xfrm flipH="1">
            <a:off x="0" y="0"/>
            <a:ext cx="4572000" cy="3429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25 Imagen" descr="Diapositiva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rcRect l="76870" t="47917"/>
          <a:stretch>
            <a:fillRect/>
          </a:stretch>
        </p:blipFill>
        <p:spPr>
          <a:xfrm rot="16200000" flipH="1">
            <a:off x="4009427" y="2277061"/>
            <a:ext cx="1125146" cy="2286016"/>
          </a:xfrm>
          <a:prstGeom prst="diamond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1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9529" r="20946" b="10682"/>
          <a:stretch/>
        </p:blipFill>
        <p:spPr bwMode="auto">
          <a:xfrm rot="18878805" flipH="1">
            <a:off x="-1532434" y="-39214"/>
            <a:ext cx="7682346" cy="2984624"/>
          </a:xfrm>
          <a:prstGeom prst="rect">
            <a:avLst/>
          </a:prstGeom>
          <a:noFill/>
          <a:ln>
            <a:noFill/>
          </a:ln>
          <a:effectLst>
            <a:outerShdw dist="35921" dir="2700000" sx="99000" sy="99000" algn="ctr" rotWithShape="0">
              <a:srgbClr val="5DFFFF">
                <a:alpha val="68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9529" r="20946" b="10682"/>
          <a:stretch/>
        </p:blipFill>
        <p:spPr bwMode="auto">
          <a:xfrm rot="2701371">
            <a:off x="2842898" y="-40299"/>
            <a:ext cx="7788326" cy="2984624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5DFFFF">
                <a:alpha val="7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9529" r="20946" b="10682"/>
          <a:stretch/>
        </p:blipFill>
        <p:spPr bwMode="auto">
          <a:xfrm rot="8129809" flipH="1">
            <a:off x="2689428" y="3864999"/>
            <a:ext cx="7968637" cy="2984624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5DFFFF">
                <a:alpha val="7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9529" r="20946" b="10682"/>
          <a:stretch/>
        </p:blipFill>
        <p:spPr bwMode="auto">
          <a:xfrm rot="13546505">
            <a:off x="-1457870" y="3891985"/>
            <a:ext cx="7751780" cy="2984624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5DFFFF">
                <a:alpha val="7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11 Imagen" descr="Diapositiva9.JPG"/>
          <p:cNvPicPr>
            <a:picLocks noGrp="1" noChangeAspect="1"/>
          </p:cNvPicPr>
          <p:nvPr isPhoto="1"/>
        </p:nvPicPr>
        <p:blipFill>
          <a:blip r:embed="rId5" cstate="print">
            <a:lum contrast="20000"/>
          </a:blip>
          <a:srcRect t="9449" b="8399"/>
          <a:stretch>
            <a:fillRect/>
          </a:stretch>
        </p:blipFill>
        <p:spPr>
          <a:xfrm flipV="1"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6" cstate="print">
            <a:lum bright="20000" contrast="3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1614"/>
          <a:stretch>
            <a:fillRect/>
          </a:stretch>
        </p:blipFill>
        <p:spPr bwMode="auto">
          <a:xfrm>
            <a:off x="642910" y="428604"/>
            <a:ext cx="7929618" cy="198755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brightRoom" dir="t"/>
          </a:scene3d>
          <a:sp3d>
            <a:bevelT w="152400" h="50800" prst="softRound"/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13 Marco"/>
          <p:cNvSpPr/>
          <p:nvPr/>
        </p:nvSpPr>
        <p:spPr>
          <a:xfrm>
            <a:off x="-1071602" y="-1071594"/>
            <a:ext cx="11146120" cy="8929750"/>
          </a:xfrm>
          <a:prstGeom prst="frame">
            <a:avLst>
              <a:gd name="adj1" fmla="val 11821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8" name="17 Imagen" descr="espectacular naturaleza.definitivo.jpg"/>
          <p:cNvPicPr>
            <a:picLocks noGrp="1" noChangeAspect="1"/>
          </p:cNvPicPr>
          <p:nvPr/>
        </p:nvPicPr>
        <p:blipFill>
          <a:blip r:embed="rId7" cstate="print">
            <a:duotone>
              <a:prstClr val="black"/>
              <a:srgbClr val="9933FF">
                <a:tint val="45000"/>
                <a:satMod val="400000"/>
              </a:srgbClr>
            </a:duotone>
            <a:lum bright="20000" contrast="30000"/>
          </a:blip>
          <a:srcRect l="37008" t="26247" r="33465" b="26247"/>
          <a:stretch>
            <a:fillRect/>
          </a:stretch>
        </p:blipFill>
        <p:spPr>
          <a:xfrm>
            <a:off x="7286644" y="6215081"/>
            <a:ext cx="1571604" cy="642919"/>
          </a:xfrm>
          <a:prstGeom prst="notchedRightArrow">
            <a:avLst/>
          </a:prstGeom>
          <a:noFill/>
          <a:ln>
            <a:noFill/>
          </a:ln>
          <a:effectLst>
            <a:glow rad="101600">
              <a:schemeClr val="bg1">
                <a:alpha val="60000"/>
              </a:schemeClr>
            </a:glo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</p:pic>
      <p:sp>
        <p:nvSpPr>
          <p:cNvPr id="19" name="18 CuadroTexto"/>
          <p:cNvSpPr txBox="1"/>
          <p:nvPr/>
        </p:nvSpPr>
        <p:spPr>
          <a:xfrm>
            <a:off x="7286644" y="6357958"/>
            <a:ext cx="1500198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31750">
              <a:extrusionClr>
                <a:srgbClr val="FF9393"/>
              </a:extrusionClr>
            </a:sp3d>
          </a:bodyPr>
          <a:lstStyle/>
          <a:p>
            <a:pPr algn="ctr">
              <a:defRPr/>
            </a:pPr>
            <a:r>
              <a:rPr lang="es-ES" sz="800" b="1" dirty="0">
                <a:solidFill>
                  <a:schemeClr val="bg1"/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CON REPRODUCCION</a:t>
            </a:r>
          </a:p>
          <a:p>
            <a:pPr algn="ctr">
              <a:defRPr/>
            </a:pPr>
            <a:r>
              <a:rPr lang="es-ES" sz="800" b="1" dirty="0">
                <a:solidFill>
                  <a:schemeClr val="bg1"/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 MANUAL Y MUSICA</a:t>
            </a:r>
          </a:p>
        </p:txBody>
      </p:sp>
    </p:spTree>
    <p:extLst>
      <p:ext uri="{BB962C8B-B14F-4D97-AF65-F5344CB8AC3E}">
        <p14:creationId xmlns="" xmlns:p14="http://schemas.microsoft.com/office/powerpoint/2010/main" val="146010521"/>
      </p:ext>
    </p:extLst>
  </p:cSld>
  <p:clrMapOvr>
    <a:masterClrMapping/>
  </p:clrMapOvr>
  <p:transition spd="slow">
    <p:wedge/>
    <p:sndAc>
      <p:stSnd loop="1">
        <p:snd r:embed="rId2" name="Richard Clayderman - Memor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6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6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6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6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6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6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6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6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357166"/>
            <a:ext cx="9144000" cy="6143668"/>
          </a:xfrm>
          <a:prstGeom prst="rect">
            <a:avLst/>
          </a:prstGeom>
          <a:solidFill>
            <a:srgbClr val="993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Forma libre"/>
          <p:cNvSpPr/>
          <p:nvPr/>
        </p:nvSpPr>
        <p:spPr>
          <a:xfrm>
            <a:off x="0" y="357166"/>
            <a:ext cx="4572000" cy="6143668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857232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4572000 w 9144000"/>
              <a:gd name="connsiteY9" fmla="*/ 857232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857232 h 6858000"/>
              <a:gd name="connsiteX6" fmla="*/ 4572000 w 9144000"/>
              <a:gd name="connsiteY6" fmla="*/ 592933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4572000 w 9144000"/>
              <a:gd name="connsiteY9" fmla="*/ 857232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857232 h 6858000"/>
              <a:gd name="connsiteX6" fmla="*/ 4572000 w 9144000"/>
              <a:gd name="connsiteY6" fmla="*/ 6000768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4572000 w 9144000"/>
              <a:gd name="connsiteY9" fmla="*/ 857232 h 6858000"/>
              <a:gd name="connsiteX0" fmla="*/ 457200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4572000 w 9144000"/>
              <a:gd name="connsiteY4" fmla="*/ 0 h 6858000"/>
              <a:gd name="connsiteX5" fmla="*/ 4572000 w 9144000"/>
              <a:gd name="connsiteY5" fmla="*/ 857232 h 6858000"/>
              <a:gd name="connsiteX6" fmla="*/ 4572000 w 9144000"/>
              <a:gd name="connsiteY6" fmla="*/ 6000768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4572000 w 9144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50 w 4572000"/>
              <a:gd name="connsiteY7" fmla="*/ 6000750 h 6858000"/>
              <a:gd name="connsiteX8" fmla="*/ 3714750 w 4572000"/>
              <a:gd name="connsiteY8" fmla="*/ 8572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50 w 4572000"/>
              <a:gd name="connsiteY8" fmla="*/ 8572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44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44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44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44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428992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428992 w 4572000"/>
              <a:gd name="connsiteY7" fmla="*/ 5286388 h 6858000"/>
              <a:gd name="connsiteX8" fmla="*/ 3428992 w 4572000"/>
              <a:gd name="connsiteY8" fmla="*/ 1643050 h 6858000"/>
              <a:gd name="connsiteX9" fmla="*/ 0 w 4572000"/>
              <a:gd name="connsiteY9" fmla="*/ 85723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4572000" y="0"/>
                </a:lnTo>
                <a:lnTo>
                  <a:pt x="4572000" y="6858000"/>
                </a:lnTo>
                <a:lnTo>
                  <a:pt x="0" y="6858000"/>
                </a:lnTo>
                <a:lnTo>
                  <a:pt x="0" y="0"/>
                </a:lnTo>
                <a:close/>
                <a:moveTo>
                  <a:pt x="0" y="857232"/>
                </a:moveTo>
                <a:lnTo>
                  <a:pt x="0" y="6000768"/>
                </a:lnTo>
                <a:cubicBezTo>
                  <a:pt x="1250206" y="5327333"/>
                  <a:pt x="2190744" y="5548327"/>
                  <a:pt x="3428992" y="5286388"/>
                </a:cubicBezTo>
                <a:cubicBezTo>
                  <a:pt x="3428994" y="3833821"/>
                  <a:pt x="3414877" y="3384058"/>
                  <a:pt x="3428992" y="1643050"/>
                </a:cubicBezTo>
                <a:cubicBezTo>
                  <a:pt x="2190744" y="1381111"/>
                  <a:pt x="1174902" y="1654380"/>
                  <a:pt x="0" y="857232"/>
                </a:cubicBezTo>
                <a:close/>
              </a:path>
            </a:pathLst>
          </a:custGeom>
          <a:gradFill flip="none" rotWithShape="1">
            <a:gsLst>
              <a:gs pos="0">
                <a:srgbClr val="000000"/>
              </a:gs>
              <a:gs pos="39999">
                <a:srgbClr val="0A128C"/>
              </a:gs>
              <a:gs pos="70000">
                <a:srgbClr val="6666FF"/>
              </a:gs>
              <a:gs pos="83000">
                <a:srgbClr val="7005D4"/>
              </a:gs>
              <a:gs pos="100000">
                <a:srgbClr val="8C3D91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flipH="1">
            <a:off x="4572000" y="357166"/>
            <a:ext cx="4572000" cy="6143668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857232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4572000 w 9144000"/>
              <a:gd name="connsiteY9" fmla="*/ 857232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857232 h 6858000"/>
              <a:gd name="connsiteX6" fmla="*/ 4572000 w 9144000"/>
              <a:gd name="connsiteY6" fmla="*/ 592933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4572000 w 9144000"/>
              <a:gd name="connsiteY9" fmla="*/ 857232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857232 h 6858000"/>
              <a:gd name="connsiteX6" fmla="*/ 4572000 w 9144000"/>
              <a:gd name="connsiteY6" fmla="*/ 6000768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4572000 w 9144000"/>
              <a:gd name="connsiteY9" fmla="*/ 857232 h 6858000"/>
              <a:gd name="connsiteX0" fmla="*/ 457200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4572000 w 9144000"/>
              <a:gd name="connsiteY4" fmla="*/ 0 h 6858000"/>
              <a:gd name="connsiteX5" fmla="*/ 4572000 w 9144000"/>
              <a:gd name="connsiteY5" fmla="*/ 857232 h 6858000"/>
              <a:gd name="connsiteX6" fmla="*/ 4572000 w 9144000"/>
              <a:gd name="connsiteY6" fmla="*/ 6000768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4572000 w 9144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50 w 4572000"/>
              <a:gd name="connsiteY7" fmla="*/ 6000750 h 6858000"/>
              <a:gd name="connsiteX8" fmla="*/ 3714750 w 4572000"/>
              <a:gd name="connsiteY8" fmla="*/ 8572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50 w 4572000"/>
              <a:gd name="connsiteY8" fmla="*/ 8572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44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44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44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44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428992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428992 w 4572000"/>
              <a:gd name="connsiteY7" fmla="*/ 5286388 h 6858000"/>
              <a:gd name="connsiteX8" fmla="*/ 3428992 w 4572000"/>
              <a:gd name="connsiteY8" fmla="*/ 1643050 h 6858000"/>
              <a:gd name="connsiteX9" fmla="*/ 0 w 4572000"/>
              <a:gd name="connsiteY9" fmla="*/ 85723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4572000" y="0"/>
                </a:lnTo>
                <a:lnTo>
                  <a:pt x="4572000" y="6858000"/>
                </a:lnTo>
                <a:lnTo>
                  <a:pt x="0" y="6858000"/>
                </a:lnTo>
                <a:lnTo>
                  <a:pt x="0" y="0"/>
                </a:lnTo>
                <a:close/>
                <a:moveTo>
                  <a:pt x="0" y="857232"/>
                </a:moveTo>
                <a:lnTo>
                  <a:pt x="0" y="6000768"/>
                </a:lnTo>
                <a:cubicBezTo>
                  <a:pt x="1250206" y="5327333"/>
                  <a:pt x="2190744" y="5548327"/>
                  <a:pt x="3428992" y="5286388"/>
                </a:cubicBezTo>
                <a:cubicBezTo>
                  <a:pt x="3428994" y="3833821"/>
                  <a:pt x="3414877" y="3384058"/>
                  <a:pt x="3428992" y="1643050"/>
                </a:cubicBezTo>
                <a:cubicBezTo>
                  <a:pt x="2190744" y="1381111"/>
                  <a:pt x="1174902" y="1654380"/>
                  <a:pt x="0" y="857232"/>
                </a:cubicBezTo>
                <a:close/>
              </a:path>
            </a:pathLst>
          </a:custGeom>
          <a:gradFill>
            <a:gsLst>
              <a:gs pos="0">
                <a:srgbClr val="000000"/>
              </a:gs>
              <a:gs pos="39999">
                <a:srgbClr val="0A128C"/>
              </a:gs>
              <a:gs pos="70000">
                <a:srgbClr val="6666FF"/>
              </a:gs>
              <a:gs pos="83000">
                <a:srgbClr val="7005D4"/>
              </a:gs>
              <a:gs pos="100000">
                <a:srgbClr val="8C3D9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2" name="1 Imagen" descr="Diapositiva4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57166"/>
            <a:ext cx="9144000" cy="614364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3714744" y="642918"/>
            <a:ext cx="1770036" cy="523220"/>
          </a:xfrm>
          <a:prstGeom prst="rect">
            <a:avLst/>
          </a:prstGeom>
        </p:spPr>
        <p:txBody>
          <a:bodyPr wrap="none">
            <a:spAutoFit/>
            <a:scene3d>
              <a:camera prst="obliqueBottomLeft"/>
              <a:lightRig rig="threePt" dir="t"/>
            </a:scene3d>
            <a:sp3d extrusionH="82550">
              <a:extrusionClr>
                <a:schemeClr val="tx1"/>
              </a:extrusionClr>
            </a:sp3d>
          </a:bodyPr>
          <a:lstStyle/>
          <a:p>
            <a:r>
              <a:rPr lang="es-ES" sz="2800" b="1" dirty="0" smtClean="0">
                <a:solidFill>
                  <a:srgbClr val="CCFF33"/>
                </a:solidFill>
              </a:rPr>
              <a:t> </a:t>
            </a:r>
            <a:r>
              <a:rPr lang="es-ES" sz="2800" b="1" dirty="0" smtClean="0">
                <a:gradFill>
                  <a:gsLst>
                    <a:gs pos="0">
                      <a:srgbClr val="CCCCFF"/>
                    </a:gs>
                    <a:gs pos="17999">
                      <a:srgbClr val="99CCFF"/>
                    </a:gs>
                    <a:gs pos="36000">
                      <a:srgbClr val="9966FF"/>
                    </a:gs>
                    <a:gs pos="61000">
                      <a:srgbClr val="CC99FF"/>
                    </a:gs>
                    <a:gs pos="82001">
                      <a:srgbClr val="99CCFF"/>
                    </a:gs>
                    <a:gs pos="100000">
                      <a:srgbClr val="CCCCFF"/>
                    </a:gs>
                  </a:gsLst>
                  <a:lin ang="5400000" scaled="0"/>
                </a:gradFill>
              </a:rPr>
              <a:t>La Actitud</a:t>
            </a:r>
          </a:p>
        </p:txBody>
      </p:sp>
      <p:sp>
        <p:nvSpPr>
          <p:cNvPr id="5" name="4 Anillo"/>
          <p:cNvSpPr/>
          <p:nvPr/>
        </p:nvSpPr>
        <p:spPr>
          <a:xfrm>
            <a:off x="2857488" y="500042"/>
            <a:ext cx="3414730" cy="914400"/>
          </a:xfrm>
          <a:prstGeom prst="donut">
            <a:avLst>
              <a:gd name="adj" fmla="val 8763"/>
            </a:avLst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 animBg="1"/>
      <p:bldP spid="7" grpId="0" animBg="1"/>
      <p:bldP spid="3" grpId="0"/>
      <p:bldP spid="5" grpId="0" animBg="1"/>
      <p:bldP spid="5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2.JPG"/>
          <p:cNvPicPr>
            <a:picLocks noGrp="1" noChangeAspect="1"/>
          </p:cNvPicPr>
          <p:nvPr isPhoto="1"/>
        </p:nvPicPr>
        <p:blipFill>
          <a:blip r:embed="rId2" cstate="print"/>
          <a:srcRect l="54724" t="19423" r="11811" b="25197"/>
          <a:stretch>
            <a:fillRect/>
          </a:stretch>
        </p:blipFill>
        <p:spPr>
          <a:xfrm flipV="1">
            <a:off x="0" y="3403092"/>
            <a:ext cx="4572000" cy="3454903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Diapositiva2.JPG"/>
          <p:cNvPicPr>
            <a:picLocks noGrp="1" noChangeAspect="1"/>
          </p:cNvPicPr>
          <p:nvPr isPhoto="1"/>
        </p:nvPicPr>
        <p:blipFill>
          <a:blip r:embed="rId2" cstate="print"/>
          <a:srcRect l="54724" t="19423" r="11811" b="25197"/>
          <a:stretch>
            <a:fillRect/>
          </a:stretch>
        </p:blipFill>
        <p:spPr>
          <a:xfrm flipH="1" flipV="1">
            <a:off x="4572000" y="3403092"/>
            <a:ext cx="4572000" cy="345490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 Imagen" descr="Diapositiva2.JPG"/>
          <p:cNvPicPr>
            <a:picLocks noGrp="1" noChangeAspect="1"/>
          </p:cNvPicPr>
          <p:nvPr isPhoto="1"/>
        </p:nvPicPr>
        <p:blipFill>
          <a:blip r:embed="rId2" cstate="print"/>
          <a:srcRect l="55118" t="19423" r="11811" b="25197"/>
          <a:stretch>
            <a:fillRect/>
          </a:stretch>
        </p:blipFill>
        <p:spPr>
          <a:xfrm flipH="1">
            <a:off x="4572000" y="0"/>
            <a:ext cx="4572000" cy="3429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2.JPG"/>
          <p:cNvPicPr>
            <a:picLocks noGrp="1" noChangeAspect="1"/>
          </p:cNvPicPr>
          <p:nvPr isPhoto="1"/>
        </p:nvPicPr>
        <p:blipFill>
          <a:blip r:embed="rId2" cstate="print"/>
          <a:srcRect l="54724" t="19423" r="11811" b="25197"/>
          <a:stretch>
            <a:fillRect/>
          </a:stretch>
        </p:blipFill>
        <p:spPr>
          <a:xfrm>
            <a:off x="0" y="0"/>
            <a:ext cx="4572000" cy="34549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16 Imagen" descr="APRENDIENDO A VIVIR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36" y="1500174"/>
            <a:ext cx="3961177" cy="37321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643174" y="1428736"/>
            <a:ext cx="3961177" cy="37321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643174" y="1428736"/>
            <a:ext cx="3961177" cy="37321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36" y="1500174"/>
            <a:ext cx="3961177" cy="37321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10 Rectángulo"/>
          <p:cNvSpPr/>
          <p:nvPr/>
        </p:nvSpPr>
        <p:spPr>
          <a:xfrm>
            <a:off x="2000232" y="357166"/>
            <a:ext cx="5500726" cy="707886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88900">
              <a:extrusionClr>
                <a:srgbClr val="FFC000"/>
              </a:extrusionClr>
            </a:sp3d>
          </a:bodyPr>
          <a:lstStyle/>
          <a:p>
            <a:pPr algn="ctr"/>
            <a:r>
              <a:rPr lang="es-ES" sz="2000" b="1" i="1" dirty="0" smtClean="0">
                <a:gradFill>
                  <a:gsLst>
                    <a:gs pos="0">
                      <a:srgbClr val="000000"/>
                    </a:gs>
                    <a:gs pos="0">
                      <a:srgbClr val="000040"/>
                    </a:gs>
                    <a:gs pos="38000">
                      <a:srgbClr val="FF66FF">
                        <a:lumMod val="65000"/>
                      </a:srgbClr>
                    </a:gs>
                    <a:gs pos="57000">
                      <a:srgbClr val="FF0000">
                        <a:lumMod val="84000"/>
                      </a:srgbClr>
                    </a:gs>
                    <a:gs pos="72000">
                      <a:schemeClr val="accent6">
                        <a:lumMod val="75000"/>
                      </a:schemeClr>
                    </a:gs>
                    <a:gs pos="88000">
                      <a:srgbClr val="FFBF00"/>
                    </a:gs>
                  </a:gsLst>
                  <a:lin ang="5400000" scaled="0"/>
                </a:gradFill>
              </a:rPr>
              <a:t>La felicidad es una elección a la cual,  podemos acceder en cualquier momento y lugar.</a:t>
            </a:r>
          </a:p>
        </p:txBody>
      </p:sp>
    </p:spTree>
    <p:extLst>
      <p:ext uri="{BB962C8B-B14F-4D97-AF65-F5344CB8AC3E}">
        <p14:creationId xmlns="" xmlns:p14="http://schemas.microsoft.com/office/powerpoint/2010/main" val="2355084162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3" presetClass="exit" presetSubtype="54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3" presetClass="entr" presetSubtype="52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iapositiva10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928646"/>
            <a:ext cx="9144000" cy="5929354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 Imagen" descr="Diapositiva10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928646"/>
            <a:ext cx="9144000" cy="592935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2285984" y="357166"/>
            <a:ext cx="4572000" cy="707886"/>
          </a:xfrm>
          <a:prstGeom prst="rect">
            <a:avLst/>
          </a:prstGeom>
        </p:spPr>
        <p:txBody>
          <a:bodyPr>
            <a:spAutoFit/>
            <a:scene3d>
              <a:camera prst="obliqueBottomLeft"/>
              <a:lightRig rig="threePt" dir="t"/>
            </a:scene3d>
            <a:sp3d extrusionH="69850">
              <a:extrusionClr>
                <a:srgbClr val="FF9900"/>
              </a:extrusionClr>
            </a:sp3d>
          </a:bodyPr>
          <a:lstStyle/>
          <a:p>
            <a:pPr algn="ctr"/>
            <a:r>
              <a:rPr lang="es-ES" sz="2000" b="1" i="1" dirty="0" smtClean="0"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</a:rPr>
              <a:t>Si eres capaz de cambiarte a ti mismo, el mundo cambiará contigo.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500042"/>
            <a:ext cx="9144000" cy="5786478"/>
          </a:xfrm>
          <a:prstGeom prst="rect">
            <a:avLst/>
          </a:prstGeom>
          <a:solidFill>
            <a:srgbClr val="4B4B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1 Imagen" descr="Diapositiva4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Diapositiva4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1857356" y="500042"/>
            <a:ext cx="5500726" cy="1015663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7620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2000" b="1" i="1" dirty="0" smtClean="0"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</a:rPr>
              <a:t>Nuestros pensamientos son los que nos hacen sentir la felicidad y la desgracia, mas no</a:t>
            </a:r>
          </a:p>
          <a:p>
            <a:pPr algn="ctr"/>
            <a:r>
              <a:rPr lang="es-ES" sz="2000" b="1" i="1" dirty="0" smtClean="0"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</a:rPr>
              <a:t> las circunstancias…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fin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rgbClr val="00FFFF">
                <a:tint val="45000"/>
                <a:satMod val="400000"/>
              </a:srgbClr>
            </a:duotone>
            <a:lum contrast="10000"/>
            <a:extLst/>
          </a:blip>
          <a:srcRect l="8661" t="11549" r="9055" b="1049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 Imagen" descr="Diapositiva43.JPG"/>
          <p:cNvPicPr>
            <a:picLocks noGrp="1" noChangeAspect="1"/>
          </p:cNvPicPr>
          <p:nvPr isPhoto="1"/>
        </p:nvPicPr>
        <p:blipFill>
          <a:blip r:embed="rId4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 rotWithShape="1">
          <a:blip r:embed="rId5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922" t="51381" r="10752" b="18871"/>
          <a:stretch/>
        </p:blipFill>
        <p:spPr bwMode="auto">
          <a:xfrm rot="3094974">
            <a:off x="2691445" y="3703657"/>
            <a:ext cx="6308710" cy="304178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00FFFF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 rotWithShape="1">
          <a:blip r:embed="rId5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922" t="51381" r="10752" b="18871"/>
          <a:stretch/>
        </p:blipFill>
        <p:spPr bwMode="auto">
          <a:xfrm rot="18505026" flipH="1">
            <a:off x="188238" y="3684185"/>
            <a:ext cx="6308710" cy="304178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00FFFF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5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3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922" t="51381" r="10752" b="18871"/>
          <a:stretch/>
        </p:blipFill>
        <p:spPr bwMode="auto">
          <a:xfrm rot="14038200">
            <a:off x="254550" y="310265"/>
            <a:ext cx="6308710" cy="304178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00FFFF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 rotWithShape="1">
          <a:blip r:embed="rId5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922" t="51381" r="10752" b="18871"/>
          <a:stretch/>
        </p:blipFill>
        <p:spPr bwMode="auto">
          <a:xfrm rot="7561800" flipH="1">
            <a:off x="2630814" y="313107"/>
            <a:ext cx="6308710" cy="304178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00FFFF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15 Imagen" descr="Diapositiva43.JPG"/>
          <p:cNvPicPr>
            <a:picLocks noGrp="1" noChangeAspect="1"/>
          </p:cNvPicPr>
          <p:nvPr isPhoto="1"/>
        </p:nvPicPr>
        <p:blipFill>
          <a:blip r:embed="rId4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1500166" y="214290"/>
            <a:ext cx="6072230" cy="1323439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95250">
              <a:extrusionClr>
                <a:srgbClr val="FF66FF"/>
              </a:extrusionClr>
            </a:sp3d>
          </a:bodyPr>
          <a:lstStyle/>
          <a:p>
            <a:pPr algn="ctr"/>
            <a:r>
              <a:rPr lang="es-ES" sz="2000" b="1" i="1" dirty="0" smtClean="0">
                <a:solidFill>
                  <a:srgbClr val="00FF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Recuerda que lo único que puedes controlar en el mundo son tus pensamientos, aunque cuando uno está enamorado “ hay razones del corazón que la razón desconoce y se niega a aceptar”.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3" presetClass="entr" presetSubtype="52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90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642918"/>
            <a:ext cx="9144000" cy="557216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Forma libre"/>
          <p:cNvSpPr/>
          <p:nvPr/>
        </p:nvSpPr>
        <p:spPr>
          <a:xfrm>
            <a:off x="0" y="642918"/>
            <a:ext cx="4643438" cy="5616054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857232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4572000 w 9144000"/>
              <a:gd name="connsiteY9" fmla="*/ 857232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857232 h 6858000"/>
              <a:gd name="connsiteX6" fmla="*/ 4572000 w 9144000"/>
              <a:gd name="connsiteY6" fmla="*/ 592933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4572000 w 9144000"/>
              <a:gd name="connsiteY9" fmla="*/ 857232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857232 h 6858000"/>
              <a:gd name="connsiteX6" fmla="*/ 4572000 w 9144000"/>
              <a:gd name="connsiteY6" fmla="*/ 6000768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4572000 w 9144000"/>
              <a:gd name="connsiteY9" fmla="*/ 857232 h 6858000"/>
              <a:gd name="connsiteX0" fmla="*/ 457200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4572000 w 9144000"/>
              <a:gd name="connsiteY4" fmla="*/ 0 h 6858000"/>
              <a:gd name="connsiteX5" fmla="*/ 4572000 w 9144000"/>
              <a:gd name="connsiteY5" fmla="*/ 857232 h 6858000"/>
              <a:gd name="connsiteX6" fmla="*/ 4572000 w 9144000"/>
              <a:gd name="connsiteY6" fmla="*/ 6000768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4572000 w 9144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50 w 4572000"/>
              <a:gd name="connsiteY7" fmla="*/ 6000750 h 6858000"/>
              <a:gd name="connsiteX8" fmla="*/ 3714750 w 4572000"/>
              <a:gd name="connsiteY8" fmla="*/ 8572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50 w 4572000"/>
              <a:gd name="connsiteY8" fmla="*/ 8572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44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44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44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44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428992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428992 w 4572000"/>
              <a:gd name="connsiteY7" fmla="*/ 5286388 h 6858000"/>
              <a:gd name="connsiteX8" fmla="*/ 3428992 w 4572000"/>
              <a:gd name="connsiteY8" fmla="*/ 1643050 h 6858000"/>
              <a:gd name="connsiteX9" fmla="*/ 0 w 4572000"/>
              <a:gd name="connsiteY9" fmla="*/ 85723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4572000" y="0"/>
                </a:lnTo>
                <a:lnTo>
                  <a:pt x="4572000" y="6858000"/>
                </a:lnTo>
                <a:lnTo>
                  <a:pt x="0" y="6858000"/>
                </a:lnTo>
                <a:lnTo>
                  <a:pt x="0" y="0"/>
                </a:lnTo>
                <a:close/>
                <a:moveTo>
                  <a:pt x="0" y="857232"/>
                </a:moveTo>
                <a:lnTo>
                  <a:pt x="0" y="6000768"/>
                </a:lnTo>
                <a:cubicBezTo>
                  <a:pt x="1250206" y="5327333"/>
                  <a:pt x="2190744" y="5548327"/>
                  <a:pt x="3428992" y="5286388"/>
                </a:cubicBezTo>
                <a:cubicBezTo>
                  <a:pt x="3428994" y="3833821"/>
                  <a:pt x="3414877" y="3384058"/>
                  <a:pt x="3428992" y="1643050"/>
                </a:cubicBezTo>
                <a:cubicBezTo>
                  <a:pt x="2190744" y="1381111"/>
                  <a:pt x="1174902" y="1654380"/>
                  <a:pt x="0" y="857232"/>
                </a:cubicBezTo>
                <a:close/>
              </a:path>
            </a:pathLst>
          </a:custGeom>
          <a:gradFill flip="none" rotWithShape="1">
            <a:gsLst>
              <a:gs pos="22000">
                <a:srgbClr val="FFF200"/>
              </a:gs>
              <a:gs pos="74000">
                <a:srgbClr val="FF7A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flipH="1">
            <a:off x="4500562" y="642918"/>
            <a:ext cx="4643438" cy="5572164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857232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4572000 w 9144000"/>
              <a:gd name="connsiteY9" fmla="*/ 857232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857232 h 6858000"/>
              <a:gd name="connsiteX6" fmla="*/ 4572000 w 9144000"/>
              <a:gd name="connsiteY6" fmla="*/ 592933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4572000 w 9144000"/>
              <a:gd name="connsiteY9" fmla="*/ 857232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857232 h 6858000"/>
              <a:gd name="connsiteX6" fmla="*/ 4572000 w 9144000"/>
              <a:gd name="connsiteY6" fmla="*/ 6000768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4572000 w 9144000"/>
              <a:gd name="connsiteY9" fmla="*/ 857232 h 6858000"/>
              <a:gd name="connsiteX0" fmla="*/ 457200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4572000 w 9144000"/>
              <a:gd name="connsiteY4" fmla="*/ 0 h 6858000"/>
              <a:gd name="connsiteX5" fmla="*/ 4572000 w 9144000"/>
              <a:gd name="connsiteY5" fmla="*/ 857232 h 6858000"/>
              <a:gd name="connsiteX6" fmla="*/ 4572000 w 9144000"/>
              <a:gd name="connsiteY6" fmla="*/ 6000768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4572000 w 9144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50 w 4572000"/>
              <a:gd name="connsiteY7" fmla="*/ 6000750 h 6858000"/>
              <a:gd name="connsiteX8" fmla="*/ 3714750 w 4572000"/>
              <a:gd name="connsiteY8" fmla="*/ 8572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50 w 4572000"/>
              <a:gd name="connsiteY8" fmla="*/ 8572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44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44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44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44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428992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428992 w 4572000"/>
              <a:gd name="connsiteY7" fmla="*/ 5286388 h 6858000"/>
              <a:gd name="connsiteX8" fmla="*/ 3428992 w 4572000"/>
              <a:gd name="connsiteY8" fmla="*/ 1643050 h 6858000"/>
              <a:gd name="connsiteX9" fmla="*/ 0 w 4572000"/>
              <a:gd name="connsiteY9" fmla="*/ 85723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4572000" y="0"/>
                </a:lnTo>
                <a:lnTo>
                  <a:pt x="4572000" y="6858000"/>
                </a:lnTo>
                <a:lnTo>
                  <a:pt x="0" y="6858000"/>
                </a:lnTo>
                <a:lnTo>
                  <a:pt x="0" y="0"/>
                </a:lnTo>
                <a:close/>
                <a:moveTo>
                  <a:pt x="0" y="857232"/>
                </a:moveTo>
                <a:lnTo>
                  <a:pt x="0" y="6000768"/>
                </a:lnTo>
                <a:cubicBezTo>
                  <a:pt x="1250206" y="5327333"/>
                  <a:pt x="2190744" y="5548327"/>
                  <a:pt x="3428992" y="5286388"/>
                </a:cubicBezTo>
                <a:cubicBezTo>
                  <a:pt x="3428994" y="3833821"/>
                  <a:pt x="3414877" y="3384058"/>
                  <a:pt x="3428992" y="1643050"/>
                </a:cubicBezTo>
                <a:cubicBezTo>
                  <a:pt x="2190744" y="1381111"/>
                  <a:pt x="1174902" y="1654380"/>
                  <a:pt x="0" y="857232"/>
                </a:cubicBezTo>
                <a:close/>
              </a:path>
            </a:pathLst>
          </a:custGeom>
          <a:gradFill flip="none" rotWithShape="1">
            <a:gsLst>
              <a:gs pos="22000">
                <a:srgbClr val="FFF200"/>
              </a:gs>
              <a:gs pos="74000">
                <a:srgbClr val="FF7A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2" name="1 Imagen" descr="Diapositiva3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22000">
                <a:srgbClr val="FFF200"/>
              </a:gs>
              <a:gs pos="74000">
                <a:srgbClr val="FF7A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3587980" y="1142984"/>
            <a:ext cx="1968039" cy="523220"/>
          </a:xfrm>
          <a:prstGeom prst="rect">
            <a:avLst/>
          </a:prstGeom>
        </p:spPr>
        <p:txBody>
          <a:bodyPr wrap="none">
            <a:spAutoFit/>
            <a:scene3d>
              <a:camera prst="obliqueBottomLeft"/>
              <a:lightRig rig="threePt" dir="t"/>
            </a:scene3d>
            <a:sp3d extrusionH="88900">
              <a:extrusionClr>
                <a:srgbClr val="FFFF00"/>
              </a:extrusionClr>
            </a:sp3d>
          </a:bodyPr>
          <a:lstStyle/>
          <a:p>
            <a:pPr algn="ctr"/>
            <a:r>
              <a:rPr lang="es-ES" sz="2800" b="1" i="1" dirty="0" smtClean="0">
                <a:gradFill>
                  <a:gsLst>
                    <a:gs pos="0">
                      <a:srgbClr val="FFF200"/>
                    </a:gs>
                    <a:gs pos="58000">
                      <a:srgbClr val="FF7A00"/>
                    </a:gs>
                    <a:gs pos="100000">
                      <a:srgbClr val="4D0808"/>
                    </a:gs>
                  </a:gsLst>
                  <a:lin ang="5400000" scaled="0"/>
                </a:gradFill>
              </a:rPr>
              <a:t>El momento</a:t>
            </a:r>
          </a:p>
        </p:txBody>
      </p:sp>
      <p:sp>
        <p:nvSpPr>
          <p:cNvPr id="4" name="3 Anillo"/>
          <p:cNvSpPr/>
          <p:nvPr/>
        </p:nvSpPr>
        <p:spPr>
          <a:xfrm>
            <a:off x="2864634" y="947394"/>
            <a:ext cx="3414730" cy="914400"/>
          </a:xfrm>
          <a:prstGeom prst="donut">
            <a:avLst>
              <a:gd name="adj" fmla="val 8763"/>
            </a:avLst>
          </a:prstGeom>
          <a:gradFill flip="none" rotWithShape="1">
            <a:gsLst>
              <a:gs pos="22000">
                <a:srgbClr val="FFF200"/>
              </a:gs>
              <a:gs pos="74000">
                <a:srgbClr val="FF7A00"/>
              </a:gs>
              <a:gs pos="100000">
                <a:srgbClr val="4D0808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5" grpId="0" animBg="1"/>
      <p:bldP spid="6" grpId="0" animBg="1"/>
      <p:bldP spid="3" grpId="0"/>
      <p:bldP spid="4" grpId="0" animBg="1"/>
      <p:bldP spid="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9966FF"/>
              </a:gs>
              <a:gs pos="13000">
                <a:srgbClr val="7030A0">
                  <a:lumMod val="48000"/>
                </a:srgbClr>
              </a:gs>
              <a:gs pos="100000">
                <a:schemeClr val="accent6">
                  <a:lumMod val="0"/>
                </a:schemeClr>
              </a:gs>
              <a:gs pos="100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</a:endParaRPr>
          </a:p>
        </p:txBody>
      </p:sp>
      <p:pic>
        <p:nvPicPr>
          <p:cNvPr id="3" name="2 Imagen" descr="Diapositiva8.JPG"/>
          <p:cNvPicPr>
            <a:picLocks noGrp="1" noChangeAspect="1"/>
          </p:cNvPicPr>
          <p:nvPr isPhoto="1"/>
        </p:nvPicPr>
        <p:blipFill rotWithShape="1">
          <a:blip r:embed="rId2" cstate="print">
            <a:lum contrast="10000"/>
          </a:blip>
          <a:srcRect t="5748" b="5518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95975">
            <a:off x="5409555" y="-203398"/>
            <a:ext cx="2914252" cy="3891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04025" flipH="1">
            <a:off x="893915" y="-273816"/>
            <a:ext cx="3003748" cy="3876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015679">
            <a:off x="858711" y="3182665"/>
            <a:ext cx="3095389" cy="389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84321" flipH="1">
            <a:off x="5202758" y="3184132"/>
            <a:ext cx="3090686" cy="38633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9 Imagen" descr="Diapositiva8.JPG"/>
          <p:cNvPicPr>
            <a:picLocks noGrp="1" noChangeAspect="1"/>
          </p:cNvPicPr>
          <p:nvPr isPhoto="1"/>
        </p:nvPicPr>
        <p:blipFill rotWithShape="1">
          <a:blip r:embed="rId2" cstate="print">
            <a:lum contrast="10000"/>
          </a:blip>
          <a:srcRect t="5748" b="5518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8 Rectángulo"/>
          <p:cNvSpPr/>
          <p:nvPr/>
        </p:nvSpPr>
        <p:spPr>
          <a:xfrm>
            <a:off x="2214546" y="642918"/>
            <a:ext cx="4929222" cy="707886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58750">
              <a:extrusionClr>
                <a:srgbClr val="00B050"/>
              </a:extrusionClr>
            </a:sp3d>
          </a:bodyPr>
          <a:lstStyle/>
          <a:p>
            <a:pPr algn="ctr"/>
            <a:r>
              <a:rPr lang="es-ES" sz="2000" b="1" i="1" dirty="0" smtClean="0">
                <a:gradFill>
                  <a:gsLst>
                    <a:gs pos="0">
                      <a:srgbClr val="CCCCFF"/>
                    </a:gs>
                    <a:gs pos="17999">
                      <a:srgbClr val="99CCFF"/>
                    </a:gs>
                    <a:gs pos="36000">
                      <a:srgbClr val="9966FF"/>
                    </a:gs>
                    <a:gs pos="61000">
                      <a:srgbClr val="FF66FF"/>
                    </a:gs>
                    <a:gs pos="82001">
                      <a:srgbClr val="99CCFF"/>
                    </a:gs>
                    <a:gs pos="100000">
                      <a:srgbClr val="CCCCFF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La felicidad no está en los años, en los meses o en las </a:t>
            </a:r>
            <a:r>
              <a:rPr lang="es-ES" sz="2000" b="1" i="1" dirty="0" smtClean="0">
                <a:gradFill>
                  <a:gsLst>
                    <a:gs pos="0">
                      <a:srgbClr val="CCCCFF"/>
                    </a:gs>
                    <a:gs pos="0">
                      <a:srgbClr val="99CCFF"/>
                    </a:gs>
                    <a:gs pos="36000">
                      <a:srgbClr val="9966FF"/>
                    </a:gs>
                    <a:gs pos="61000">
                      <a:srgbClr val="FF66FF"/>
                    </a:gs>
                    <a:gs pos="82001">
                      <a:srgbClr val="99CCFF"/>
                    </a:gs>
                    <a:gs pos="100000">
                      <a:srgbClr val="CCCCFF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semanas</a:t>
            </a:r>
            <a:r>
              <a:rPr lang="es-ES" sz="2000" b="1" i="1" dirty="0" smtClean="0">
                <a:gradFill>
                  <a:gsLst>
                    <a:gs pos="0">
                      <a:srgbClr val="CCCCFF"/>
                    </a:gs>
                    <a:gs pos="17999">
                      <a:srgbClr val="99CCFF"/>
                    </a:gs>
                    <a:gs pos="36000">
                      <a:srgbClr val="9966FF"/>
                    </a:gs>
                    <a:gs pos="61000">
                      <a:srgbClr val="FF66FF"/>
                    </a:gs>
                    <a:gs pos="82001">
                      <a:srgbClr val="99CCFF"/>
                    </a:gs>
                    <a:gs pos="100000">
                      <a:srgbClr val="CCCCFF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, ni siquiera en los días</a:t>
            </a:r>
            <a:r>
              <a:rPr lang="es-ES" sz="2000" b="1" i="1" dirty="0" smtClean="0">
                <a:gradFill>
                  <a:gsLst>
                    <a:gs pos="0">
                      <a:srgbClr val="CCCCFF"/>
                    </a:gs>
                    <a:gs pos="17999">
                      <a:srgbClr val="99CCFF"/>
                    </a:gs>
                    <a:gs pos="36000">
                      <a:srgbClr val="9966FF"/>
                    </a:gs>
                    <a:gs pos="61000">
                      <a:srgbClr val="CC99FF"/>
                    </a:gs>
                    <a:gs pos="82001">
                      <a:srgbClr val="99CCFF"/>
                    </a:gs>
                    <a:gs pos="100000">
                      <a:srgbClr val="CCCCFF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.</a:t>
            </a:r>
          </a:p>
        </p:txBody>
      </p:sp>
    </p:spTree>
    <p:extLst>
      <p:ext uri="{BB962C8B-B14F-4D97-AF65-F5344CB8AC3E}">
        <p14:creationId xmlns="" xmlns:p14="http://schemas.microsoft.com/office/powerpoint/2010/main" val="1508338850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1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3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9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52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80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99FF"/>
              </a:gs>
              <a:gs pos="8000">
                <a:schemeClr val="bg1"/>
              </a:gs>
              <a:gs pos="100000">
                <a:schemeClr val="accent6">
                  <a:lumMod val="0"/>
                </a:schemeClr>
              </a:gs>
              <a:gs pos="100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3166" r="24588" b="26914"/>
          <a:stretch/>
        </p:blipFill>
        <p:spPr bwMode="auto">
          <a:xfrm rot="20084266" flipH="1">
            <a:off x="444413" y="838488"/>
            <a:ext cx="4094038" cy="233369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 cstate="print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3166" r="24588" b="26914"/>
          <a:stretch/>
        </p:blipFill>
        <p:spPr bwMode="auto">
          <a:xfrm rot="1527984">
            <a:off x="4598590" y="840802"/>
            <a:ext cx="4036495" cy="236494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3166" r="24588" b="26914"/>
          <a:stretch/>
        </p:blipFill>
        <p:spPr bwMode="auto">
          <a:xfrm rot="1552876" flipH="1" flipV="1">
            <a:off x="484569" y="3608803"/>
            <a:ext cx="4136212" cy="217193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2" cstate="print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3166" r="24588" b="26914"/>
          <a:stretch/>
        </p:blipFill>
        <p:spPr bwMode="auto">
          <a:xfrm rot="20173322" flipV="1">
            <a:off x="4573399" y="3442419"/>
            <a:ext cx="4109862" cy="252871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Diapositiva39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5498" y="-30621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Rectángulo"/>
          <p:cNvSpPr/>
          <p:nvPr/>
        </p:nvSpPr>
        <p:spPr>
          <a:xfrm>
            <a:off x="2033752" y="485573"/>
            <a:ext cx="5000660" cy="707886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76200">
              <a:extrusionClr>
                <a:srgbClr val="FFFF00"/>
              </a:extrusionClr>
            </a:sp3d>
          </a:bodyPr>
          <a:lstStyle/>
          <a:p>
            <a:pPr algn="ctr"/>
            <a:r>
              <a:rPr lang="es-ES" sz="2000" b="1" i="1" dirty="0" smtClean="0">
                <a:gradFill>
                  <a:gsLst>
                    <a:gs pos="0">
                      <a:srgbClr val="000082"/>
                    </a:gs>
                    <a:gs pos="30000">
                      <a:srgbClr val="00FFFF"/>
                    </a:gs>
                    <a:gs pos="64000">
                      <a:srgbClr val="0047FF"/>
                    </a:gs>
                    <a:gs pos="100000">
                      <a:srgbClr val="0047FF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A la felicidad sólo se la puede encontrar en cada momento. “ Hoy es el mañana de ayer “</a:t>
            </a:r>
          </a:p>
        </p:txBody>
      </p:sp>
    </p:spTree>
    <p:extLst>
      <p:ext uri="{BB962C8B-B14F-4D97-AF65-F5344CB8AC3E}">
        <p14:creationId xmlns="" xmlns:p14="http://schemas.microsoft.com/office/powerpoint/2010/main" val="726587483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7276 0.70764 C 0.68142 0.5875 0.55034 0.0412 0.45347 -0.00509 C 0.34479 -0.03727 0.13975 0.42408 0.07586 0.51458 " pathEditMode="relative" rAng="0" ptsTypes="faf">
                                      <p:cBhvr>
                                        <p:cTn id="12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587" y="-37245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72187 0.70046 C -0.67673 0.58032 -0.54618 0.03935 -0.44948 -0.00764 C -0.34028 -0.03797 -0.1309 0.43032 -0.06667 0.51898 " pathEditMode="relative" rAng="0" ptsTypes="faf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760" y="-36921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72257 -0.6868 C 0.67743 -0.56898 0.54878 -0.02662 0.45191 0.0213 C 0.34218 0.05347 0.12864 -0.40602 0.06389 -0.49375 " pathEditMode="fixed" rAng="0" ptsTypes="faf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934" y="37014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72309 -0.69074 C -0.67865 -0.575 -0.56233 -0.01528 -0.45139 0.01574 C -0.34045 0.04676 -0.12118 -0.41667 -0.05764 -0.5044 " pathEditMode="relative" rAng="0" ptsTypes="faf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264" y="36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8" presetClass="entr" presetSubtype="3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6" dur="4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00FFFF"/>
              </a:gs>
              <a:gs pos="78000">
                <a:srgbClr val="FFFF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1 Imagen" descr="Diapositiva3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Diapositiva3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Rectángulo"/>
          <p:cNvSpPr/>
          <p:nvPr/>
        </p:nvSpPr>
        <p:spPr>
          <a:xfrm>
            <a:off x="1259632" y="548680"/>
            <a:ext cx="6858048" cy="1015663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90500">
              <a:extrusionClr>
                <a:schemeClr val="bg2">
                  <a:lumMod val="75000"/>
                </a:schemeClr>
              </a:extrusionClr>
            </a:sp3d>
          </a:bodyPr>
          <a:lstStyle/>
          <a:p>
            <a:pPr algn="ctr"/>
            <a:r>
              <a:rPr lang="es-ES" sz="2000" b="1" i="1" dirty="0" smtClean="0">
                <a:gradFill>
                  <a:gsLst>
                    <a:gs pos="0">
                      <a:srgbClr val="FF3399"/>
                    </a:gs>
                    <a:gs pos="0">
                      <a:srgbClr val="FF6633"/>
                    </a:gs>
                    <a:gs pos="50000">
                      <a:srgbClr val="FFFF00"/>
                    </a:gs>
                    <a:gs pos="88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Además la vida siempre tiene el derecho de sorprendernos, así que aprende a vivir el presente sin ningún trauma de tu pasado, ni las expectativas del futuro.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17 Imagen" descr="Diapositiva2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9 Imagen" descr="Diapositiva2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10 Imagen" descr="Diapositiva2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l="11811" t="7874" r="11811" b="7874"/>
          <a:stretch>
            <a:fillRect/>
          </a:stretch>
        </p:blipFill>
        <p:spPr>
          <a:xfrm>
            <a:off x="1079784" y="540132"/>
            <a:ext cx="6984274" cy="5777783"/>
          </a:xfrm>
          <a:prstGeom prst="star32">
            <a:avLst>
              <a:gd name="adj" fmla="val 30196"/>
            </a:avLst>
          </a:prstGeom>
          <a:noFill/>
          <a:ln w="3175">
            <a:noFill/>
          </a:ln>
          <a:scene3d>
            <a:camera prst="obliqueBottomLeft"/>
            <a:lightRig rig="threePt" dir="t"/>
          </a:scene3d>
          <a:sp3d extrusionH="25400">
            <a:bevelT w="184150" prst="angle"/>
            <a:extrusionClr>
              <a:srgbClr val="FFC000"/>
            </a:extrusionClr>
          </a:sp3d>
        </p:spPr>
      </p:pic>
      <p:pic>
        <p:nvPicPr>
          <p:cNvPr id="13" name="12 Imagen" descr="Diapositiva2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7959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Rectángulo"/>
          <p:cNvSpPr/>
          <p:nvPr/>
        </p:nvSpPr>
        <p:spPr>
          <a:xfrm>
            <a:off x="1428728" y="571480"/>
            <a:ext cx="6500858" cy="1015663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95250">
              <a:extrusionClr>
                <a:srgbClr val="3366FF"/>
              </a:extrusionClr>
            </a:sp3d>
          </a:bodyPr>
          <a:lstStyle/>
          <a:p>
            <a:pPr algn="ctr"/>
            <a:r>
              <a:rPr lang="es-ES" sz="2000" b="1" i="1" dirty="0" smtClean="0">
                <a:gradFill>
                  <a:gsLst>
                    <a:gs pos="29000">
                      <a:srgbClr val="FF00FF"/>
                    </a:gs>
                    <a:gs pos="71001">
                      <a:srgbClr val="FF3399"/>
                    </a:gs>
                  </a:gsLst>
                  <a:lin ang="5400000" scaled="0"/>
                </a:gradFill>
                <a:effectLst>
                  <a:glow rad="190500">
                    <a:schemeClr val="bg1"/>
                  </a:glow>
                </a:effectLst>
              </a:rPr>
              <a:t>Recuerda que la felicidad no es una meta, sino un trayecto, aprende a disfrutar de cada momento vivido, como si en él se combinaran tu pasado , tu presente y tu futuro.</a:t>
            </a:r>
            <a:endParaRPr lang="es-ES" sz="2000" b="1" i="1" dirty="0">
              <a:gradFill>
                <a:gsLst>
                  <a:gs pos="29000">
                    <a:srgbClr val="FF00FF"/>
                  </a:gs>
                  <a:gs pos="71001">
                    <a:srgbClr val="FF3399"/>
                  </a:gs>
                </a:gsLst>
                <a:lin ang="5400000" scaled="0"/>
              </a:gradFill>
              <a:effectLst>
                <a:glow rad="190500">
                  <a:schemeClr val="bg1"/>
                </a:glo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54656540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1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 flipH="1">
            <a:off x="4561770" y="558951"/>
            <a:ext cx="4572000" cy="5715040"/>
          </a:xfrm>
          <a:prstGeom prst="rect">
            <a:avLst/>
          </a:prstGeom>
          <a:gradFill flip="none" rotWithShape="1">
            <a:gsLst>
              <a:gs pos="6000">
                <a:srgbClr val="FFC000">
                  <a:lumMod val="50000"/>
                  <a:lumOff val="50000"/>
                </a:srgbClr>
              </a:gs>
              <a:gs pos="6000">
                <a:srgbClr val="FFC000">
                  <a:lumMod val="54000"/>
                  <a:lumOff val="46000"/>
                </a:srgbClr>
              </a:gs>
              <a:gs pos="39000">
                <a:schemeClr val="accent2">
                  <a:lumMod val="75000"/>
                </a:schemeClr>
              </a:gs>
              <a:gs pos="87000">
                <a:schemeClr val="accent2">
                  <a:lumMod val="50000"/>
                </a:schemeClr>
              </a:gs>
              <a:gs pos="67000">
                <a:schemeClr val="accent6">
                  <a:lumMod val="68000"/>
                  <a:lumOff val="32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571480"/>
            <a:ext cx="4572000" cy="5715040"/>
          </a:xfrm>
          <a:prstGeom prst="rect">
            <a:avLst/>
          </a:prstGeom>
          <a:gradFill flip="none" rotWithShape="1">
            <a:gsLst>
              <a:gs pos="6000">
                <a:srgbClr val="FFC000">
                  <a:lumMod val="50000"/>
                  <a:lumOff val="50000"/>
                </a:srgbClr>
              </a:gs>
              <a:gs pos="6000">
                <a:srgbClr val="FFC000">
                  <a:lumMod val="54000"/>
                  <a:lumOff val="46000"/>
                </a:srgbClr>
              </a:gs>
              <a:gs pos="35000">
                <a:schemeClr val="accent2">
                  <a:lumMod val="75000"/>
                </a:schemeClr>
              </a:gs>
              <a:gs pos="86000">
                <a:schemeClr val="accent2">
                  <a:lumMod val="50000"/>
                </a:schemeClr>
              </a:gs>
              <a:gs pos="67000">
                <a:schemeClr val="accent6">
                  <a:lumMod val="68000"/>
                  <a:lumOff val="32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Forma libre"/>
          <p:cNvSpPr/>
          <p:nvPr/>
        </p:nvSpPr>
        <p:spPr>
          <a:xfrm>
            <a:off x="-25158" y="560935"/>
            <a:ext cx="4668596" cy="573613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857232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4572000 w 9144000"/>
              <a:gd name="connsiteY9" fmla="*/ 857232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857232 h 6858000"/>
              <a:gd name="connsiteX6" fmla="*/ 4572000 w 9144000"/>
              <a:gd name="connsiteY6" fmla="*/ 592933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4572000 w 9144000"/>
              <a:gd name="connsiteY9" fmla="*/ 857232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857232 h 6858000"/>
              <a:gd name="connsiteX6" fmla="*/ 4572000 w 9144000"/>
              <a:gd name="connsiteY6" fmla="*/ 6000768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4572000 w 9144000"/>
              <a:gd name="connsiteY9" fmla="*/ 857232 h 6858000"/>
              <a:gd name="connsiteX0" fmla="*/ 457200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4572000 w 9144000"/>
              <a:gd name="connsiteY4" fmla="*/ 0 h 6858000"/>
              <a:gd name="connsiteX5" fmla="*/ 4572000 w 9144000"/>
              <a:gd name="connsiteY5" fmla="*/ 857232 h 6858000"/>
              <a:gd name="connsiteX6" fmla="*/ 4572000 w 9144000"/>
              <a:gd name="connsiteY6" fmla="*/ 6000768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4572000 w 9144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50 w 4572000"/>
              <a:gd name="connsiteY7" fmla="*/ 6000750 h 6858000"/>
              <a:gd name="connsiteX8" fmla="*/ 3714750 w 4572000"/>
              <a:gd name="connsiteY8" fmla="*/ 8572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50 w 4572000"/>
              <a:gd name="connsiteY8" fmla="*/ 8572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44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44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44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44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428992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428992 w 4572000"/>
              <a:gd name="connsiteY7" fmla="*/ 5286388 h 6858000"/>
              <a:gd name="connsiteX8" fmla="*/ 3428992 w 4572000"/>
              <a:gd name="connsiteY8" fmla="*/ 1643050 h 6858000"/>
              <a:gd name="connsiteX9" fmla="*/ 0 w 4572000"/>
              <a:gd name="connsiteY9" fmla="*/ 85723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4572000" y="0"/>
                </a:lnTo>
                <a:lnTo>
                  <a:pt x="4572000" y="6858000"/>
                </a:lnTo>
                <a:lnTo>
                  <a:pt x="0" y="6858000"/>
                </a:lnTo>
                <a:lnTo>
                  <a:pt x="0" y="0"/>
                </a:lnTo>
                <a:close/>
                <a:moveTo>
                  <a:pt x="0" y="857232"/>
                </a:moveTo>
                <a:lnTo>
                  <a:pt x="0" y="6000768"/>
                </a:lnTo>
                <a:cubicBezTo>
                  <a:pt x="1250206" y="5327333"/>
                  <a:pt x="2190744" y="5548327"/>
                  <a:pt x="3428992" y="5286388"/>
                </a:cubicBezTo>
                <a:cubicBezTo>
                  <a:pt x="3428994" y="3833821"/>
                  <a:pt x="3414877" y="3384058"/>
                  <a:pt x="3428992" y="1643050"/>
                </a:cubicBezTo>
                <a:cubicBezTo>
                  <a:pt x="2190744" y="1381111"/>
                  <a:pt x="1174902" y="1654380"/>
                  <a:pt x="0" y="857232"/>
                </a:cubicBezTo>
                <a:close/>
              </a:path>
            </a:pathLst>
          </a:custGeom>
          <a:gradFill flip="none" rotWithShape="1">
            <a:gsLst>
              <a:gs pos="0">
                <a:srgbClr val="000000"/>
              </a:gs>
              <a:gs pos="35000">
                <a:srgbClr val="181CC7">
                  <a:lumMod val="65000"/>
                  <a:lumOff val="35000"/>
                </a:srgbClr>
              </a:gs>
              <a:gs pos="73000">
                <a:schemeClr val="accent6">
                  <a:lumMod val="60000"/>
                  <a:lumOff val="40000"/>
                </a:schemeClr>
              </a:gs>
              <a:gs pos="100000">
                <a:srgbClr val="C00000">
                  <a:lumMod val="43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flipH="1">
            <a:off x="4572000" y="571480"/>
            <a:ext cx="4572000" cy="573613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857232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4572000 w 9144000"/>
              <a:gd name="connsiteY9" fmla="*/ 857232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857232 h 6858000"/>
              <a:gd name="connsiteX6" fmla="*/ 4572000 w 9144000"/>
              <a:gd name="connsiteY6" fmla="*/ 592933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4572000 w 9144000"/>
              <a:gd name="connsiteY9" fmla="*/ 857232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857232 h 6858000"/>
              <a:gd name="connsiteX6" fmla="*/ 4572000 w 9144000"/>
              <a:gd name="connsiteY6" fmla="*/ 6000768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4572000 w 9144000"/>
              <a:gd name="connsiteY9" fmla="*/ 857232 h 6858000"/>
              <a:gd name="connsiteX0" fmla="*/ 457200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4572000 w 9144000"/>
              <a:gd name="connsiteY4" fmla="*/ 0 h 6858000"/>
              <a:gd name="connsiteX5" fmla="*/ 4572000 w 9144000"/>
              <a:gd name="connsiteY5" fmla="*/ 857232 h 6858000"/>
              <a:gd name="connsiteX6" fmla="*/ 4572000 w 9144000"/>
              <a:gd name="connsiteY6" fmla="*/ 6000768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4572000 w 9144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50 w 4572000"/>
              <a:gd name="connsiteY7" fmla="*/ 6000750 h 6858000"/>
              <a:gd name="connsiteX8" fmla="*/ 3714750 w 4572000"/>
              <a:gd name="connsiteY8" fmla="*/ 8572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50 w 4572000"/>
              <a:gd name="connsiteY8" fmla="*/ 8572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44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44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44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44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428992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428992 w 4572000"/>
              <a:gd name="connsiteY7" fmla="*/ 5286388 h 6858000"/>
              <a:gd name="connsiteX8" fmla="*/ 3428992 w 4572000"/>
              <a:gd name="connsiteY8" fmla="*/ 1643050 h 6858000"/>
              <a:gd name="connsiteX9" fmla="*/ 0 w 4572000"/>
              <a:gd name="connsiteY9" fmla="*/ 85723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4572000" y="0"/>
                </a:lnTo>
                <a:lnTo>
                  <a:pt x="4572000" y="6858000"/>
                </a:lnTo>
                <a:lnTo>
                  <a:pt x="0" y="6858000"/>
                </a:lnTo>
                <a:lnTo>
                  <a:pt x="0" y="0"/>
                </a:lnTo>
                <a:close/>
                <a:moveTo>
                  <a:pt x="0" y="857232"/>
                </a:moveTo>
                <a:lnTo>
                  <a:pt x="0" y="6000768"/>
                </a:lnTo>
                <a:cubicBezTo>
                  <a:pt x="1250206" y="5327333"/>
                  <a:pt x="2190744" y="5548327"/>
                  <a:pt x="3428992" y="5286388"/>
                </a:cubicBezTo>
                <a:cubicBezTo>
                  <a:pt x="3428994" y="3833821"/>
                  <a:pt x="3414877" y="3384058"/>
                  <a:pt x="3428992" y="1643050"/>
                </a:cubicBezTo>
                <a:cubicBezTo>
                  <a:pt x="2190744" y="1381111"/>
                  <a:pt x="1174902" y="1654380"/>
                  <a:pt x="0" y="857232"/>
                </a:cubicBezTo>
                <a:close/>
              </a:path>
            </a:pathLst>
          </a:custGeom>
          <a:gradFill flip="none" rotWithShape="1">
            <a:gsLst>
              <a:gs pos="0">
                <a:srgbClr val="000000"/>
              </a:gs>
              <a:gs pos="35000">
                <a:srgbClr val="181CC7">
                  <a:lumMod val="65000"/>
                  <a:lumOff val="35000"/>
                </a:srgbClr>
              </a:gs>
              <a:gs pos="73000">
                <a:schemeClr val="accent6">
                  <a:lumMod val="60000"/>
                  <a:lumOff val="40000"/>
                </a:schemeClr>
              </a:gs>
              <a:gs pos="100000">
                <a:srgbClr val="C00000">
                  <a:lumMod val="43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2" name="1 Imagen" descr="Diapositiva4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3714744" y="1571612"/>
            <a:ext cx="1694053" cy="523220"/>
          </a:xfrm>
          <a:prstGeom prst="rect">
            <a:avLst/>
          </a:prstGeom>
        </p:spPr>
        <p:txBody>
          <a:bodyPr wrap="none">
            <a:spAutoFit/>
            <a:scene3d>
              <a:camera prst="obliqueBottomLeft"/>
              <a:lightRig rig="threePt" dir="t"/>
            </a:scene3d>
            <a:sp3d extrusionH="107950">
              <a:extrusionClr>
                <a:schemeClr val="tx1"/>
              </a:extrusionClr>
            </a:sp3d>
          </a:bodyPr>
          <a:lstStyle/>
          <a:p>
            <a:r>
              <a:rPr lang="es-ES" sz="2800" b="1" dirty="0" smtClean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chemeClr val="accent2">
                        <a:lumMod val="75000"/>
                      </a:schemeClr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La imagen</a:t>
            </a:r>
          </a:p>
        </p:txBody>
      </p:sp>
      <p:sp>
        <p:nvSpPr>
          <p:cNvPr id="4" name="3 Anillo"/>
          <p:cNvSpPr/>
          <p:nvPr/>
        </p:nvSpPr>
        <p:spPr>
          <a:xfrm>
            <a:off x="2854405" y="1376022"/>
            <a:ext cx="3414730" cy="914400"/>
          </a:xfrm>
          <a:prstGeom prst="donut">
            <a:avLst>
              <a:gd name="adj" fmla="val 8763"/>
            </a:avLst>
          </a:prstGeom>
          <a:gradFill flip="none" rotWithShape="1">
            <a:gsLst>
              <a:gs pos="0">
                <a:srgbClr val="000000"/>
              </a:gs>
              <a:gs pos="35000">
                <a:schemeClr val="accent4">
                  <a:lumMod val="20000"/>
                  <a:lumOff val="80000"/>
                </a:schemeClr>
              </a:gs>
              <a:gs pos="73000">
                <a:schemeClr val="accent6">
                  <a:lumMod val="60000"/>
                  <a:lumOff val="40000"/>
                </a:schemeClr>
              </a:gs>
              <a:gs pos="100000">
                <a:srgbClr val="C00000">
                  <a:lumMod val="43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  <p:bldP spid="5" grpId="0" animBg="1"/>
      <p:bldP spid="6" grpId="0" animBg="1"/>
      <p:bldP spid="3" grpId="0"/>
      <p:bldP spid="4" grpId="0" animBg="1"/>
      <p:bldP spid="4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lum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3515" t="6442" b="37935"/>
          <a:stretch>
            <a:fillRect/>
          </a:stretch>
        </p:blipFill>
        <p:spPr bwMode="auto">
          <a:xfrm rot="10800000" flipV="1">
            <a:off x="4572000" y="785794"/>
            <a:ext cx="4572000" cy="51232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lum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3515" t="6442" b="37935"/>
          <a:stretch>
            <a:fillRect/>
          </a:stretch>
        </p:blipFill>
        <p:spPr bwMode="auto">
          <a:xfrm rot="10800000" flipH="1" flipV="1">
            <a:off x="0" y="785794"/>
            <a:ext cx="4643470" cy="51232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5 Imagen" descr="Diapositiva35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-16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Rectángulo"/>
          <p:cNvSpPr/>
          <p:nvPr/>
        </p:nvSpPr>
        <p:spPr>
          <a:xfrm>
            <a:off x="2285984" y="500042"/>
            <a:ext cx="4572000" cy="707886"/>
          </a:xfrm>
          <a:prstGeom prst="rect">
            <a:avLst/>
          </a:prstGeom>
        </p:spPr>
        <p:txBody>
          <a:bodyPr>
            <a:spAutoFit/>
            <a:scene3d>
              <a:camera prst="obliqueBottomLeft"/>
              <a:lightRig rig="threePt" dir="t"/>
            </a:scene3d>
            <a:sp3d extrusionH="146050">
              <a:extrusionClr>
                <a:schemeClr val="accent6">
                  <a:lumMod val="75000"/>
                </a:schemeClr>
              </a:extrusionClr>
            </a:sp3d>
          </a:bodyPr>
          <a:lstStyle/>
          <a:p>
            <a:pPr algn="ctr"/>
            <a:r>
              <a:rPr lang="es-ES" sz="2000" b="1" i="1" dirty="0" smtClean="0">
                <a:solidFill>
                  <a:srgbClr val="FFC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Debemos aprender a amarnos tal como somos, creer en ti mismo da resultados.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6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3" presetClass="entr" presetSubtype="52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APRENDIENDO A VIVIR.jpg"/>
          <p:cNvPicPr>
            <a:picLocks noGrp="1" noChangeAspect="1"/>
          </p:cNvPicPr>
          <p:nvPr isPhoto="1"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2609" t="1619" r="10914" b="11087"/>
          <a:stretch/>
        </p:blipFill>
        <p:spPr bwMode="auto">
          <a:xfrm>
            <a:off x="1" y="0"/>
            <a:ext cx="4572000" cy="3387123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bg2">
                <a:lumMod val="50000"/>
              </a:scheme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2609" t="1619" r="10914" b="11087"/>
          <a:stretch/>
        </p:blipFill>
        <p:spPr bwMode="auto">
          <a:xfrm flipH="1">
            <a:off x="4556657" y="-1"/>
            <a:ext cx="4572000" cy="3387123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bg2">
                <a:lumMod val="50000"/>
              </a:scheme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2609" t="1619" r="10914" b="11087"/>
          <a:stretch/>
        </p:blipFill>
        <p:spPr bwMode="auto">
          <a:xfrm flipV="1">
            <a:off x="-15343" y="3470877"/>
            <a:ext cx="4572000" cy="3387123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bg1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2609" t="1619" r="10914" b="11087"/>
          <a:stretch/>
        </p:blipFill>
        <p:spPr bwMode="auto">
          <a:xfrm flipH="1" flipV="1">
            <a:off x="4553946" y="3470876"/>
            <a:ext cx="4572000" cy="3387123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bg2">
                <a:lumMod val="50000"/>
              </a:scheme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6 Imagen" descr="Diapositiva34.JPG"/>
          <p:cNvPicPr>
            <a:picLocks noGrp="1" noChangeAspect="1"/>
          </p:cNvPicPr>
          <p:nvPr isPhoto="1"/>
        </p:nvPicPr>
        <p:blipFill>
          <a:blip r:embed="rId4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9 Rectángulo"/>
          <p:cNvSpPr/>
          <p:nvPr/>
        </p:nvSpPr>
        <p:spPr>
          <a:xfrm>
            <a:off x="2267946" y="764704"/>
            <a:ext cx="4572000" cy="707886"/>
          </a:xfrm>
          <a:prstGeom prst="rect">
            <a:avLst/>
          </a:prstGeom>
        </p:spPr>
        <p:txBody>
          <a:bodyPr>
            <a:spAutoFit/>
            <a:scene3d>
              <a:camera prst="obliqueBottomLeft"/>
              <a:lightRig rig="threePt" dir="t"/>
            </a:scene3d>
            <a:sp3d extrusionH="7620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2000" b="1" i="1" dirty="0" smtClean="0"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53000">
                      <a:srgbClr val="00CCFF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</a:rPr>
              <a:t>Sólo al querernos podemos abrir el corazón a los que nos quieren.</a:t>
            </a:r>
          </a:p>
        </p:txBody>
      </p:sp>
    </p:spTree>
    <p:extLst>
      <p:ext uri="{BB962C8B-B14F-4D97-AF65-F5344CB8AC3E}">
        <p14:creationId xmlns="" xmlns:p14="http://schemas.microsoft.com/office/powerpoint/2010/main" val="2841633094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Diapositiva31.JPG"/>
          <p:cNvPicPr>
            <a:picLocks noGrp="1" noChangeAspect="1"/>
          </p:cNvPicPr>
          <p:nvPr isPhoto="1"/>
        </p:nvPicPr>
        <p:blipFill>
          <a:blip r:embed="rId2" cstate="print">
            <a:lum bright="10000" contrast="20000"/>
          </a:blip>
          <a:srcRect l="12992" r="12205"/>
          <a:stretch>
            <a:fillRect/>
          </a:stretch>
        </p:blipFill>
        <p:spPr>
          <a:xfrm>
            <a:off x="1187985" y="0"/>
            <a:ext cx="6840090" cy="6858000"/>
          </a:xfrm>
          <a:prstGeom prst="donut">
            <a:avLst/>
          </a:prstGeom>
          <a:noFill/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330200"/>
          </a:sp3d>
        </p:spPr>
      </p:pic>
      <p:pic>
        <p:nvPicPr>
          <p:cNvPr id="6" name="5 Imagen" descr="Diapositiva3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l="12992" r="12205"/>
          <a:stretch>
            <a:fillRect/>
          </a:stretch>
        </p:blipFill>
        <p:spPr>
          <a:xfrm>
            <a:off x="1214413" y="0"/>
            <a:ext cx="6813661" cy="6858000"/>
          </a:xfrm>
          <a:prstGeom prst="donut">
            <a:avLst/>
          </a:prstGeom>
          <a:noFill/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330200" prst="softRound"/>
          </a:sp3d>
        </p:spPr>
      </p:pic>
      <p:sp>
        <p:nvSpPr>
          <p:cNvPr id="3" name="2 Rectángulo"/>
          <p:cNvSpPr/>
          <p:nvPr/>
        </p:nvSpPr>
        <p:spPr>
          <a:xfrm>
            <a:off x="2285984" y="571480"/>
            <a:ext cx="4572000" cy="1015663"/>
          </a:xfrm>
          <a:prstGeom prst="rect">
            <a:avLst/>
          </a:prstGeom>
        </p:spPr>
        <p:txBody>
          <a:bodyPr>
            <a:spAutoFit/>
            <a:scene3d>
              <a:camera prst="obliqueBottomLeft"/>
              <a:lightRig rig="threePt" dir="t"/>
            </a:scene3d>
            <a:sp3d extrusionH="63500">
              <a:extrusionClr>
                <a:srgbClr val="FF0000"/>
              </a:extrusionClr>
            </a:sp3d>
          </a:bodyPr>
          <a:lstStyle/>
          <a:p>
            <a:pPr algn="ctr"/>
            <a:r>
              <a:rPr lang="es-ES" sz="2000" b="1" i="1" dirty="0" smtClean="0">
                <a:gradFill>
                  <a:gsLst>
                    <a:gs pos="35001">
                      <a:srgbClr val="1A8D48"/>
                    </a:gs>
                    <a:gs pos="52000">
                      <a:srgbClr val="FFFF00"/>
                    </a:gs>
                    <a:gs pos="9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Cuanto más te conozcas, te aceptes y te ames, a ti mismo, en mayor medida podrás darte a los demás.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0" dur="5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6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7" dur="6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iapositiva14.JPG"/>
          <p:cNvPicPr>
            <a:picLocks noGrp="1" noChangeAspect="1"/>
          </p:cNvPicPr>
          <p:nvPr isPhoto="1"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500042"/>
            <a:ext cx="9144000" cy="5857892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 Imagen" descr="Diapositiva1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l="14173" r="14173"/>
          <a:stretch>
            <a:fillRect/>
          </a:stretch>
        </p:blipFill>
        <p:spPr>
          <a:xfrm>
            <a:off x="1296028" y="500042"/>
            <a:ext cx="6552108" cy="5857892"/>
          </a:xfrm>
          <a:prstGeom prst="donut">
            <a:avLst/>
          </a:prstGeom>
          <a:noFill/>
          <a:ln>
            <a:noFill/>
          </a:ln>
        </p:spPr>
      </p:pic>
      <p:pic>
        <p:nvPicPr>
          <p:cNvPr id="5" name="4 Imagen" descr="Diapositiva1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l="14173" r="14173"/>
          <a:stretch>
            <a:fillRect/>
          </a:stretch>
        </p:blipFill>
        <p:spPr>
          <a:xfrm>
            <a:off x="1295991" y="500042"/>
            <a:ext cx="6552065" cy="5857892"/>
          </a:xfrm>
          <a:prstGeom prst="donu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2254450" y="2780928"/>
            <a:ext cx="4572000" cy="1015663"/>
          </a:xfrm>
          <a:prstGeom prst="rect">
            <a:avLst/>
          </a:prstGeom>
        </p:spPr>
        <p:txBody>
          <a:bodyPr>
            <a:spAutoFit/>
            <a:scene3d>
              <a:camera prst="obliqueBottomLeft"/>
              <a:lightRig rig="threePt" dir="t"/>
            </a:scene3d>
            <a:sp3d extrusionH="6985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2000" b="1" i="1" dirty="0" smtClean="0">
                <a:gradFill>
                  <a:gsLst>
                    <a:gs pos="0">
                      <a:srgbClr val="03D4A8"/>
                    </a:gs>
                    <a:gs pos="5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</a:rPr>
              <a:t>Debes saber que: “ el camino más difícil es el camino interior” esto debemos recordarlo al menos una vez en la vida</a:t>
            </a:r>
            <a:r>
              <a:rPr lang="es-ES" sz="2000" b="1" i="1" dirty="0" smtClean="0">
                <a:gradFill>
                  <a:gsLst>
                    <a:gs pos="0">
                      <a:srgbClr val="03D4A8"/>
                    </a:gs>
                    <a:gs pos="5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</a:rPr>
              <a:t>.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 flipV="1">
            <a:off x="0" y="428604"/>
            <a:ext cx="9144000" cy="3024430"/>
          </a:xfrm>
          <a:prstGeom prst="rect">
            <a:avLst/>
          </a:prstGeom>
          <a:gradFill flip="none" rotWithShape="1">
            <a:gsLst>
              <a:gs pos="6000">
                <a:srgbClr val="FFC000">
                  <a:lumMod val="84000"/>
                  <a:lumOff val="16000"/>
                </a:srgbClr>
              </a:gs>
              <a:gs pos="6000">
                <a:srgbClr val="FFC000">
                  <a:lumMod val="54000"/>
                  <a:lumOff val="46000"/>
                </a:srgbClr>
              </a:gs>
              <a:gs pos="44000">
                <a:srgbClr val="7BAB4C"/>
              </a:gs>
              <a:gs pos="24000">
                <a:srgbClr val="00CC66">
                  <a:lumMod val="60000"/>
                  <a:lumOff val="40000"/>
                </a:srgbClr>
              </a:gs>
              <a:gs pos="87000">
                <a:srgbClr val="FA972B">
                  <a:lumMod val="34000"/>
                </a:srgbClr>
              </a:gs>
              <a:gs pos="67000">
                <a:schemeClr val="accent6">
                  <a:lumMod val="91000"/>
                  <a:lumOff val="9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453034"/>
            <a:ext cx="9144000" cy="2976362"/>
          </a:xfrm>
          <a:prstGeom prst="rect">
            <a:avLst/>
          </a:prstGeom>
          <a:gradFill flip="none" rotWithShape="1">
            <a:gsLst>
              <a:gs pos="6000">
                <a:srgbClr val="FFC000">
                  <a:lumMod val="54000"/>
                  <a:lumOff val="46000"/>
                </a:srgbClr>
              </a:gs>
              <a:gs pos="44000">
                <a:srgbClr val="7BAB4C"/>
              </a:gs>
              <a:gs pos="24000">
                <a:srgbClr val="00CC66">
                  <a:lumMod val="60000"/>
                  <a:lumOff val="40000"/>
                </a:srgbClr>
              </a:gs>
              <a:gs pos="87000">
                <a:srgbClr val="FA972B">
                  <a:lumMod val="34000"/>
                </a:srgbClr>
              </a:gs>
              <a:gs pos="67000">
                <a:schemeClr val="accent6">
                  <a:lumMod val="91000"/>
                  <a:lumOff val="9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Forma libre"/>
          <p:cNvSpPr/>
          <p:nvPr/>
        </p:nvSpPr>
        <p:spPr>
          <a:xfrm>
            <a:off x="0" y="428604"/>
            <a:ext cx="4572000" cy="5952724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857232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4572000 w 9144000"/>
              <a:gd name="connsiteY9" fmla="*/ 857232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857232 h 6858000"/>
              <a:gd name="connsiteX6" fmla="*/ 4572000 w 9144000"/>
              <a:gd name="connsiteY6" fmla="*/ 592933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4572000 w 9144000"/>
              <a:gd name="connsiteY9" fmla="*/ 857232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857232 h 6858000"/>
              <a:gd name="connsiteX6" fmla="*/ 4572000 w 9144000"/>
              <a:gd name="connsiteY6" fmla="*/ 6000768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4572000 w 9144000"/>
              <a:gd name="connsiteY9" fmla="*/ 857232 h 6858000"/>
              <a:gd name="connsiteX0" fmla="*/ 457200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4572000 w 9144000"/>
              <a:gd name="connsiteY4" fmla="*/ 0 h 6858000"/>
              <a:gd name="connsiteX5" fmla="*/ 4572000 w 9144000"/>
              <a:gd name="connsiteY5" fmla="*/ 857232 h 6858000"/>
              <a:gd name="connsiteX6" fmla="*/ 4572000 w 9144000"/>
              <a:gd name="connsiteY6" fmla="*/ 6000768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4572000 w 9144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50 w 4572000"/>
              <a:gd name="connsiteY7" fmla="*/ 6000750 h 6858000"/>
              <a:gd name="connsiteX8" fmla="*/ 3714750 w 4572000"/>
              <a:gd name="connsiteY8" fmla="*/ 8572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50 w 4572000"/>
              <a:gd name="connsiteY8" fmla="*/ 8572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44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44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44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44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428992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428992 w 4572000"/>
              <a:gd name="connsiteY7" fmla="*/ 5286388 h 6858000"/>
              <a:gd name="connsiteX8" fmla="*/ 3428992 w 4572000"/>
              <a:gd name="connsiteY8" fmla="*/ 1643050 h 6858000"/>
              <a:gd name="connsiteX9" fmla="*/ 0 w 4572000"/>
              <a:gd name="connsiteY9" fmla="*/ 85723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4572000" y="0"/>
                </a:lnTo>
                <a:lnTo>
                  <a:pt x="4572000" y="6858000"/>
                </a:lnTo>
                <a:lnTo>
                  <a:pt x="0" y="6858000"/>
                </a:lnTo>
                <a:lnTo>
                  <a:pt x="0" y="0"/>
                </a:lnTo>
                <a:close/>
                <a:moveTo>
                  <a:pt x="0" y="857232"/>
                </a:moveTo>
                <a:lnTo>
                  <a:pt x="0" y="6000768"/>
                </a:lnTo>
                <a:cubicBezTo>
                  <a:pt x="1250206" y="5327333"/>
                  <a:pt x="2190744" y="5548327"/>
                  <a:pt x="3428992" y="5286388"/>
                </a:cubicBezTo>
                <a:cubicBezTo>
                  <a:pt x="3428994" y="3833821"/>
                  <a:pt x="3414877" y="3384058"/>
                  <a:pt x="3428992" y="1643050"/>
                </a:cubicBezTo>
                <a:cubicBezTo>
                  <a:pt x="2190744" y="1381111"/>
                  <a:pt x="1174902" y="1654380"/>
                  <a:pt x="0" y="857232"/>
                </a:cubicBezTo>
                <a:close/>
              </a:path>
            </a:pathLst>
          </a:custGeom>
          <a:gradFill>
            <a:gsLst>
              <a:gs pos="0">
                <a:srgbClr val="FFC000"/>
              </a:gs>
              <a:gs pos="6000">
                <a:srgbClr val="FFC000">
                  <a:lumMod val="84000"/>
                  <a:lumOff val="16000"/>
                </a:srgbClr>
              </a:gs>
              <a:gs pos="6000">
                <a:srgbClr val="FFC000">
                  <a:lumMod val="54000"/>
                  <a:lumOff val="46000"/>
                </a:srgbClr>
              </a:gs>
              <a:gs pos="44000">
                <a:srgbClr val="7BAB4C"/>
              </a:gs>
              <a:gs pos="24000">
                <a:srgbClr val="00CC66">
                  <a:lumMod val="60000"/>
                  <a:lumOff val="40000"/>
                </a:srgbClr>
              </a:gs>
              <a:gs pos="87000">
                <a:srgbClr val="FA972B">
                  <a:lumMod val="34000"/>
                </a:srgbClr>
              </a:gs>
              <a:gs pos="67000">
                <a:schemeClr val="accent6">
                  <a:lumMod val="73000"/>
                  <a:lumOff val="27000"/>
                </a:schemeClr>
              </a:gs>
              <a:gs pos="0">
                <a:srgbClr val="FEE7F2"/>
              </a:gs>
            </a:gsLst>
            <a:lin ang="108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flipH="1">
            <a:off x="4572000" y="428604"/>
            <a:ext cx="4572000" cy="5952724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857232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4572000 w 9144000"/>
              <a:gd name="connsiteY9" fmla="*/ 857232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857232 h 6858000"/>
              <a:gd name="connsiteX6" fmla="*/ 4572000 w 9144000"/>
              <a:gd name="connsiteY6" fmla="*/ 592933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4572000 w 9144000"/>
              <a:gd name="connsiteY9" fmla="*/ 857232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857232 h 6858000"/>
              <a:gd name="connsiteX6" fmla="*/ 4572000 w 9144000"/>
              <a:gd name="connsiteY6" fmla="*/ 6000768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4572000 w 9144000"/>
              <a:gd name="connsiteY9" fmla="*/ 857232 h 6858000"/>
              <a:gd name="connsiteX0" fmla="*/ 457200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4572000 w 9144000"/>
              <a:gd name="connsiteY4" fmla="*/ 0 h 6858000"/>
              <a:gd name="connsiteX5" fmla="*/ 4572000 w 9144000"/>
              <a:gd name="connsiteY5" fmla="*/ 857232 h 6858000"/>
              <a:gd name="connsiteX6" fmla="*/ 4572000 w 9144000"/>
              <a:gd name="connsiteY6" fmla="*/ 6000768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4572000 w 9144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50 w 4572000"/>
              <a:gd name="connsiteY7" fmla="*/ 6000750 h 6858000"/>
              <a:gd name="connsiteX8" fmla="*/ 3714750 w 4572000"/>
              <a:gd name="connsiteY8" fmla="*/ 8572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50 w 4572000"/>
              <a:gd name="connsiteY8" fmla="*/ 8572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44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44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44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44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428992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428992 w 4572000"/>
              <a:gd name="connsiteY7" fmla="*/ 5286388 h 6858000"/>
              <a:gd name="connsiteX8" fmla="*/ 3428992 w 4572000"/>
              <a:gd name="connsiteY8" fmla="*/ 1643050 h 6858000"/>
              <a:gd name="connsiteX9" fmla="*/ 0 w 4572000"/>
              <a:gd name="connsiteY9" fmla="*/ 85723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4572000" y="0"/>
                </a:lnTo>
                <a:lnTo>
                  <a:pt x="4572000" y="6858000"/>
                </a:lnTo>
                <a:lnTo>
                  <a:pt x="0" y="6858000"/>
                </a:lnTo>
                <a:lnTo>
                  <a:pt x="0" y="0"/>
                </a:lnTo>
                <a:close/>
                <a:moveTo>
                  <a:pt x="0" y="857232"/>
                </a:moveTo>
                <a:lnTo>
                  <a:pt x="0" y="6000768"/>
                </a:lnTo>
                <a:cubicBezTo>
                  <a:pt x="1250206" y="5327333"/>
                  <a:pt x="2190744" y="5548327"/>
                  <a:pt x="3428992" y="5286388"/>
                </a:cubicBezTo>
                <a:cubicBezTo>
                  <a:pt x="3428994" y="3833821"/>
                  <a:pt x="3414877" y="3384058"/>
                  <a:pt x="3428992" y="1643050"/>
                </a:cubicBezTo>
                <a:cubicBezTo>
                  <a:pt x="2190744" y="1381111"/>
                  <a:pt x="1174902" y="1654380"/>
                  <a:pt x="0" y="857232"/>
                </a:cubicBezTo>
                <a:close/>
              </a:path>
            </a:pathLst>
          </a:custGeom>
          <a:gradFill>
            <a:gsLst>
              <a:gs pos="0">
                <a:srgbClr val="FFC000"/>
              </a:gs>
              <a:gs pos="6000">
                <a:srgbClr val="FFC000">
                  <a:lumMod val="84000"/>
                  <a:lumOff val="16000"/>
                </a:srgbClr>
              </a:gs>
              <a:gs pos="6000">
                <a:srgbClr val="FFC000">
                  <a:lumMod val="54000"/>
                  <a:lumOff val="46000"/>
                </a:srgbClr>
              </a:gs>
              <a:gs pos="44000">
                <a:srgbClr val="7BAB4C"/>
              </a:gs>
              <a:gs pos="24000">
                <a:srgbClr val="00CC66">
                  <a:lumMod val="60000"/>
                  <a:lumOff val="40000"/>
                </a:srgbClr>
              </a:gs>
              <a:gs pos="87000">
                <a:srgbClr val="FA972B">
                  <a:lumMod val="34000"/>
                </a:srgbClr>
              </a:gs>
              <a:gs pos="67000">
                <a:schemeClr val="accent6">
                  <a:lumMod val="91000"/>
                  <a:lumOff val="9000"/>
                </a:schemeClr>
              </a:gs>
              <a:gs pos="0">
                <a:srgbClr val="FEE7F2"/>
              </a:gs>
            </a:gsLst>
            <a:lin ang="108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gradFill>
                <a:gsLst>
                  <a:gs pos="0">
                    <a:srgbClr val="FBEAC7"/>
                  </a:gs>
                  <a:gs pos="17999">
                    <a:srgbClr val="FEE7F2"/>
                  </a:gs>
                  <a:gs pos="36000">
                    <a:srgbClr val="FAC77D"/>
                  </a:gs>
                  <a:gs pos="61000">
                    <a:srgbClr val="FBA97D"/>
                  </a:gs>
                  <a:gs pos="82001">
                    <a:srgbClr val="FBD49C"/>
                  </a:gs>
                  <a:gs pos="100000">
                    <a:srgbClr val="FEE7F2"/>
                  </a:gs>
                </a:gsLst>
                <a:lin ang="5400000" scaled="0"/>
              </a:gradFill>
            </a:endParaRPr>
          </a:p>
        </p:txBody>
      </p:sp>
      <p:pic>
        <p:nvPicPr>
          <p:cNvPr id="2" name="1 Imagen" descr="Diapositiva16.JPG"/>
          <p:cNvPicPr>
            <a:picLocks noGrp="1" noChangeAspect="1"/>
          </p:cNvPicPr>
          <p:nvPr isPhoto="1"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24034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3759356" y="692696"/>
            <a:ext cx="1566454" cy="523220"/>
          </a:xfrm>
          <a:prstGeom prst="rect">
            <a:avLst/>
          </a:prstGeom>
        </p:spPr>
        <p:txBody>
          <a:bodyPr wrap="none">
            <a:spAutoFit/>
            <a:scene3d>
              <a:camera prst="obliqueBottomLeft"/>
              <a:lightRig rig="threePt" dir="t"/>
            </a:scene3d>
            <a:sp3d extrusionH="82550">
              <a:extrusionClr>
                <a:srgbClr val="CCFF33"/>
              </a:extrusionClr>
            </a:sp3d>
          </a:bodyPr>
          <a:lstStyle/>
          <a:p>
            <a:pPr algn="ctr"/>
            <a:r>
              <a:rPr lang="es-ES" sz="2800" b="1" dirty="0" smtClean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79000">
                      <a:srgbClr val="039770"/>
                    </a:gs>
                    <a:gs pos="52000">
                      <a:schemeClr val="accent6">
                        <a:lumMod val="96000"/>
                        <a:lumOff val="4000"/>
                      </a:schemeClr>
                    </a:gs>
                    <a:gs pos="100000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</a:rPr>
              <a:t>El cuerpo</a:t>
            </a:r>
          </a:p>
        </p:txBody>
      </p:sp>
      <p:sp>
        <p:nvSpPr>
          <p:cNvPr id="4" name="3 Anillo"/>
          <p:cNvSpPr/>
          <p:nvPr/>
        </p:nvSpPr>
        <p:spPr>
          <a:xfrm>
            <a:off x="2835218" y="497106"/>
            <a:ext cx="3414730" cy="914400"/>
          </a:xfrm>
          <a:prstGeom prst="donut">
            <a:avLst>
              <a:gd name="adj" fmla="val 8763"/>
            </a:avLst>
          </a:prstGeom>
          <a:gradFill>
            <a:gsLst>
              <a:gs pos="0">
                <a:srgbClr val="FFC000"/>
              </a:gs>
              <a:gs pos="6000">
                <a:srgbClr val="FFC000">
                  <a:lumMod val="84000"/>
                  <a:lumOff val="16000"/>
                </a:srgbClr>
              </a:gs>
              <a:gs pos="6000">
                <a:srgbClr val="FFC000">
                  <a:lumMod val="54000"/>
                  <a:lumOff val="46000"/>
                </a:srgbClr>
              </a:gs>
              <a:gs pos="44000">
                <a:srgbClr val="7BAB4C"/>
              </a:gs>
              <a:gs pos="24000">
                <a:srgbClr val="00CC66">
                  <a:lumMod val="60000"/>
                  <a:lumOff val="40000"/>
                </a:srgbClr>
              </a:gs>
              <a:gs pos="87000">
                <a:srgbClr val="FA972B">
                  <a:lumMod val="34000"/>
                </a:srgbClr>
              </a:gs>
              <a:gs pos="67000">
                <a:schemeClr val="accent6">
                  <a:lumMod val="93000"/>
                </a:schemeClr>
              </a:gs>
              <a:gs pos="0">
                <a:srgbClr val="FEE7F2"/>
              </a:gs>
            </a:gsLst>
            <a:lin ang="10800000" scaled="1"/>
          </a:gradFill>
          <a:ln>
            <a:noFill/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  <p:bldP spid="5" grpId="0" animBg="1"/>
      <p:bldP spid="6" grpId="0" animBg="1"/>
      <p:bldP spid="3" grpId="0"/>
      <p:bldP spid="4" grpId="0" animBg="1"/>
      <p:bldP spid="4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1.JPG"/>
          <p:cNvPicPr>
            <a:picLocks noGrp="1" noChangeAspect="1"/>
          </p:cNvPicPr>
          <p:nvPr isPhoto="1"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285728"/>
            <a:ext cx="9144000" cy="657227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2428860" y="857232"/>
            <a:ext cx="4572000" cy="707886"/>
          </a:xfrm>
          <a:prstGeom prst="rect">
            <a:avLst/>
          </a:prstGeom>
        </p:spPr>
        <p:txBody>
          <a:bodyPr>
            <a:spAutoFit/>
            <a:scene3d>
              <a:camera prst="obliqueBottomLeft"/>
              <a:lightRig rig="threePt" dir="t"/>
            </a:scene3d>
            <a:sp3d extrusionH="88900">
              <a:extrusionClr>
                <a:srgbClr val="FFFF00"/>
              </a:extrusionClr>
            </a:sp3d>
          </a:bodyPr>
          <a:lstStyle/>
          <a:p>
            <a:pPr algn="ctr"/>
            <a:r>
              <a:rPr lang="es-ES" sz="2000" b="1" i="1" dirty="0" smtClean="0">
                <a:gradFill>
                  <a:gsLst>
                    <a:gs pos="0">
                      <a:srgbClr val="DDEBCF"/>
                    </a:gs>
                    <a:gs pos="50000">
                      <a:srgbClr val="FFFF00"/>
                    </a:gs>
                    <a:gs pos="80000">
                      <a:srgbClr val="156B13"/>
                    </a:gs>
                  </a:gsLst>
                  <a:lin ang="5400000" scaled="0"/>
                </a:gradFill>
              </a:rPr>
              <a:t>Los sentimientos son influenciados por tu postura “no hay nada como una sonrisa”.</a:t>
            </a:r>
          </a:p>
        </p:txBody>
      </p:sp>
      <p:pic>
        <p:nvPicPr>
          <p:cNvPr id="5" name="4 Imagen" descr="Diapositiva11.JPG"/>
          <p:cNvPicPr>
            <a:picLocks noGrp="1" noChangeAspect="1"/>
          </p:cNvPicPr>
          <p:nvPr isPhoto="1"/>
        </p:nvPicPr>
        <p:blipFill>
          <a:blip r:embed="rId2" cstate="print">
            <a:lum contrast="20000"/>
          </a:blip>
          <a:srcRect l="15748" t="23622" r="42126" b="12598"/>
          <a:stretch>
            <a:fillRect/>
          </a:stretch>
        </p:blipFill>
        <p:spPr>
          <a:xfrm>
            <a:off x="6429388" y="4500570"/>
            <a:ext cx="1643074" cy="1548483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7" name="6 Imagen" descr="Diapositiva11.JPG"/>
          <p:cNvPicPr>
            <a:picLocks noGrp="1" noChangeAspect="1"/>
          </p:cNvPicPr>
          <p:nvPr isPhoto="1"/>
        </p:nvPicPr>
        <p:blipFill>
          <a:blip r:embed="rId2" cstate="print">
            <a:lum contrast="20000"/>
          </a:blip>
          <a:srcRect l="15748" t="23622" r="42126" b="12598"/>
          <a:stretch>
            <a:fillRect/>
          </a:stretch>
        </p:blipFill>
        <p:spPr>
          <a:xfrm>
            <a:off x="6429388" y="4500570"/>
            <a:ext cx="1643074" cy="1548483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6" name="5 Imagen" descr="Diapositiva11.JPG"/>
          <p:cNvPicPr>
            <a:picLocks noGrp="1" noChangeAspect="1"/>
          </p:cNvPicPr>
          <p:nvPr isPhoto="1"/>
        </p:nvPicPr>
        <p:blipFill>
          <a:blip r:embed="rId2" cstate="print">
            <a:lum contrast="20000"/>
          </a:blip>
          <a:srcRect l="15748" t="23622" r="42126" b="12598"/>
          <a:stretch>
            <a:fillRect/>
          </a:stretch>
        </p:blipFill>
        <p:spPr>
          <a:xfrm>
            <a:off x="1428728" y="1857364"/>
            <a:ext cx="3851978" cy="4191689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521 0.01572 C -0.04548 0.10337 -0.19149 0.20444 -0.38264 0.24005 C -0.57291 0.27567 -0.73646 0.23219 -0.74687 0.14477 C -0.7566 0.05689 -0.60903 -0.04232 -0.4191 -0.07771 C -0.18802 -0.18987 -0.06562 -0.07216 -0.05521 0.01572 Z " pathEditMode="relative" rAng="0" ptsTypes="fffff">
                                      <p:cBhvr>
                                        <p:cTn id="10" dur="3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6" y="27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" presetClass="path" presetSubtype="0" repeatCount="indefinite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05521 0.01573 C -0.046 0.10361 -0.1934 0.20167 -0.38489 0.23428 C -0.57517 0.26619 -0.73871 0.21948 -0.74826 0.13183 C -0.75694 0.04348 -0.60868 -0.05319 -0.41823 -0.0851 C -0.146 -0.17738 -0.0651 -0.07238 -0.05521 0.01573 Z " pathEditMode="relative" rAng="0" ptsTypes="fffff">
                                      <p:cBhvr>
                                        <p:cTn id="12" dur="3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6" y="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Diapositiva40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Diapositiva40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 Imagen" descr="Diapositiva40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-16" y="-14108"/>
            <a:ext cx="9144000" cy="6858000"/>
          </a:xfrm>
          <a:prstGeom prst="diamond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1714480" y="285728"/>
            <a:ext cx="5715008" cy="1015663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07950">
              <a:extrusionClr>
                <a:srgbClr val="CCFF33"/>
              </a:extrusionClr>
            </a:sp3d>
          </a:bodyPr>
          <a:lstStyle/>
          <a:p>
            <a:pPr algn="ctr"/>
            <a:r>
              <a:rPr lang="es-ES" sz="2000" b="1" i="1" dirty="0" smtClean="0"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27000">
                    <a:schemeClr val="bg1">
                      <a:alpha val="60000"/>
                    </a:schemeClr>
                  </a:glow>
                </a:effectLst>
              </a:rPr>
              <a:t>Mira serenamente hacia arriba para que siempre puedas reír, pues son pocas las personas que puedan llorar en esa postura.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85982" y="6286520"/>
            <a:ext cx="2112564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28" y="-1428784"/>
            <a:ext cx="2112564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92" y="-1571660"/>
            <a:ext cx="2112564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28" y="6357958"/>
            <a:ext cx="2112564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10 Marco"/>
          <p:cNvSpPr/>
          <p:nvPr/>
        </p:nvSpPr>
        <p:spPr>
          <a:xfrm>
            <a:off x="-1714324" y="-1735673"/>
            <a:ext cx="12572615" cy="10301130"/>
          </a:xfrm>
          <a:prstGeom prst="frame">
            <a:avLst>
              <a:gd name="adj1" fmla="val 1675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xit" presetSubtype="54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xit" presetSubtype="54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3" presetClass="exit" presetSubtype="54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3" presetClass="exit" presetSubtype="54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C000">
                  <a:lumMod val="98000"/>
                </a:srgbClr>
              </a:gs>
              <a:gs pos="8000">
                <a:schemeClr val="accent6">
                  <a:lumMod val="19000"/>
                </a:schemeClr>
              </a:gs>
              <a:gs pos="47000">
                <a:schemeClr val="accent6">
                  <a:lumMod val="0"/>
                </a:scheme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</a:endParaRPr>
          </a:p>
        </p:txBody>
      </p:sp>
      <p:pic>
        <p:nvPicPr>
          <p:cNvPr id="12" name="11 Imagen" descr="Diapositiva35.JPG"/>
          <p:cNvPicPr>
            <a:picLocks noGrp="1" noChangeAspect="1"/>
          </p:cNvPicPr>
          <p:nvPr isPhoto="1"/>
        </p:nvPicPr>
        <p:blipFill>
          <a:blip r:embed="rId3" cstate="print">
            <a:lum contrast="20000"/>
          </a:blip>
          <a:srcRect t="3150" b="3150"/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 flipV="1">
            <a:off x="1620380" y="473869"/>
            <a:ext cx="5840413" cy="576738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C0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426259" flipV="1">
            <a:off x="1637872" y="505212"/>
            <a:ext cx="5777727" cy="576738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C0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13 Imagen" descr="Diapositiva35.JPG"/>
          <p:cNvPicPr>
            <a:picLocks noGrp="1" noChangeAspect="1"/>
          </p:cNvPicPr>
          <p:nvPr isPhoto="1"/>
        </p:nvPicPr>
        <p:blipFill>
          <a:blip r:embed="rId3" cstate="print">
            <a:lum contrast="20000"/>
          </a:blip>
          <a:srcRect t="3150" b="3150"/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12 Rectángulo"/>
          <p:cNvSpPr/>
          <p:nvPr/>
        </p:nvSpPr>
        <p:spPr>
          <a:xfrm>
            <a:off x="1714488" y="692696"/>
            <a:ext cx="5715024" cy="1323439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82550">
              <a:extrusionClr>
                <a:srgbClr val="FFC000"/>
              </a:extrusionClr>
            </a:sp3d>
          </a:bodyPr>
          <a:lstStyle/>
          <a:p>
            <a:pPr algn="ctr"/>
            <a:r>
              <a:rPr lang="es-ES" sz="2000" b="1" i="1" dirty="0" smtClean="0">
                <a:gradFill>
                  <a:gsLst>
                    <a:gs pos="12000">
                      <a:srgbClr val="FFC61F">
                        <a:lumMod val="46000"/>
                        <a:lumOff val="54000"/>
                      </a:srgbClr>
                    </a:gs>
                    <a:gs pos="23000">
                      <a:srgbClr val="FFF200"/>
                    </a:gs>
                    <a:gs pos="67000">
                      <a:srgbClr val="FF7A00">
                        <a:lumMod val="76000"/>
                        <a:lumOff val="24000"/>
                      </a:srgbClr>
                    </a:gs>
                    <a:gs pos="100000">
                      <a:srgbClr val="5353FF">
                        <a:lumMod val="18000"/>
                      </a:srgbClr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Una postura adecuada genera una disposición feliz y es muy importante que hagas ejercicio ya que éste nos libera del estrés, generando la secreción de endorfinas, que hacen que nos sintamos bien.</a:t>
            </a:r>
          </a:p>
        </p:txBody>
      </p:sp>
    </p:spTree>
    <p:extLst>
      <p:ext uri="{BB962C8B-B14F-4D97-AF65-F5344CB8AC3E}">
        <p14:creationId xmlns="" xmlns:p14="http://schemas.microsoft.com/office/powerpoint/2010/main" val="3100024978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5000" fill="hold"/>
                                        <p:tgtEl>
                                          <p:spTgt spid="17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3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0" dur="5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3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6" presetClass="entr" presetSubtype="3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285728"/>
            <a:ext cx="9144000" cy="6286544"/>
          </a:xfrm>
          <a:prstGeom prst="rect">
            <a:avLst/>
          </a:prstGeom>
          <a:gradFill flip="none" rotWithShape="1">
            <a:gsLst>
              <a:gs pos="6000">
                <a:srgbClr val="FFC000">
                  <a:lumMod val="50000"/>
                  <a:lumOff val="50000"/>
                </a:srgbClr>
              </a:gs>
              <a:gs pos="6000">
                <a:srgbClr val="FFC000">
                  <a:lumMod val="54000"/>
                  <a:lumOff val="46000"/>
                </a:srgbClr>
              </a:gs>
              <a:gs pos="100000">
                <a:schemeClr val="accent2">
                  <a:lumMod val="75000"/>
                </a:schemeClr>
              </a:gs>
              <a:gs pos="86000">
                <a:schemeClr val="accent6">
                  <a:lumMod val="50000"/>
                </a:schemeClr>
              </a:gs>
              <a:gs pos="67000">
                <a:schemeClr val="accent6">
                  <a:lumMod val="68000"/>
                  <a:lumOff val="32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Forma libre"/>
          <p:cNvSpPr/>
          <p:nvPr/>
        </p:nvSpPr>
        <p:spPr>
          <a:xfrm>
            <a:off x="0" y="285728"/>
            <a:ext cx="4643438" cy="628652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857232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4572000 w 9144000"/>
              <a:gd name="connsiteY9" fmla="*/ 857232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857232 h 6858000"/>
              <a:gd name="connsiteX6" fmla="*/ 4572000 w 9144000"/>
              <a:gd name="connsiteY6" fmla="*/ 592933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4572000 w 9144000"/>
              <a:gd name="connsiteY9" fmla="*/ 857232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857232 h 6858000"/>
              <a:gd name="connsiteX6" fmla="*/ 4572000 w 9144000"/>
              <a:gd name="connsiteY6" fmla="*/ 6000768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4572000 w 9144000"/>
              <a:gd name="connsiteY9" fmla="*/ 857232 h 6858000"/>
              <a:gd name="connsiteX0" fmla="*/ 457200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4572000 w 9144000"/>
              <a:gd name="connsiteY4" fmla="*/ 0 h 6858000"/>
              <a:gd name="connsiteX5" fmla="*/ 4572000 w 9144000"/>
              <a:gd name="connsiteY5" fmla="*/ 857232 h 6858000"/>
              <a:gd name="connsiteX6" fmla="*/ 4572000 w 9144000"/>
              <a:gd name="connsiteY6" fmla="*/ 6000768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4572000 w 9144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50 w 4572000"/>
              <a:gd name="connsiteY7" fmla="*/ 6000750 h 6858000"/>
              <a:gd name="connsiteX8" fmla="*/ 3714750 w 4572000"/>
              <a:gd name="connsiteY8" fmla="*/ 8572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50 w 4572000"/>
              <a:gd name="connsiteY8" fmla="*/ 8572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44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44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44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44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428992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428992 w 4572000"/>
              <a:gd name="connsiteY7" fmla="*/ 5286388 h 6858000"/>
              <a:gd name="connsiteX8" fmla="*/ 3428992 w 4572000"/>
              <a:gd name="connsiteY8" fmla="*/ 1643050 h 6858000"/>
              <a:gd name="connsiteX9" fmla="*/ 0 w 4572000"/>
              <a:gd name="connsiteY9" fmla="*/ 85723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4572000" y="0"/>
                </a:lnTo>
                <a:lnTo>
                  <a:pt x="4572000" y="6858000"/>
                </a:lnTo>
                <a:lnTo>
                  <a:pt x="0" y="6858000"/>
                </a:lnTo>
                <a:lnTo>
                  <a:pt x="0" y="0"/>
                </a:lnTo>
                <a:close/>
                <a:moveTo>
                  <a:pt x="0" y="857232"/>
                </a:moveTo>
                <a:lnTo>
                  <a:pt x="0" y="6000768"/>
                </a:lnTo>
                <a:cubicBezTo>
                  <a:pt x="1250206" y="5327333"/>
                  <a:pt x="2190744" y="5548327"/>
                  <a:pt x="3428992" y="5286388"/>
                </a:cubicBezTo>
                <a:cubicBezTo>
                  <a:pt x="3428994" y="3833821"/>
                  <a:pt x="3414877" y="3384058"/>
                  <a:pt x="3428992" y="1643050"/>
                </a:cubicBezTo>
                <a:cubicBezTo>
                  <a:pt x="2190744" y="1381111"/>
                  <a:pt x="1174902" y="1654380"/>
                  <a:pt x="0" y="857232"/>
                </a:cubicBezTo>
                <a:close/>
              </a:path>
            </a:pathLst>
          </a:custGeom>
          <a:gradFill flip="none" rotWithShape="1">
            <a:gsLst>
              <a:gs pos="0">
                <a:srgbClr val="FFC000"/>
              </a:gs>
              <a:gs pos="10000">
                <a:srgbClr val="FFC000">
                  <a:lumMod val="84000"/>
                  <a:lumOff val="16000"/>
                </a:srgbClr>
              </a:gs>
              <a:gs pos="6000">
                <a:srgbClr val="FFC000">
                  <a:lumMod val="54000"/>
                  <a:lumOff val="46000"/>
                </a:srgbClr>
              </a:gs>
              <a:gs pos="34000">
                <a:srgbClr val="FF9900">
                  <a:lumMod val="72000"/>
                  <a:lumOff val="28000"/>
                </a:srgbClr>
              </a:gs>
              <a:gs pos="85000">
                <a:srgbClr val="FA972B">
                  <a:lumMod val="34000"/>
                </a:srgbClr>
              </a:gs>
              <a:gs pos="49000">
                <a:schemeClr val="accent6">
                  <a:lumMod val="93000"/>
                </a:schemeClr>
              </a:gs>
              <a:gs pos="23000">
                <a:schemeClr val="accent6">
                  <a:lumMod val="90000"/>
                  <a:lumOff val="10000"/>
                </a:schemeClr>
              </a:gs>
              <a:gs pos="0">
                <a:srgbClr val="FEE7F2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flipH="1">
            <a:off x="4572000" y="285728"/>
            <a:ext cx="4572000" cy="628652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857232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4572000 w 9144000"/>
              <a:gd name="connsiteY9" fmla="*/ 857232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857232 h 6858000"/>
              <a:gd name="connsiteX6" fmla="*/ 4572000 w 9144000"/>
              <a:gd name="connsiteY6" fmla="*/ 592933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4572000 w 9144000"/>
              <a:gd name="connsiteY9" fmla="*/ 857232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857232 h 6858000"/>
              <a:gd name="connsiteX6" fmla="*/ 4572000 w 9144000"/>
              <a:gd name="connsiteY6" fmla="*/ 6000768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4572000 w 9144000"/>
              <a:gd name="connsiteY9" fmla="*/ 857232 h 6858000"/>
              <a:gd name="connsiteX0" fmla="*/ 457200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4572000 w 9144000"/>
              <a:gd name="connsiteY4" fmla="*/ 0 h 6858000"/>
              <a:gd name="connsiteX5" fmla="*/ 4572000 w 9144000"/>
              <a:gd name="connsiteY5" fmla="*/ 857232 h 6858000"/>
              <a:gd name="connsiteX6" fmla="*/ 4572000 w 9144000"/>
              <a:gd name="connsiteY6" fmla="*/ 6000768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4572000 w 9144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50 w 4572000"/>
              <a:gd name="connsiteY7" fmla="*/ 6000750 h 6858000"/>
              <a:gd name="connsiteX8" fmla="*/ 3714750 w 4572000"/>
              <a:gd name="connsiteY8" fmla="*/ 8572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50 w 4572000"/>
              <a:gd name="connsiteY8" fmla="*/ 8572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44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44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44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44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428992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428992 w 4572000"/>
              <a:gd name="connsiteY7" fmla="*/ 5286388 h 6858000"/>
              <a:gd name="connsiteX8" fmla="*/ 3428992 w 4572000"/>
              <a:gd name="connsiteY8" fmla="*/ 1643050 h 6858000"/>
              <a:gd name="connsiteX9" fmla="*/ 0 w 4572000"/>
              <a:gd name="connsiteY9" fmla="*/ 857232 h 6858000"/>
              <a:gd name="connsiteX0" fmla="*/ 23518 w 4595518"/>
              <a:gd name="connsiteY0" fmla="*/ 0 h 6858000"/>
              <a:gd name="connsiteX1" fmla="*/ 4595518 w 4595518"/>
              <a:gd name="connsiteY1" fmla="*/ 0 h 6858000"/>
              <a:gd name="connsiteX2" fmla="*/ 4595518 w 4595518"/>
              <a:gd name="connsiteY2" fmla="*/ 6858000 h 6858000"/>
              <a:gd name="connsiteX3" fmla="*/ 23518 w 4595518"/>
              <a:gd name="connsiteY3" fmla="*/ 6858000 h 6858000"/>
              <a:gd name="connsiteX4" fmla="*/ 23518 w 4595518"/>
              <a:gd name="connsiteY4" fmla="*/ 0 h 6858000"/>
              <a:gd name="connsiteX5" fmla="*/ 23518 w 4595518"/>
              <a:gd name="connsiteY5" fmla="*/ 857232 h 6858000"/>
              <a:gd name="connsiteX6" fmla="*/ 0 w 4595518"/>
              <a:gd name="connsiteY6" fmla="*/ 5975900 h 6858000"/>
              <a:gd name="connsiteX7" fmla="*/ 3452510 w 4595518"/>
              <a:gd name="connsiteY7" fmla="*/ 5286388 h 6858000"/>
              <a:gd name="connsiteX8" fmla="*/ 3452510 w 4595518"/>
              <a:gd name="connsiteY8" fmla="*/ 1643050 h 6858000"/>
              <a:gd name="connsiteX9" fmla="*/ 23518 w 4595518"/>
              <a:gd name="connsiteY9" fmla="*/ 857232 h 6858000"/>
              <a:gd name="connsiteX0" fmla="*/ 23518 w 4595518"/>
              <a:gd name="connsiteY0" fmla="*/ 0 h 6858000"/>
              <a:gd name="connsiteX1" fmla="*/ 4595518 w 4595518"/>
              <a:gd name="connsiteY1" fmla="*/ 0 h 6858000"/>
              <a:gd name="connsiteX2" fmla="*/ 4595518 w 4595518"/>
              <a:gd name="connsiteY2" fmla="*/ 6858000 h 6858000"/>
              <a:gd name="connsiteX3" fmla="*/ 23518 w 4595518"/>
              <a:gd name="connsiteY3" fmla="*/ 6858000 h 6858000"/>
              <a:gd name="connsiteX4" fmla="*/ 23518 w 4595518"/>
              <a:gd name="connsiteY4" fmla="*/ 0 h 6858000"/>
              <a:gd name="connsiteX5" fmla="*/ 23518 w 4595518"/>
              <a:gd name="connsiteY5" fmla="*/ 857232 h 6858000"/>
              <a:gd name="connsiteX6" fmla="*/ 0 w 4595518"/>
              <a:gd name="connsiteY6" fmla="*/ 6000773 h 6858000"/>
              <a:gd name="connsiteX7" fmla="*/ 3452510 w 4595518"/>
              <a:gd name="connsiteY7" fmla="*/ 5286388 h 6858000"/>
              <a:gd name="connsiteX8" fmla="*/ 3452510 w 4595518"/>
              <a:gd name="connsiteY8" fmla="*/ 1643050 h 6858000"/>
              <a:gd name="connsiteX9" fmla="*/ 23518 w 4595518"/>
              <a:gd name="connsiteY9" fmla="*/ 857232 h 6858000"/>
              <a:gd name="connsiteX0" fmla="*/ 23518 w 4595518"/>
              <a:gd name="connsiteY0" fmla="*/ 0 h 6858000"/>
              <a:gd name="connsiteX1" fmla="*/ 4595518 w 4595518"/>
              <a:gd name="connsiteY1" fmla="*/ 0 h 6858000"/>
              <a:gd name="connsiteX2" fmla="*/ 4595518 w 4595518"/>
              <a:gd name="connsiteY2" fmla="*/ 6858000 h 6858000"/>
              <a:gd name="connsiteX3" fmla="*/ 23518 w 4595518"/>
              <a:gd name="connsiteY3" fmla="*/ 6858000 h 6858000"/>
              <a:gd name="connsiteX4" fmla="*/ 23518 w 4595518"/>
              <a:gd name="connsiteY4" fmla="*/ 0 h 6858000"/>
              <a:gd name="connsiteX5" fmla="*/ 0 w 4595518"/>
              <a:gd name="connsiteY5" fmla="*/ 857253 h 6858000"/>
              <a:gd name="connsiteX6" fmla="*/ 0 w 4595518"/>
              <a:gd name="connsiteY6" fmla="*/ 6000773 h 6858000"/>
              <a:gd name="connsiteX7" fmla="*/ 3452510 w 4595518"/>
              <a:gd name="connsiteY7" fmla="*/ 5286388 h 6858000"/>
              <a:gd name="connsiteX8" fmla="*/ 3452510 w 4595518"/>
              <a:gd name="connsiteY8" fmla="*/ 1643050 h 6858000"/>
              <a:gd name="connsiteX9" fmla="*/ 0 w 4595518"/>
              <a:gd name="connsiteY9" fmla="*/ 857253 h 6858000"/>
              <a:gd name="connsiteX0" fmla="*/ 0 w 4595518"/>
              <a:gd name="connsiteY0" fmla="*/ 0 h 6858000"/>
              <a:gd name="connsiteX1" fmla="*/ 4595518 w 4595518"/>
              <a:gd name="connsiteY1" fmla="*/ 0 h 6858000"/>
              <a:gd name="connsiteX2" fmla="*/ 4595518 w 4595518"/>
              <a:gd name="connsiteY2" fmla="*/ 6858000 h 6858000"/>
              <a:gd name="connsiteX3" fmla="*/ 23518 w 4595518"/>
              <a:gd name="connsiteY3" fmla="*/ 6858000 h 6858000"/>
              <a:gd name="connsiteX4" fmla="*/ 0 w 4595518"/>
              <a:gd name="connsiteY4" fmla="*/ 0 h 6858000"/>
              <a:gd name="connsiteX5" fmla="*/ 0 w 4595518"/>
              <a:gd name="connsiteY5" fmla="*/ 857253 h 6858000"/>
              <a:gd name="connsiteX6" fmla="*/ 0 w 4595518"/>
              <a:gd name="connsiteY6" fmla="*/ 6000773 h 6858000"/>
              <a:gd name="connsiteX7" fmla="*/ 3452510 w 4595518"/>
              <a:gd name="connsiteY7" fmla="*/ 5286388 h 6858000"/>
              <a:gd name="connsiteX8" fmla="*/ 3452510 w 4595518"/>
              <a:gd name="connsiteY8" fmla="*/ 1643050 h 6858000"/>
              <a:gd name="connsiteX9" fmla="*/ 0 w 4595518"/>
              <a:gd name="connsiteY9" fmla="*/ 85725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595518" h="6858000">
                <a:moveTo>
                  <a:pt x="0" y="0"/>
                </a:moveTo>
                <a:lnTo>
                  <a:pt x="4595518" y="0"/>
                </a:lnTo>
                <a:lnTo>
                  <a:pt x="4595518" y="6858000"/>
                </a:lnTo>
                <a:lnTo>
                  <a:pt x="23518" y="6858000"/>
                </a:lnTo>
                <a:cubicBezTo>
                  <a:pt x="15679" y="4572000"/>
                  <a:pt x="7839" y="2286000"/>
                  <a:pt x="0" y="0"/>
                </a:cubicBezTo>
                <a:close/>
                <a:moveTo>
                  <a:pt x="0" y="857253"/>
                </a:moveTo>
                <a:lnTo>
                  <a:pt x="0" y="6000773"/>
                </a:lnTo>
                <a:cubicBezTo>
                  <a:pt x="1250206" y="5327338"/>
                  <a:pt x="2214262" y="5548327"/>
                  <a:pt x="3452510" y="5286388"/>
                </a:cubicBezTo>
                <a:cubicBezTo>
                  <a:pt x="3452512" y="3833821"/>
                  <a:pt x="3438395" y="3384058"/>
                  <a:pt x="3452510" y="1643050"/>
                </a:cubicBezTo>
                <a:cubicBezTo>
                  <a:pt x="2214262" y="1381111"/>
                  <a:pt x="1174902" y="1654401"/>
                  <a:pt x="0" y="857253"/>
                </a:cubicBezTo>
                <a:close/>
              </a:path>
            </a:pathLst>
          </a:custGeom>
          <a:gradFill flip="none" rotWithShape="1">
            <a:gsLst>
              <a:gs pos="0">
                <a:srgbClr val="FFC000"/>
              </a:gs>
              <a:gs pos="10000">
                <a:srgbClr val="FFC000">
                  <a:lumMod val="84000"/>
                  <a:lumOff val="16000"/>
                </a:srgbClr>
              </a:gs>
              <a:gs pos="6000">
                <a:srgbClr val="FFC000">
                  <a:lumMod val="54000"/>
                  <a:lumOff val="46000"/>
                </a:srgbClr>
              </a:gs>
              <a:gs pos="34000">
                <a:srgbClr val="FF9900">
                  <a:lumMod val="72000"/>
                  <a:lumOff val="28000"/>
                </a:srgbClr>
              </a:gs>
              <a:gs pos="85000">
                <a:srgbClr val="FA972B">
                  <a:lumMod val="34000"/>
                </a:srgbClr>
              </a:gs>
              <a:gs pos="49000">
                <a:schemeClr val="accent6">
                  <a:lumMod val="93000"/>
                </a:schemeClr>
              </a:gs>
              <a:gs pos="23000">
                <a:schemeClr val="accent6">
                  <a:lumMod val="90000"/>
                  <a:lumOff val="10000"/>
                </a:schemeClr>
              </a:gs>
              <a:gs pos="0">
                <a:srgbClr val="FEE7F2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2" name="1 Imagen" descr="Diapositiva1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-46796" y="285728"/>
            <a:ext cx="9190796" cy="633218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3825072" y="714356"/>
            <a:ext cx="1526380" cy="523220"/>
          </a:xfrm>
          <a:prstGeom prst="rect">
            <a:avLst/>
          </a:prstGeom>
        </p:spPr>
        <p:txBody>
          <a:bodyPr wrap="none">
            <a:spAutoFit/>
            <a:scene3d>
              <a:camera prst="obliqueBottomLeft"/>
              <a:lightRig rig="threePt" dir="t"/>
            </a:scene3d>
            <a:sp3d extrusionH="139700">
              <a:extrusionClr>
                <a:srgbClr val="FFC000"/>
              </a:extrusionClr>
            </a:sp3d>
          </a:bodyPr>
          <a:lstStyle/>
          <a:p>
            <a:pPr algn="ctr"/>
            <a:r>
              <a:rPr lang="es-ES" sz="2800" b="1" dirty="0" smtClean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8000">
                      <a:srgbClr val="FF9900"/>
                    </a:gs>
                    <a:gs pos="51000">
                      <a:srgbClr val="FFFF00">
                        <a:lumMod val="96000"/>
                        <a:lumOff val="4000"/>
                      </a:srgbClr>
                    </a:gs>
                    <a:gs pos="42925">
                      <a:srgbClr val="FBC55A"/>
                    </a:gs>
                    <a:gs pos="100000">
                      <a:schemeClr val="accent6">
                        <a:lumMod val="50000"/>
                      </a:schemeClr>
                    </a:gs>
                  </a:gsLst>
                  <a:lin ang="5400000" scaled="0"/>
                </a:gradFill>
              </a:rPr>
              <a:t>El humor</a:t>
            </a:r>
          </a:p>
        </p:txBody>
      </p:sp>
      <p:sp>
        <p:nvSpPr>
          <p:cNvPr id="4" name="3 Anillo"/>
          <p:cNvSpPr/>
          <p:nvPr/>
        </p:nvSpPr>
        <p:spPr>
          <a:xfrm>
            <a:off x="2864635" y="518766"/>
            <a:ext cx="3414730" cy="914400"/>
          </a:xfrm>
          <a:prstGeom prst="donut">
            <a:avLst>
              <a:gd name="adj" fmla="val 8763"/>
            </a:avLst>
          </a:prstGeom>
          <a:gradFill>
            <a:gsLst>
              <a:gs pos="0">
                <a:srgbClr val="FFC000"/>
              </a:gs>
              <a:gs pos="10000">
                <a:srgbClr val="FFC000"/>
              </a:gs>
              <a:gs pos="36000">
                <a:srgbClr val="FFC000"/>
              </a:gs>
              <a:gs pos="72065">
                <a:srgbClr val="FF9900">
                  <a:lumMod val="72000"/>
                  <a:lumOff val="28000"/>
                </a:srgbClr>
              </a:gs>
              <a:gs pos="97000">
                <a:schemeClr val="accent6">
                  <a:lumMod val="82000"/>
                </a:schemeClr>
              </a:gs>
              <a:gs pos="53000">
                <a:srgbClr val="FFC000"/>
              </a:gs>
              <a:gs pos="0">
                <a:srgbClr val="FEE7F2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5" grpId="0" animBg="1"/>
      <p:bldP spid="6" grpId="0" animBg="1"/>
      <p:bldP spid="3" grpId="0"/>
      <p:bldP spid="4" grpId="0" animBg="1"/>
      <p:bldP spid="4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APRENDIENDO A VIVIR.jpg"/>
          <p:cNvPicPr>
            <a:picLocks noGrp="1" noChangeAspect="1"/>
          </p:cNvPicPr>
          <p:nvPr isPhoto="1"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497" t="26081" r="6435" b="23954"/>
          <a:stretch/>
        </p:blipFill>
        <p:spPr bwMode="auto">
          <a:xfrm rot="13104135">
            <a:off x="-309983" y="264484"/>
            <a:ext cx="4833257" cy="279918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00FFFF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497" t="26081" r="6435" b="23954"/>
          <a:stretch/>
        </p:blipFill>
        <p:spPr bwMode="auto">
          <a:xfrm rot="8489312" flipH="1">
            <a:off x="4513744" y="281870"/>
            <a:ext cx="4833257" cy="279918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00FFFF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497" t="26081" r="6435" b="23954"/>
          <a:stretch/>
        </p:blipFill>
        <p:spPr bwMode="auto">
          <a:xfrm rot="19035886" flipH="1">
            <a:off x="-263378" y="3911539"/>
            <a:ext cx="4833257" cy="279918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00FFFF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1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497" t="26081" r="6435" b="23954"/>
          <a:stretch/>
        </p:blipFill>
        <p:spPr bwMode="auto">
          <a:xfrm rot="2294031">
            <a:off x="4506019" y="3785975"/>
            <a:ext cx="4833257" cy="279918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00FFFF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Imagen" descr="Diapositiva4.JPG"/>
          <p:cNvPicPr>
            <a:picLocks noGrp="1" noChangeAspect="1"/>
          </p:cNvPicPr>
          <p:nvPr isPhoto="1"/>
        </p:nvPicPr>
        <p:blipFill>
          <a:blip r:embed="rId4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8 Marco"/>
          <p:cNvSpPr/>
          <p:nvPr/>
        </p:nvSpPr>
        <p:spPr>
          <a:xfrm>
            <a:off x="-1714544" y="-1714536"/>
            <a:ext cx="12572615" cy="10301130"/>
          </a:xfrm>
          <a:prstGeom prst="frame">
            <a:avLst>
              <a:gd name="adj1" fmla="val 1675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2303861" y="476672"/>
            <a:ext cx="4572000" cy="707886"/>
          </a:xfrm>
          <a:prstGeom prst="rect">
            <a:avLst/>
          </a:prstGeom>
        </p:spPr>
        <p:txBody>
          <a:bodyPr>
            <a:spAutoFit/>
            <a:scene3d>
              <a:camera prst="obliqueBottomLeft"/>
              <a:lightRig rig="threePt" dir="t"/>
            </a:scene3d>
            <a:sp3d extrusionH="13335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sz="2000" b="1" i="1" dirty="0" smtClean="0">
                <a:gradFill>
                  <a:gsLst>
                    <a:gs pos="0">
                      <a:srgbClr val="03D4A8"/>
                    </a:gs>
                    <a:gs pos="59000">
                      <a:srgbClr val="21D6E0"/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“ La sonrisa es muy importante para mejorar la autoestima”.</a:t>
            </a:r>
          </a:p>
        </p:txBody>
      </p:sp>
    </p:spTree>
    <p:extLst>
      <p:ext uri="{BB962C8B-B14F-4D97-AF65-F5344CB8AC3E}">
        <p14:creationId xmlns="" xmlns:p14="http://schemas.microsoft.com/office/powerpoint/2010/main" val="2500637137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4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6" presetClass="entr" presetSubtype="32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8" dur="3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iapositiva10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 Imagen" descr="Diapositiva10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928662" y="142852"/>
            <a:ext cx="7286676" cy="1323439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76200">
              <a:extrusionClr>
                <a:srgbClr val="FF0000"/>
              </a:extrusionClr>
            </a:sp3d>
          </a:bodyPr>
          <a:lstStyle/>
          <a:p>
            <a:pPr algn="ctr"/>
            <a:r>
              <a:rPr lang="es-ES" sz="2000" b="1" i="1" dirty="0" smtClean="0">
                <a:gradFill>
                  <a:gsLst>
                    <a:gs pos="0">
                      <a:srgbClr val="FF3399"/>
                    </a:gs>
                    <a:gs pos="83000">
                      <a:srgbClr val="FF6633"/>
                    </a:gs>
                    <a:gs pos="50000">
                      <a:srgbClr val="FFFF00"/>
                    </a:gs>
                    <a:gs pos="100000">
                      <a:srgbClr val="C00000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Cuando sonreímos, aunque no sintamos nada, nuestro cerebro lo entiende como una señal de que todo va bien y manda un mensaje al sistema nervioso central para que libere una sustancia llamada beta-endorfina, que da a la mente una respuesta positiva.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2436504" y="1984740"/>
            <a:ext cx="4320480" cy="2880320"/>
          </a:xfrm>
          <a:prstGeom prst="rect">
            <a:avLst/>
          </a:prstGeom>
          <a:gradFill>
            <a:gsLst>
              <a:gs pos="4000">
                <a:srgbClr val="FFC000">
                  <a:lumMod val="0"/>
                  <a:lumOff val="100000"/>
                </a:srgbClr>
              </a:gs>
              <a:gs pos="4000">
                <a:srgbClr val="FF00FF">
                  <a:lumMod val="65000"/>
                </a:srgbClr>
              </a:gs>
              <a:gs pos="6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</a:endParaRPr>
          </a:p>
        </p:txBody>
      </p:sp>
      <p:pic>
        <p:nvPicPr>
          <p:cNvPr id="10" name="9 Imagen" descr="Diapositiva27.JPG"/>
          <p:cNvPicPr>
            <a:picLocks noGrp="1" noChangeAspect="1"/>
          </p:cNvPicPr>
          <p:nvPr isPhoto="1"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9580" t="43099" r="4931" b="1066"/>
          <a:stretch/>
        </p:blipFill>
        <p:spPr bwMode="auto">
          <a:xfrm rot="9882831">
            <a:off x="4696122" y="2453096"/>
            <a:ext cx="3429003" cy="18676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9580" t="43099" r="4931" b="1066"/>
          <a:stretch/>
        </p:blipFill>
        <p:spPr bwMode="auto">
          <a:xfrm rot="12494974">
            <a:off x="4189011" y="3764264"/>
            <a:ext cx="3429003" cy="17617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9580" t="43099" r="4931" b="1066"/>
          <a:stretch/>
        </p:blipFill>
        <p:spPr bwMode="auto">
          <a:xfrm rot="4385527" flipH="1" flipV="1">
            <a:off x="2874597" y="4269640"/>
            <a:ext cx="3429003" cy="1846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9580" t="43099" r="4931" b="1066"/>
          <a:stretch/>
        </p:blipFill>
        <p:spPr bwMode="auto">
          <a:xfrm rot="18259225">
            <a:off x="1534916" y="3741620"/>
            <a:ext cx="3429003" cy="1752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9580" t="43099" r="4931" b="1066"/>
          <a:stretch/>
        </p:blipFill>
        <p:spPr bwMode="auto">
          <a:xfrm rot="20915218">
            <a:off x="1074961" y="2539010"/>
            <a:ext cx="3429003" cy="16942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9580" t="43099" r="4931" b="1066"/>
          <a:stretch/>
        </p:blipFill>
        <p:spPr bwMode="auto">
          <a:xfrm rot="4499195">
            <a:off x="2851399" y="684777"/>
            <a:ext cx="3378836" cy="1915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9580" t="43099" r="4931" b="1066"/>
          <a:stretch/>
        </p:blipFill>
        <p:spPr bwMode="auto">
          <a:xfrm rot="1923480">
            <a:off x="1568467" y="1274631"/>
            <a:ext cx="3429003" cy="17762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9580" t="43099" r="4931" b="1066"/>
          <a:stretch/>
        </p:blipFill>
        <p:spPr bwMode="auto">
          <a:xfrm rot="7216358">
            <a:off x="4092196" y="1191158"/>
            <a:ext cx="3554022" cy="1756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0" y="-285776"/>
            <a:ext cx="9144000" cy="285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6858000"/>
            <a:ext cx="9144000" cy="285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12 Imagen" descr="Diapositiva27.JPG"/>
          <p:cNvPicPr>
            <a:picLocks noGrp="1" noChangeAspect="1"/>
          </p:cNvPicPr>
          <p:nvPr isPhoto="1"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11 Rectángulo"/>
          <p:cNvSpPr/>
          <p:nvPr/>
        </p:nvSpPr>
        <p:spPr>
          <a:xfrm>
            <a:off x="2285984" y="857232"/>
            <a:ext cx="4572000" cy="707886"/>
          </a:xfrm>
          <a:prstGeom prst="rect">
            <a:avLst/>
          </a:prstGeom>
        </p:spPr>
        <p:txBody>
          <a:bodyPr>
            <a:spAutoFit/>
            <a:scene3d>
              <a:camera prst="obliqueBottomLeft"/>
              <a:lightRig rig="threePt" dir="t"/>
            </a:scene3d>
            <a:sp3d extrusionH="95250">
              <a:extrusionClr>
                <a:srgbClr val="FFFF00"/>
              </a:extrusionClr>
            </a:sp3d>
          </a:bodyPr>
          <a:lstStyle/>
          <a:p>
            <a:pPr algn="ctr"/>
            <a:r>
              <a:rPr lang="es-ES" sz="2000" b="1" i="1" dirty="0" smtClean="0">
                <a:gradFill>
                  <a:gsLst>
                    <a:gs pos="0">
                      <a:srgbClr val="FC9FCB"/>
                    </a:gs>
                    <a:gs pos="13000">
                      <a:srgbClr val="F8B049"/>
                    </a:gs>
                    <a:gs pos="34000">
                      <a:srgbClr val="F8B049"/>
                    </a:gs>
                    <a:gs pos="64000">
                      <a:srgbClr val="F952A0"/>
                    </a:gs>
                    <a:gs pos="78000">
                      <a:srgbClr val="C50849"/>
                    </a:gs>
                    <a:gs pos="90000">
                      <a:srgbClr val="B43E85"/>
                    </a:gs>
                    <a:gs pos="100000">
                      <a:srgbClr val="F8B049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“Dicen que una sonrisa cuesta menos que la electricidad, pero que da más luz”.</a:t>
            </a:r>
          </a:p>
        </p:txBody>
      </p:sp>
    </p:spTree>
    <p:extLst>
      <p:ext uri="{BB962C8B-B14F-4D97-AF65-F5344CB8AC3E}">
        <p14:creationId xmlns="" xmlns:p14="http://schemas.microsoft.com/office/powerpoint/2010/main" val="309746202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0"/>
                            </p:stCondLst>
                            <p:childTnLst>
                              <p:par>
                                <p:cTn id="7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6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1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32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612576" y="3389724"/>
            <a:ext cx="5181600" cy="5157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612576" y="-1768064"/>
            <a:ext cx="5181600" cy="5157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4569024" y="-1768064"/>
            <a:ext cx="5181600" cy="5157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9024" y="3489504"/>
            <a:ext cx="5181600" cy="5157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7 Imagen" descr="Diapositiva12.JPG"/>
          <p:cNvPicPr>
            <a:picLocks noGrp="1" noChangeAspect="1"/>
          </p:cNvPicPr>
          <p:nvPr isPhoto="1"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8 Marco"/>
          <p:cNvSpPr/>
          <p:nvPr/>
        </p:nvSpPr>
        <p:spPr>
          <a:xfrm>
            <a:off x="-2428924" y="-2428916"/>
            <a:ext cx="14001848" cy="11715832"/>
          </a:xfrm>
          <a:prstGeom prst="frame">
            <a:avLst>
              <a:gd name="adj1" fmla="val 20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1928794" y="357166"/>
            <a:ext cx="5143504" cy="1323439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58750">
              <a:extrusionClr>
                <a:schemeClr val="bg1"/>
              </a:extrusionClr>
            </a:sp3d>
          </a:bodyPr>
          <a:lstStyle/>
          <a:p>
            <a:pPr algn="ctr"/>
            <a:r>
              <a:rPr lang="es-ES" sz="2000" b="1" i="1" dirty="0" smtClean="0">
                <a:gradFill>
                  <a:gsLst>
                    <a:gs pos="38000">
                      <a:srgbClr val="FFF200"/>
                    </a:gs>
                    <a:gs pos="77000">
                      <a:srgbClr val="FF7A00"/>
                    </a:gs>
                    <a:gs pos="91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Además, con cada sonrisa que le das a alguien o a ti mismo, siembras una semilla de esperanza para una felicidad compartida.</a:t>
            </a:r>
          </a:p>
        </p:txBody>
      </p:sp>
    </p:spTree>
    <p:extLst>
      <p:ext uri="{BB962C8B-B14F-4D97-AF65-F5344CB8AC3E}">
        <p14:creationId xmlns="" xmlns:p14="http://schemas.microsoft.com/office/powerpoint/2010/main" val="2745078406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xit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" presetClass="exit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2" presetClass="exit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xit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714356"/>
            <a:ext cx="9144000" cy="5500726"/>
          </a:xfrm>
          <a:prstGeom prst="rect">
            <a:avLst/>
          </a:prstGeom>
          <a:gradFill>
            <a:gsLst>
              <a:gs pos="49000">
                <a:srgbClr val="03D4A8"/>
              </a:gs>
              <a:gs pos="25000">
                <a:srgbClr val="21D6E0"/>
              </a:gs>
              <a:gs pos="90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Forma libre"/>
          <p:cNvSpPr/>
          <p:nvPr/>
        </p:nvSpPr>
        <p:spPr>
          <a:xfrm>
            <a:off x="-22522" y="654530"/>
            <a:ext cx="4665960" cy="5616624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857232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4572000 w 9144000"/>
              <a:gd name="connsiteY9" fmla="*/ 857232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857232 h 6858000"/>
              <a:gd name="connsiteX6" fmla="*/ 4572000 w 9144000"/>
              <a:gd name="connsiteY6" fmla="*/ 592933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4572000 w 9144000"/>
              <a:gd name="connsiteY9" fmla="*/ 857232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857232 h 6858000"/>
              <a:gd name="connsiteX6" fmla="*/ 4572000 w 9144000"/>
              <a:gd name="connsiteY6" fmla="*/ 6000768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4572000 w 9144000"/>
              <a:gd name="connsiteY9" fmla="*/ 857232 h 6858000"/>
              <a:gd name="connsiteX0" fmla="*/ 457200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4572000 w 9144000"/>
              <a:gd name="connsiteY4" fmla="*/ 0 h 6858000"/>
              <a:gd name="connsiteX5" fmla="*/ 4572000 w 9144000"/>
              <a:gd name="connsiteY5" fmla="*/ 857232 h 6858000"/>
              <a:gd name="connsiteX6" fmla="*/ 4572000 w 9144000"/>
              <a:gd name="connsiteY6" fmla="*/ 6000768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4572000 w 9144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50 w 4572000"/>
              <a:gd name="connsiteY7" fmla="*/ 6000750 h 6858000"/>
              <a:gd name="connsiteX8" fmla="*/ 3714750 w 4572000"/>
              <a:gd name="connsiteY8" fmla="*/ 8572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50 w 4572000"/>
              <a:gd name="connsiteY8" fmla="*/ 8572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44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44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44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44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428992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428992 w 4572000"/>
              <a:gd name="connsiteY7" fmla="*/ 5286388 h 6858000"/>
              <a:gd name="connsiteX8" fmla="*/ 3428992 w 4572000"/>
              <a:gd name="connsiteY8" fmla="*/ 1643050 h 6858000"/>
              <a:gd name="connsiteX9" fmla="*/ 0 w 4572000"/>
              <a:gd name="connsiteY9" fmla="*/ 85723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4572000" y="0"/>
                </a:lnTo>
                <a:lnTo>
                  <a:pt x="4572000" y="6858000"/>
                </a:lnTo>
                <a:lnTo>
                  <a:pt x="0" y="6858000"/>
                </a:lnTo>
                <a:lnTo>
                  <a:pt x="0" y="0"/>
                </a:lnTo>
                <a:close/>
                <a:moveTo>
                  <a:pt x="0" y="857232"/>
                </a:moveTo>
                <a:lnTo>
                  <a:pt x="0" y="6000768"/>
                </a:lnTo>
                <a:cubicBezTo>
                  <a:pt x="1250206" y="5327333"/>
                  <a:pt x="2190744" y="5548327"/>
                  <a:pt x="3428992" y="5286388"/>
                </a:cubicBezTo>
                <a:cubicBezTo>
                  <a:pt x="3428994" y="3833821"/>
                  <a:pt x="3414877" y="3384058"/>
                  <a:pt x="3428992" y="1643050"/>
                </a:cubicBezTo>
                <a:cubicBezTo>
                  <a:pt x="2190744" y="1381111"/>
                  <a:pt x="1174902" y="1654380"/>
                  <a:pt x="0" y="857232"/>
                </a:cubicBezTo>
                <a:close/>
              </a:path>
            </a:pathLst>
          </a:custGeom>
          <a:gradFill flip="none" rotWithShape="1">
            <a:gsLst>
              <a:gs pos="2000">
                <a:srgbClr val="FFC000"/>
              </a:gs>
              <a:gs pos="3000">
                <a:srgbClr val="FF66FF">
                  <a:lumMod val="14000"/>
                  <a:lumOff val="86000"/>
                </a:srgbClr>
              </a:gs>
              <a:gs pos="12000">
                <a:srgbClr val="00CCFF"/>
              </a:gs>
              <a:gs pos="58000">
                <a:srgbClr val="FFC000">
                  <a:lumMod val="52000"/>
                  <a:lumOff val="48000"/>
                </a:srgbClr>
              </a:gs>
              <a:gs pos="25000">
                <a:srgbClr val="0DF3D8"/>
              </a:gs>
              <a:gs pos="92000">
                <a:srgbClr val="8C3D91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gradFill>
                <a:gsLst>
                  <a:gs pos="0">
                    <a:srgbClr val="FFC000"/>
                  </a:gs>
                  <a:gs pos="36000">
                    <a:srgbClr val="FF66FF">
                      <a:lumMod val="48000"/>
                      <a:lumOff val="52000"/>
                    </a:srgbClr>
                  </a:gs>
                  <a:gs pos="12000">
                    <a:srgbClr val="00CCFF"/>
                  </a:gs>
                  <a:gs pos="67000">
                    <a:srgbClr val="FFC000">
                      <a:lumMod val="59000"/>
                      <a:lumOff val="41000"/>
                    </a:srgbClr>
                  </a:gs>
                  <a:gs pos="49000">
                    <a:srgbClr val="0DF3D8"/>
                  </a:gs>
                  <a:gs pos="92000">
                    <a:srgbClr val="8C3D91"/>
                  </a:gs>
                </a:gsLst>
                <a:lin ang="10800000" scaled="1"/>
              </a:gradFill>
            </a:endParaRPr>
          </a:p>
        </p:txBody>
      </p:sp>
      <p:sp>
        <p:nvSpPr>
          <p:cNvPr id="7" name="6 Forma libre"/>
          <p:cNvSpPr/>
          <p:nvPr/>
        </p:nvSpPr>
        <p:spPr>
          <a:xfrm flipH="1">
            <a:off x="4500562" y="642918"/>
            <a:ext cx="4643436" cy="5651576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857232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4572000 w 9144000"/>
              <a:gd name="connsiteY9" fmla="*/ 857232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857232 h 6858000"/>
              <a:gd name="connsiteX6" fmla="*/ 4572000 w 9144000"/>
              <a:gd name="connsiteY6" fmla="*/ 592933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4572000 w 9144000"/>
              <a:gd name="connsiteY9" fmla="*/ 857232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857232 h 6858000"/>
              <a:gd name="connsiteX6" fmla="*/ 4572000 w 9144000"/>
              <a:gd name="connsiteY6" fmla="*/ 6000768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4572000 w 9144000"/>
              <a:gd name="connsiteY9" fmla="*/ 857232 h 6858000"/>
              <a:gd name="connsiteX0" fmla="*/ 457200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4572000 w 9144000"/>
              <a:gd name="connsiteY4" fmla="*/ 0 h 6858000"/>
              <a:gd name="connsiteX5" fmla="*/ 4572000 w 9144000"/>
              <a:gd name="connsiteY5" fmla="*/ 857232 h 6858000"/>
              <a:gd name="connsiteX6" fmla="*/ 4572000 w 9144000"/>
              <a:gd name="connsiteY6" fmla="*/ 6000768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4572000 w 9144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50 w 4572000"/>
              <a:gd name="connsiteY7" fmla="*/ 6000750 h 6858000"/>
              <a:gd name="connsiteX8" fmla="*/ 3714750 w 4572000"/>
              <a:gd name="connsiteY8" fmla="*/ 8572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50 w 4572000"/>
              <a:gd name="connsiteY8" fmla="*/ 8572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44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44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44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44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428992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428992 w 4572000"/>
              <a:gd name="connsiteY7" fmla="*/ 5286388 h 6858000"/>
              <a:gd name="connsiteX8" fmla="*/ 3428992 w 4572000"/>
              <a:gd name="connsiteY8" fmla="*/ 1643050 h 6858000"/>
              <a:gd name="connsiteX9" fmla="*/ 0 w 4572000"/>
              <a:gd name="connsiteY9" fmla="*/ 85723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4572000" y="0"/>
                </a:lnTo>
                <a:lnTo>
                  <a:pt x="4572000" y="6858000"/>
                </a:lnTo>
                <a:lnTo>
                  <a:pt x="0" y="6858000"/>
                </a:lnTo>
                <a:lnTo>
                  <a:pt x="0" y="0"/>
                </a:lnTo>
                <a:close/>
                <a:moveTo>
                  <a:pt x="0" y="857232"/>
                </a:moveTo>
                <a:lnTo>
                  <a:pt x="0" y="6000768"/>
                </a:lnTo>
                <a:cubicBezTo>
                  <a:pt x="1250206" y="5327333"/>
                  <a:pt x="2190744" y="5548327"/>
                  <a:pt x="3428992" y="5286388"/>
                </a:cubicBezTo>
                <a:cubicBezTo>
                  <a:pt x="3428994" y="3833821"/>
                  <a:pt x="3414877" y="3384058"/>
                  <a:pt x="3428992" y="1643050"/>
                </a:cubicBezTo>
                <a:cubicBezTo>
                  <a:pt x="2190744" y="1381111"/>
                  <a:pt x="1174902" y="1654380"/>
                  <a:pt x="0" y="857232"/>
                </a:cubicBezTo>
                <a:close/>
              </a:path>
            </a:pathLst>
          </a:custGeom>
          <a:gradFill>
            <a:gsLst>
              <a:gs pos="0">
                <a:srgbClr val="FF66FF">
                  <a:lumMod val="14000"/>
                  <a:lumOff val="86000"/>
                </a:srgbClr>
              </a:gs>
              <a:gs pos="12000">
                <a:srgbClr val="00CCFF"/>
              </a:gs>
              <a:gs pos="58000">
                <a:srgbClr val="FFC000">
                  <a:lumMod val="52000"/>
                  <a:lumOff val="48000"/>
                </a:srgbClr>
              </a:gs>
              <a:gs pos="25000">
                <a:srgbClr val="0DF3D8"/>
              </a:gs>
              <a:gs pos="92000">
                <a:srgbClr val="8C3D91"/>
              </a:gs>
            </a:gsLst>
            <a:lin ang="108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gradFill>
                <a:gsLst>
                  <a:gs pos="0">
                    <a:srgbClr val="FFC000"/>
                  </a:gs>
                  <a:gs pos="36000">
                    <a:srgbClr val="FF66FF">
                      <a:lumMod val="48000"/>
                      <a:lumOff val="52000"/>
                    </a:srgbClr>
                  </a:gs>
                  <a:gs pos="12000">
                    <a:srgbClr val="00CCFF"/>
                  </a:gs>
                  <a:gs pos="67000">
                    <a:srgbClr val="FFC000">
                      <a:lumMod val="59000"/>
                      <a:lumOff val="41000"/>
                    </a:srgbClr>
                  </a:gs>
                  <a:gs pos="49000">
                    <a:srgbClr val="0DF3D8"/>
                  </a:gs>
                  <a:gs pos="92000">
                    <a:srgbClr val="8C3D91"/>
                  </a:gs>
                </a:gsLst>
                <a:lin ang="10800000" scaled="1"/>
              </a:gradFill>
            </a:endParaRPr>
          </a:p>
        </p:txBody>
      </p:sp>
      <p:pic>
        <p:nvPicPr>
          <p:cNvPr id="2" name="1 Imagen" descr="Diapositiva3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3559" y="3436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3786182" y="1071546"/>
            <a:ext cx="1651862" cy="523220"/>
          </a:xfrm>
          <a:prstGeom prst="rect">
            <a:avLst/>
          </a:prstGeom>
        </p:spPr>
        <p:txBody>
          <a:bodyPr wrap="none">
            <a:spAutoFit/>
            <a:scene3d>
              <a:camera prst="obliqueBottomLeft"/>
              <a:lightRig rig="threePt" dir="t"/>
            </a:scene3d>
            <a:sp3d extrusionH="10795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2800" b="1" dirty="0" smtClean="0">
                <a:gradFill>
                  <a:gsLst>
                    <a:gs pos="0">
                      <a:srgbClr val="FFC000"/>
                    </a:gs>
                    <a:gs pos="36000">
                      <a:srgbClr val="FF66FF">
                        <a:lumMod val="48000"/>
                        <a:lumOff val="52000"/>
                      </a:srgbClr>
                    </a:gs>
                    <a:gs pos="12000">
                      <a:srgbClr val="00CCFF"/>
                    </a:gs>
                    <a:gs pos="67000">
                      <a:srgbClr val="FFC000">
                        <a:lumMod val="59000"/>
                        <a:lumOff val="41000"/>
                      </a:srgbClr>
                    </a:gs>
                    <a:gs pos="49000">
                      <a:srgbClr val="0DF3D8"/>
                    </a:gs>
                    <a:gs pos="92000">
                      <a:srgbClr val="8C3D91"/>
                    </a:gs>
                  </a:gsLst>
                  <a:lin ang="10800000" scaled="1"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Las metas</a:t>
            </a:r>
          </a:p>
        </p:txBody>
      </p:sp>
      <p:sp>
        <p:nvSpPr>
          <p:cNvPr id="4" name="3 Anillo"/>
          <p:cNvSpPr/>
          <p:nvPr/>
        </p:nvSpPr>
        <p:spPr>
          <a:xfrm>
            <a:off x="2857488" y="928670"/>
            <a:ext cx="3414730" cy="914400"/>
          </a:xfrm>
          <a:prstGeom prst="donut">
            <a:avLst>
              <a:gd name="adj" fmla="val 8763"/>
            </a:avLst>
          </a:prstGeom>
          <a:gradFill>
            <a:gsLst>
              <a:gs pos="0">
                <a:srgbClr val="FFC000"/>
              </a:gs>
              <a:gs pos="36000">
                <a:srgbClr val="FF66FF">
                  <a:lumMod val="48000"/>
                  <a:lumOff val="52000"/>
                </a:srgbClr>
              </a:gs>
              <a:gs pos="12000">
                <a:srgbClr val="00CCFF"/>
              </a:gs>
              <a:gs pos="67000">
                <a:srgbClr val="FFC000">
                  <a:lumMod val="59000"/>
                  <a:lumOff val="41000"/>
                </a:srgbClr>
              </a:gs>
              <a:gs pos="49000">
                <a:srgbClr val="0DF3D8"/>
              </a:gs>
              <a:gs pos="92000">
                <a:srgbClr val="8C3D91"/>
              </a:gs>
            </a:gsLst>
            <a:lin ang="10800000" scaled="1"/>
          </a:gradFill>
          <a:ln>
            <a:solidFill>
              <a:schemeClr val="accent1"/>
            </a:solidFill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5" grpId="0" animBg="1"/>
      <p:bldP spid="7" grpId="0" animBg="1"/>
      <p:bldP spid="3" grpId="0"/>
      <p:bldP spid="4" grpId="0" animBg="1"/>
      <p:bldP spid="4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15 Imagen" descr="Diapositiva2.JPG"/>
          <p:cNvPicPr>
            <a:picLocks noGrp="1" noChangeAspect="1"/>
          </p:cNvPicPr>
          <p:nvPr isPhoto="1"/>
        </p:nvPicPr>
        <p:blipFill>
          <a:blip r:embed="rId2" cstate="print">
            <a:duotone>
              <a:prstClr val="black"/>
              <a:srgbClr val="FF00FF">
                <a:tint val="45000"/>
                <a:satMod val="400000"/>
              </a:srgbClr>
            </a:duotone>
          </a:blip>
          <a:srcRect l="68504"/>
          <a:stretch>
            <a:fillRect/>
          </a:stretch>
        </p:blipFill>
        <p:spPr>
          <a:xfrm>
            <a:off x="0" y="3429000"/>
            <a:ext cx="4572000" cy="3429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10 Imagen" descr="Diapositiva2.JPG"/>
          <p:cNvPicPr>
            <a:picLocks noGrp="1" noChangeAspect="1"/>
          </p:cNvPicPr>
          <p:nvPr isPhoto="1"/>
        </p:nvPicPr>
        <p:blipFill>
          <a:blip r:embed="rId2" cstate="print">
            <a:duotone>
              <a:prstClr val="black"/>
              <a:srgbClr val="FF00FF">
                <a:tint val="45000"/>
                <a:satMod val="400000"/>
              </a:srgbClr>
            </a:duotone>
          </a:blip>
          <a:srcRect l="68504"/>
          <a:stretch>
            <a:fillRect/>
          </a:stretch>
        </p:blipFill>
        <p:spPr>
          <a:xfrm rot="10800000" flipH="1">
            <a:off x="0" y="0"/>
            <a:ext cx="4572000" cy="3429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13 Imagen" descr="Diapositiva2.JPG"/>
          <p:cNvPicPr>
            <a:picLocks noGrp="1" noChangeAspect="1"/>
          </p:cNvPicPr>
          <p:nvPr isPhoto="1"/>
        </p:nvPicPr>
        <p:blipFill>
          <a:blip r:embed="rId2" cstate="print">
            <a:duotone>
              <a:prstClr val="black"/>
              <a:srgbClr val="FF00FF">
                <a:tint val="45000"/>
                <a:satMod val="400000"/>
              </a:srgbClr>
            </a:duotone>
          </a:blip>
          <a:srcRect l="68504"/>
          <a:stretch>
            <a:fillRect/>
          </a:stretch>
        </p:blipFill>
        <p:spPr>
          <a:xfrm rot="10800000">
            <a:off x="4572000" y="0"/>
            <a:ext cx="4572000" cy="3429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16 Imagen" descr="Diapositiva2.JPG"/>
          <p:cNvPicPr>
            <a:picLocks noGrp="1" noChangeAspect="1"/>
          </p:cNvPicPr>
          <p:nvPr isPhoto="1"/>
        </p:nvPicPr>
        <p:blipFill>
          <a:blip r:embed="rId2" cstate="print">
            <a:duotone>
              <a:prstClr val="black"/>
              <a:srgbClr val="FF00FF">
                <a:tint val="45000"/>
                <a:satMod val="400000"/>
              </a:srgbClr>
            </a:duotone>
          </a:blip>
          <a:srcRect l="68504"/>
          <a:stretch>
            <a:fillRect/>
          </a:stretch>
        </p:blipFill>
        <p:spPr>
          <a:xfrm flipH="1">
            <a:off x="4572000" y="3429000"/>
            <a:ext cx="4572000" cy="3429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>
            <a:lum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30548" flipH="1">
            <a:off x="4725149" y="1153251"/>
            <a:ext cx="1652587" cy="6413500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3399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>
            <a:lum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868709">
            <a:off x="2826488" y="1129778"/>
            <a:ext cx="1652587" cy="6413500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3399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 cstate="print">
            <a:lum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220241">
            <a:off x="4750943" y="-797931"/>
            <a:ext cx="1652587" cy="6413500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3399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 cstate="print">
            <a:lum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442210" flipH="1">
            <a:off x="2782588" y="-827156"/>
            <a:ext cx="1652587" cy="6413500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3399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14 Imagen" descr="Diapositiva28.JPG"/>
          <p:cNvPicPr>
            <a:picLocks noGrp="1" noChangeAspect="1"/>
          </p:cNvPicPr>
          <p:nvPr isPhoto="1"/>
        </p:nvPicPr>
        <p:blipFill rotWithShape="1">
          <a:blip r:embed="rId4" cstate="print">
            <a:lum/>
          </a:blip>
          <a:srcRect t="6059" b="6098"/>
          <a:stretch/>
        </p:blipFill>
        <p:spPr>
          <a:xfrm>
            <a:off x="0" y="1361"/>
            <a:ext cx="9144000" cy="6856639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12 Rectángulo"/>
          <p:cNvSpPr/>
          <p:nvPr/>
        </p:nvSpPr>
        <p:spPr>
          <a:xfrm>
            <a:off x="2357422" y="857232"/>
            <a:ext cx="4572000" cy="707886"/>
          </a:xfrm>
          <a:prstGeom prst="rect">
            <a:avLst/>
          </a:prstGeom>
        </p:spPr>
        <p:txBody>
          <a:bodyPr>
            <a:spAutoFit/>
            <a:scene3d>
              <a:camera prst="obliqueBottomLeft"/>
              <a:lightRig rig="threePt" dir="t"/>
            </a:scene3d>
            <a:sp3d extrusionH="82550">
              <a:extrusionClr>
                <a:srgbClr val="00B050"/>
              </a:extrusionClr>
            </a:sp3d>
          </a:bodyPr>
          <a:lstStyle/>
          <a:p>
            <a:pPr algn="ctr"/>
            <a:r>
              <a:rPr lang="es-ES" sz="2000" b="1" i="1" dirty="0" smtClean="0">
                <a:gradFill>
                  <a:gsLst>
                    <a:gs pos="26000">
                      <a:srgbClr val="FFF200"/>
                    </a:gs>
                    <a:gs pos="60000">
                      <a:srgbClr val="FF7A00"/>
                    </a:gs>
                    <a:gs pos="86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accent2">
                      <a:lumMod val="50000"/>
                      <a:alpha val="60000"/>
                    </a:schemeClr>
                  </a:glow>
                </a:effectLst>
              </a:rPr>
              <a:t>Sabes cuál es la diferencia entre un sueño y una meta?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1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3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9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6" presetClass="entr" presetSubtype="3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8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Diapositiva11.JPG"/>
          <p:cNvPicPr>
            <a:picLocks noGrp="1" noChangeAspect="1"/>
          </p:cNvPicPr>
          <p:nvPr isPhoto="1"/>
        </p:nvPicPr>
        <p:blipFill>
          <a:blip r:embed="rId3" cstate="print">
            <a:lum contrast="40000"/>
          </a:blip>
          <a:srcRect t="3297" b="12088"/>
          <a:stretch>
            <a:fillRect/>
          </a:stretch>
        </p:blipFill>
        <p:spPr>
          <a:xfrm>
            <a:off x="357158" y="1357298"/>
            <a:ext cx="8429684" cy="5500702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20" name="19 Imagen" descr="Diapositiva11.JPG"/>
          <p:cNvPicPr>
            <a:picLocks noGrp="1" noChangeAspect="1"/>
          </p:cNvPicPr>
          <p:nvPr isPhoto="1"/>
        </p:nvPicPr>
        <p:blipFill>
          <a:blip r:embed="rId3" cstate="print">
            <a:lum contrast="30000"/>
          </a:blip>
          <a:srcRect l="35433" t="26247" r="34252" b="33596"/>
          <a:stretch>
            <a:fillRect/>
          </a:stretch>
        </p:blipFill>
        <p:spPr>
          <a:xfrm>
            <a:off x="4143372" y="5643578"/>
            <a:ext cx="857256" cy="857232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14" name="13 Imagen" descr="Diapositiva11.JPG"/>
          <p:cNvPicPr>
            <a:picLocks noGrp="1" noChangeAspect="1"/>
          </p:cNvPicPr>
          <p:nvPr isPhoto="1"/>
        </p:nvPicPr>
        <p:blipFill>
          <a:blip r:embed="rId3" cstate="print">
            <a:lum contrast="40000"/>
          </a:blip>
          <a:srcRect t="8980" b="75824"/>
          <a:stretch>
            <a:fillRect/>
          </a:stretch>
        </p:blipFill>
        <p:spPr>
          <a:xfrm rot="10800000">
            <a:off x="357158" y="357166"/>
            <a:ext cx="8429684" cy="1571636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" name="5 Forma libre"/>
          <p:cNvSpPr/>
          <p:nvPr/>
        </p:nvSpPr>
        <p:spPr>
          <a:xfrm>
            <a:off x="-1" y="-1683568"/>
            <a:ext cx="9145581" cy="8541568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584919 w 9144000"/>
              <a:gd name="connsiteY5" fmla="*/ 584919 h 6858000"/>
              <a:gd name="connsiteX6" fmla="*/ 584919 w 9144000"/>
              <a:gd name="connsiteY6" fmla="*/ 6273081 h 6858000"/>
              <a:gd name="connsiteX7" fmla="*/ 8559081 w 9144000"/>
              <a:gd name="connsiteY7" fmla="*/ 6273081 h 6858000"/>
              <a:gd name="connsiteX8" fmla="*/ 8559081 w 9144000"/>
              <a:gd name="connsiteY8" fmla="*/ 584919 h 6858000"/>
              <a:gd name="connsiteX9" fmla="*/ 584919 w 9144000"/>
              <a:gd name="connsiteY9" fmla="*/ 584919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584919 w 9144000"/>
              <a:gd name="connsiteY5" fmla="*/ 584919 h 6858000"/>
              <a:gd name="connsiteX6" fmla="*/ 0 w 9144000"/>
              <a:gd name="connsiteY6" fmla="*/ 6858000 h 6858000"/>
              <a:gd name="connsiteX7" fmla="*/ 8559081 w 9144000"/>
              <a:gd name="connsiteY7" fmla="*/ 6273081 h 6858000"/>
              <a:gd name="connsiteX8" fmla="*/ 8559081 w 9144000"/>
              <a:gd name="connsiteY8" fmla="*/ 584919 h 6858000"/>
              <a:gd name="connsiteX9" fmla="*/ 584919 w 9144000"/>
              <a:gd name="connsiteY9" fmla="*/ 584919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584919 w 9144000"/>
              <a:gd name="connsiteY5" fmla="*/ 584919 h 6858000"/>
              <a:gd name="connsiteX6" fmla="*/ 0 w 9144000"/>
              <a:gd name="connsiteY6" fmla="*/ 6858000 h 6858000"/>
              <a:gd name="connsiteX7" fmla="*/ 9144000 w 9144000"/>
              <a:gd name="connsiteY7" fmla="*/ 6858000 h 6858000"/>
              <a:gd name="connsiteX8" fmla="*/ 8559081 w 9144000"/>
              <a:gd name="connsiteY8" fmla="*/ 584919 h 6858000"/>
              <a:gd name="connsiteX9" fmla="*/ 584919 w 9144000"/>
              <a:gd name="connsiteY9" fmla="*/ 584919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584919 w 9144000"/>
              <a:gd name="connsiteY5" fmla="*/ 584919 h 6858000"/>
              <a:gd name="connsiteX6" fmla="*/ 0 w 9144000"/>
              <a:gd name="connsiteY6" fmla="*/ 6858000 h 6858000"/>
              <a:gd name="connsiteX7" fmla="*/ 9144000 w 9144000"/>
              <a:gd name="connsiteY7" fmla="*/ 6858000 h 6858000"/>
              <a:gd name="connsiteX8" fmla="*/ 7500958 w 9144000"/>
              <a:gd name="connsiteY8" fmla="*/ 1500174 h 6858000"/>
              <a:gd name="connsiteX9" fmla="*/ 584919 w 9144000"/>
              <a:gd name="connsiteY9" fmla="*/ 584919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584919 w 9144000"/>
              <a:gd name="connsiteY5" fmla="*/ 584919 h 6858000"/>
              <a:gd name="connsiteX6" fmla="*/ 0 w 9144000"/>
              <a:gd name="connsiteY6" fmla="*/ 6858000 h 6858000"/>
              <a:gd name="connsiteX7" fmla="*/ 9144000 w 9144000"/>
              <a:gd name="connsiteY7" fmla="*/ 6858000 h 6858000"/>
              <a:gd name="connsiteX8" fmla="*/ 7500958 w 9144000"/>
              <a:gd name="connsiteY8" fmla="*/ 1500174 h 6858000"/>
              <a:gd name="connsiteX9" fmla="*/ 584919 w 9144000"/>
              <a:gd name="connsiteY9" fmla="*/ 584919 h 6858000"/>
              <a:gd name="connsiteX0" fmla="*/ 0 w 9152704"/>
              <a:gd name="connsiteY0" fmla="*/ 0 h 6858000"/>
              <a:gd name="connsiteX1" fmla="*/ 9144000 w 9152704"/>
              <a:gd name="connsiteY1" fmla="*/ 0 h 6858000"/>
              <a:gd name="connsiteX2" fmla="*/ 9144000 w 9152704"/>
              <a:gd name="connsiteY2" fmla="*/ 6858000 h 6858000"/>
              <a:gd name="connsiteX3" fmla="*/ 0 w 9152704"/>
              <a:gd name="connsiteY3" fmla="*/ 6858000 h 6858000"/>
              <a:gd name="connsiteX4" fmla="*/ 0 w 9152704"/>
              <a:gd name="connsiteY4" fmla="*/ 0 h 6858000"/>
              <a:gd name="connsiteX5" fmla="*/ 584919 w 9152704"/>
              <a:gd name="connsiteY5" fmla="*/ 584919 h 6858000"/>
              <a:gd name="connsiteX6" fmla="*/ 0 w 9152704"/>
              <a:gd name="connsiteY6" fmla="*/ 6858000 h 6858000"/>
              <a:gd name="connsiteX7" fmla="*/ 9144000 w 9152704"/>
              <a:gd name="connsiteY7" fmla="*/ 6858000 h 6858000"/>
              <a:gd name="connsiteX8" fmla="*/ 7500958 w 9152704"/>
              <a:gd name="connsiteY8" fmla="*/ 1500174 h 6858000"/>
              <a:gd name="connsiteX9" fmla="*/ 584919 w 9152704"/>
              <a:gd name="connsiteY9" fmla="*/ 584919 h 6858000"/>
              <a:gd name="connsiteX0" fmla="*/ 0 w 9425078"/>
              <a:gd name="connsiteY0" fmla="*/ 0 h 6858000"/>
              <a:gd name="connsiteX1" fmla="*/ 9144000 w 9425078"/>
              <a:gd name="connsiteY1" fmla="*/ 0 h 6858000"/>
              <a:gd name="connsiteX2" fmla="*/ 9144000 w 9425078"/>
              <a:gd name="connsiteY2" fmla="*/ 6858000 h 6858000"/>
              <a:gd name="connsiteX3" fmla="*/ 0 w 9425078"/>
              <a:gd name="connsiteY3" fmla="*/ 6858000 h 6858000"/>
              <a:gd name="connsiteX4" fmla="*/ 0 w 9425078"/>
              <a:gd name="connsiteY4" fmla="*/ 0 h 6858000"/>
              <a:gd name="connsiteX5" fmla="*/ 584919 w 9425078"/>
              <a:gd name="connsiteY5" fmla="*/ 584919 h 6858000"/>
              <a:gd name="connsiteX6" fmla="*/ 0 w 9425078"/>
              <a:gd name="connsiteY6" fmla="*/ 6858000 h 6858000"/>
              <a:gd name="connsiteX7" fmla="*/ 9144000 w 9425078"/>
              <a:gd name="connsiteY7" fmla="*/ 6858000 h 6858000"/>
              <a:gd name="connsiteX8" fmla="*/ 7500958 w 9425078"/>
              <a:gd name="connsiteY8" fmla="*/ 1500174 h 6858000"/>
              <a:gd name="connsiteX9" fmla="*/ 584919 w 9425078"/>
              <a:gd name="connsiteY9" fmla="*/ 584919 h 6858000"/>
              <a:gd name="connsiteX0" fmla="*/ 0 w 9425078"/>
              <a:gd name="connsiteY0" fmla="*/ 0 h 6858000"/>
              <a:gd name="connsiteX1" fmla="*/ 9144000 w 9425078"/>
              <a:gd name="connsiteY1" fmla="*/ 0 h 6858000"/>
              <a:gd name="connsiteX2" fmla="*/ 9144000 w 9425078"/>
              <a:gd name="connsiteY2" fmla="*/ 6858000 h 6858000"/>
              <a:gd name="connsiteX3" fmla="*/ 0 w 9425078"/>
              <a:gd name="connsiteY3" fmla="*/ 6858000 h 6858000"/>
              <a:gd name="connsiteX4" fmla="*/ 0 w 9425078"/>
              <a:gd name="connsiteY4" fmla="*/ 0 h 6858000"/>
              <a:gd name="connsiteX5" fmla="*/ 584919 w 9425078"/>
              <a:gd name="connsiteY5" fmla="*/ 584919 h 6858000"/>
              <a:gd name="connsiteX6" fmla="*/ 0 w 9425078"/>
              <a:gd name="connsiteY6" fmla="*/ 6858000 h 6858000"/>
              <a:gd name="connsiteX7" fmla="*/ 9144000 w 9425078"/>
              <a:gd name="connsiteY7" fmla="*/ 6858000 h 6858000"/>
              <a:gd name="connsiteX8" fmla="*/ 7500958 w 9425078"/>
              <a:gd name="connsiteY8" fmla="*/ 1500174 h 6858000"/>
              <a:gd name="connsiteX9" fmla="*/ 584919 w 9425078"/>
              <a:gd name="connsiteY9" fmla="*/ 584919 h 6858000"/>
              <a:gd name="connsiteX0" fmla="*/ 0 w 9925144"/>
              <a:gd name="connsiteY0" fmla="*/ 0 h 6858000"/>
              <a:gd name="connsiteX1" fmla="*/ 9144000 w 9925144"/>
              <a:gd name="connsiteY1" fmla="*/ 0 h 6858000"/>
              <a:gd name="connsiteX2" fmla="*/ 9144000 w 9925144"/>
              <a:gd name="connsiteY2" fmla="*/ 6858000 h 6858000"/>
              <a:gd name="connsiteX3" fmla="*/ 0 w 9925144"/>
              <a:gd name="connsiteY3" fmla="*/ 6858000 h 6858000"/>
              <a:gd name="connsiteX4" fmla="*/ 0 w 9925144"/>
              <a:gd name="connsiteY4" fmla="*/ 0 h 6858000"/>
              <a:gd name="connsiteX5" fmla="*/ 584919 w 9925144"/>
              <a:gd name="connsiteY5" fmla="*/ 584919 h 6858000"/>
              <a:gd name="connsiteX6" fmla="*/ 0 w 9925144"/>
              <a:gd name="connsiteY6" fmla="*/ 6858000 h 6858000"/>
              <a:gd name="connsiteX7" fmla="*/ 9144000 w 9925144"/>
              <a:gd name="connsiteY7" fmla="*/ 6858000 h 6858000"/>
              <a:gd name="connsiteX8" fmla="*/ 8001024 w 9925144"/>
              <a:gd name="connsiteY8" fmla="*/ 2071678 h 6858000"/>
              <a:gd name="connsiteX9" fmla="*/ 584919 w 9925144"/>
              <a:gd name="connsiteY9" fmla="*/ 584919 h 6858000"/>
              <a:gd name="connsiteX0" fmla="*/ 0 w 9178205"/>
              <a:gd name="connsiteY0" fmla="*/ 0 h 6858000"/>
              <a:gd name="connsiteX1" fmla="*/ 9144000 w 9178205"/>
              <a:gd name="connsiteY1" fmla="*/ 0 h 6858000"/>
              <a:gd name="connsiteX2" fmla="*/ 9144000 w 9178205"/>
              <a:gd name="connsiteY2" fmla="*/ 6858000 h 6858000"/>
              <a:gd name="connsiteX3" fmla="*/ 0 w 9178205"/>
              <a:gd name="connsiteY3" fmla="*/ 6858000 h 6858000"/>
              <a:gd name="connsiteX4" fmla="*/ 0 w 9178205"/>
              <a:gd name="connsiteY4" fmla="*/ 0 h 6858000"/>
              <a:gd name="connsiteX5" fmla="*/ 584919 w 9178205"/>
              <a:gd name="connsiteY5" fmla="*/ 584919 h 6858000"/>
              <a:gd name="connsiteX6" fmla="*/ 0 w 9178205"/>
              <a:gd name="connsiteY6" fmla="*/ 6858000 h 6858000"/>
              <a:gd name="connsiteX7" fmla="*/ 9144000 w 9178205"/>
              <a:gd name="connsiteY7" fmla="*/ 6858000 h 6858000"/>
              <a:gd name="connsiteX8" fmla="*/ 8001024 w 9178205"/>
              <a:gd name="connsiteY8" fmla="*/ 2071678 h 6858000"/>
              <a:gd name="connsiteX9" fmla="*/ 584919 w 9178205"/>
              <a:gd name="connsiteY9" fmla="*/ 584919 h 6858000"/>
              <a:gd name="connsiteX0" fmla="*/ 0 w 9178205"/>
              <a:gd name="connsiteY0" fmla="*/ 0 h 6887183"/>
              <a:gd name="connsiteX1" fmla="*/ 9144000 w 9178205"/>
              <a:gd name="connsiteY1" fmla="*/ 0 h 6887183"/>
              <a:gd name="connsiteX2" fmla="*/ 9144000 w 9178205"/>
              <a:gd name="connsiteY2" fmla="*/ 6858000 h 6887183"/>
              <a:gd name="connsiteX3" fmla="*/ 0 w 9178205"/>
              <a:gd name="connsiteY3" fmla="*/ 6858000 h 6887183"/>
              <a:gd name="connsiteX4" fmla="*/ 0 w 9178205"/>
              <a:gd name="connsiteY4" fmla="*/ 0 h 6887183"/>
              <a:gd name="connsiteX5" fmla="*/ 584919 w 9178205"/>
              <a:gd name="connsiteY5" fmla="*/ 584919 h 6887183"/>
              <a:gd name="connsiteX6" fmla="*/ 0 w 9178205"/>
              <a:gd name="connsiteY6" fmla="*/ 6858000 h 6887183"/>
              <a:gd name="connsiteX7" fmla="*/ 9144000 w 9178205"/>
              <a:gd name="connsiteY7" fmla="*/ 6858000 h 6887183"/>
              <a:gd name="connsiteX8" fmla="*/ 8001024 w 9178205"/>
              <a:gd name="connsiteY8" fmla="*/ 2071678 h 6887183"/>
              <a:gd name="connsiteX9" fmla="*/ 584919 w 9178205"/>
              <a:gd name="connsiteY9" fmla="*/ 584919 h 6887183"/>
              <a:gd name="connsiteX0" fmla="*/ 0 w 9144000"/>
              <a:gd name="connsiteY0" fmla="*/ 0 h 6887183"/>
              <a:gd name="connsiteX1" fmla="*/ 9144000 w 9144000"/>
              <a:gd name="connsiteY1" fmla="*/ 0 h 6887183"/>
              <a:gd name="connsiteX2" fmla="*/ 9144000 w 9144000"/>
              <a:gd name="connsiteY2" fmla="*/ 6858000 h 6887183"/>
              <a:gd name="connsiteX3" fmla="*/ 0 w 9144000"/>
              <a:gd name="connsiteY3" fmla="*/ 6858000 h 6887183"/>
              <a:gd name="connsiteX4" fmla="*/ 0 w 9144000"/>
              <a:gd name="connsiteY4" fmla="*/ 0 h 6887183"/>
              <a:gd name="connsiteX5" fmla="*/ 584919 w 9144000"/>
              <a:gd name="connsiteY5" fmla="*/ 584919 h 6887183"/>
              <a:gd name="connsiteX6" fmla="*/ 0 w 9144000"/>
              <a:gd name="connsiteY6" fmla="*/ 6858000 h 6887183"/>
              <a:gd name="connsiteX7" fmla="*/ 9144000 w 9144000"/>
              <a:gd name="connsiteY7" fmla="*/ 6858000 h 6887183"/>
              <a:gd name="connsiteX8" fmla="*/ 8001024 w 9144000"/>
              <a:gd name="connsiteY8" fmla="*/ 2071678 h 6887183"/>
              <a:gd name="connsiteX9" fmla="*/ 584919 w 9144000"/>
              <a:gd name="connsiteY9" fmla="*/ 584919 h 6887183"/>
              <a:gd name="connsiteX0" fmla="*/ 0 w 10676938"/>
              <a:gd name="connsiteY0" fmla="*/ 0 h 6887183"/>
              <a:gd name="connsiteX1" fmla="*/ 9144000 w 10676938"/>
              <a:gd name="connsiteY1" fmla="*/ 0 h 6887183"/>
              <a:gd name="connsiteX2" fmla="*/ 9144000 w 10676938"/>
              <a:gd name="connsiteY2" fmla="*/ 6858000 h 6887183"/>
              <a:gd name="connsiteX3" fmla="*/ 0 w 10676938"/>
              <a:gd name="connsiteY3" fmla="*/ 6858000 h 6887183"/>
              <a:gd name="connsiteX4" fmla="*/ 0 w 10676938"/>
              <a:gd name="connsiteY4" fmla="*/ 0 h 6887183"/>
              <a:gd name="connsiteX5" fmla="*/ 584919 w 10676938"/>
              <a:gd name="connsiteY5" fmla="*/ 584919 h 6887183"/>
              <a:gd name="connsiteX6" fmla="*/ 0 w 10676938"/>
              <a:gd name="connsiteY6" fmla="*/ 6858000 h 6887183"/>
              <a:gd name="connsiteX7" fmla="*/ 9144000 w 10676938"/>
              <a:gd name="connsiteY7" fmla="*/ 6858000 h 6887183"/>
              <a:gd name="connsiteX8" fmla="*/ 8001024 w 10676938"/>
              <a:gd name="connsiteY8" fmla="*/ 2071678 h 6887183"/>
              <a:gd name="connsiteX9" fmla="*/ 584919 w 10676938"/>
              <a:gd name="connsiteY9" fmla="*/ 584919 h 6887183"/>
              <a:gd name="connsiteX0" fmla="*/ 0 w 9144000"/>
              <a:gd name="connsiteY0" fmla="*/ 0 h 6887183"/>
              <a:gd name="connsiteX1" fmla="*/ 9144000 w 9144000"/>
              <a:gd name="connsiteY1" fmla="*/ 0 h 6887183"/>
              <a:gd name="connsiteX2" fmla="*/ 9144000 w 9144000"/>
              <a:gd name="connsiteY2" fmla="*/ 6858000 h 6887183"/>
              <a:gd name="connsiteX3" fmla="*/ 0 w 9144000"/>
              <a:gd name="connsiteY3" fmla="*/ 6858000 h 6887183"/>
              <a:gd name="connsiteX4" fmla="*/ 0 w 9144000"/>
              <a:gd name="connsiteY4" fmla="*/ 0 h 6887183"/>
              <a:gd name="connsiteX5" fmla="*/ 584919 w 9144000"/>
              <a:gd name="connsiteY5" fmla="*/ 584919 h 6887183"/>
              <a:gd name="connsiteX6" fmla="*/ 0 w 9144000"/>
              <a:gd name="connsiteY6" fmla="*/ 6858000 h 6887183"/>
              <a:gd name="connsiteX7" fmla="*/ 9144000 w 9144000"/>
              <a:gd name="connsiteY7" fmla="*/ 6858000 h 6887183"/>
              <a:gd name="connsiteX8" fmla="*/ 8001024 w 9144000"/>
              <a:gd name="connsiteY8" fmla="*/ 2071678 h 6887183"/>
              <a:gd name="connsiteX9" fmla="*/ 584919 w 9144000"/>
              <a:gd name="connsiteY9" fmla="*/ 584919 h 6887183"/>
              <a:gd name="connsiteX0" fmla="*/ 0 w 9144000"/>
              <a:gd name="connsiteY0" fmla="*/ 0 h 6887183"/>
              <a:gd name="connsiteX1" fmla="*/ 9144000 w 9144000"/>
              <a:gd name="connsiteY1" fmla="*/ 0 h 6887183"/>
              <a:gd name="connsiteX2" fmla="*/ 9144000 w 9144000"/>
              <a:gd name="connsiteY2" fmla="*/ 6858000 h 6887183"/>
              <a:gd name="connsiteX3" fmla="*/ 0 w 9144000"/>
              <a:gd name="connsiteY3" fmla="*/ 6858000 h 6887183"/>
              <a:gd name="connsiteX4" fmla="*/ 0 w 9144000"/>
              <a:gd name="connsiteY4" fmla="*/ 0 h 6887183"/>
              <a:gd name="connsiteX5" fmla="*/ 584919 w 9144000"/>
              <a:gd name="connsiteY5" fmla="*/ 584919 h 6887183"/>
              <a:gd name="connsiteX6" fmla="*/ 0 w 9144000"/>
              <a:gd name="connsiteY6" fmla="*/ 6858000 h 6887183"/>
              <a:gd name="connsiteX7" fmla="*/ 9144000 w 9144000"/>
              <a:gd name="connsiteY7" fmla="*/ 6858000 h 6887183"/>
              <a:gd name="connsiteX8" fmla="*/ 7858149 w 9144000"/>
              <a:gd name="connsiteY8" fmla="*/ 2214554 h 6887183"/>
              <a:gd name="connsiteX9" fmla="*/ 584919 w 9144000"/>
              <a:gd name="connsiteY9" fmla="*/ 584919 h 6887183"/>
              <a:gd name="connsiteX0" fmla="*/ 0 w 9144000"/>
              <a:gd name="connsiteY0" fmla="*/ 641880 h 7529063"/>
              <a:gd name="connsiteX1" fmla="*/ 9144000 w 9144000"/>
              <a:gd name="connsiteY1" fmla="*/ 641880 h 7529063"/>
              <a:gd name="connsiteX2" fmla="*/ 9144000 w 9144000"/>
              <a:gd name="connsiteY2" fmla="*/ 7499880 h 7529063"/>
              <a:gd name="connsiteX3" fmla="*/ 0 w 9144000"/>
              <a:gd name="connsiteY3" fmla="*/ 7499880 h 7529063"/>
              <a:gd name="connsiteX4" fmla="*/ 0 w 9144000"/>
              <a:gd name="connsiteY4" fmla="*/ 641880 h 7529063"/>
              <a:gd name="connsiteX5" fmla="*/ 584919 w 9144000"/>
              <a:gd name="connsiteY5" fmla="*/ 1226799 h 7529063"/>
              <a:gd name="connsiteX6" fmla="*/ 0 w 9144000"/>
              <a:gd name="connsiteY6" fmla="*/ 7499880 h 7529063"/>
              <a:gd name="connsiteX7" fmla="*/ 9144000 w 9144000"/>
              <a:gd name="connsiteY7" fmla="*/ 7499880 h 7529063"/>
              <a:gd name="connsiteX8" fmla="*/ 7858149 w 9144000"/>
              <a:gd name="connsiteY8" fmla="*/ 2856434 h 7529063"/>
              <a:gd name="connsiteX9" fmla="*/ 584919 w 9144000"/>
              <a:gd name="connsiteY9" fmla="*/ 1226799 h 7529063"/>
              <a:gd name="connsiteX0" fmla="*/ 0 w 9144000"/>
              <a:gd name="connsiteY0" fmla="*/ 465842 h 7353025"/>
              <a:gd name="connsiteX1" fmla="*/ 9144000 w 9144000"/>
              <a:gd name="connsiteY1" fmla="*/ 465842 h 7353025"/>
              <a:gd name="connsiteX2" fmla="*/ 9144000 w 9144000"/>
              <a:gd name="connsiteY2" fmla="*/ 7323842 h 7353025"/>
              <a:gd name="connsiteX3" fmla="*/ 0 w 9144000"/>
              <a:gd name="connsiteY3" fmla="*/ 7323842 h 7353025"/>
              <a:gd name="connsiteX4" fmla="*/ 0 w 9144000"/>
              <a:gd name="connsiteY4" fmla="*/ 465842 h 7353025"/>
              <a:gd name="connsiteX5" fmla="*/ 584919 w 9144000"/>
              <a:gd name="connsiteY5" fmla="*/ 1050761 h 7353025"/>
              <a:gd name="connsiteX6" fmla="*/ 0 w 9144000"/>
              <a:gd name="connsiteY6" fmla="*/ 7323842 h 7353025"/>
              <a:gd name="connsiteX7" fmla="*/ 9144000 w 9144000"/>
              <a:gd name="connsiteY7" fmla="*/ 7323842 h 7353025"/>
              <a:gd name="connsiteX8" fmla="*/ 7858149 w 9144000"/>
              <a:gd name="connsiteY8" fmla="*/ 2680396 h 7353025"/>
              <a:gd name="connsiteX9" fmla="*/ 584919 w 9144000"/>
              <a:gd name="connsiteY9" fmla="*/ 1050761 h 7353025"/>
              <a:gd name="connsiteX0" fmla="*/ 0 w 9144000"/>
              <a:gd name="connsiteY0" fmla="*/ 465842 h 7353025"/>
              <a:gd name="connsiteX1" fmla="*/ 9144000 w 9144000"/>
              <a:gd name="connsiteY1" fmla="*/ 465842 h 7353025"/>
              <a:gd name="connsiteX2" fmla="*/ 9144000 w 9144000"/>
              <a:gd name="connsiteY2" fmla="*/ 7323842 h 7353025"/>
              <a:gd name="connsiteX3" fmla="*/ 0 w 9144000"/>
              <a:gd name="connsiteY3" fmla="*/ 7323842 h 7353025"/>
              <a:gd name="connsiteX4" fmla="*/ 0 w 9144000"/>
              <a:gd name="connsiteY4" fmla="*/ 465842 h 7353025"/>
              <a:gd name="connsiteX5" fmla="*/ 584919 w 9144000"/>
              <a:gd name="connsiteY5" fmla="*/ 1050761 h 7353025"/>
              <a:gd name="connsiteX6" fmla="*/ 0 w 9144000"/>
              <a:gd name="connsiteY6" fmla="*/ 7323842 h 7353025"/>
              <a:gd name="connsiteX7" fmla="*/ 9144000 w 9144000"/>
              <a:gd name="connsiteY7" fmla="*/ 7323842 h 7353025"/>
              <a:gd name="connsiteX8" fmla="*/ 7858149 w 9144000"/>
              <a:gd name="connsiteY8" fmla="*/ 2680396 h 7353025"/>
              <a:gd name="connsiteX9" fmla="*/ 584919 w 9144000"/>
              <a:gd name="connsiteY9" fmla="*/ 1050761 h 7353025"/>
              <a:gd name="connsiteX0" fmla="*/ 0 w 9526600"/>
              <a:gd name="connsiteY0" fmla="*/ 465842 h 7353025"/>
              <a:gd name="connsiteX1" fmla="*/ 9144000 w 9526600"/>
              <a:gd name="connsiteY1" fmla="*/ 465842 h 7353025"/>
              <a:gd name="connsiteX2" fmla="*/ 9144000 w 9526600"/>
              <a:gd name="connsiteY2" fmla="*/ 7323842 h 7353025"/>
              <a:gd name="connsiteX3" fmla="*/ 0 w 9526600"/>
              <a:gd name="connsiteY3" fmla="*/ 7323842 h 7353025"/>
              <a:gd name="connsiteX4" fmla="*/ 0 w 9526600"/>
              <a:gd name="connsiteY4" fmla="*/ 465842 h 7353025"/>
              <a:gd name="connsiteX5" fmla="*/ 584919 w 9526600"/>
              <a:gd name="connsiteY5" fmla="*/ 1050761 h 7353025"/>
              <a:gd name="connsiteX6" fmla="*/ 0 w 9526600"/>
              <a:gd name="connsiteY6" fmla="*/ 7323842 h 7353025"/>
              <a:gd name="connsiteX7" fmla="*/ 9144000 w 9526600"/>
              <a:gd name="connsiteY7" fmla="*/ 7323842 h 7353025"/>
              <a:gd name="connsiteX8" fmla="*/ 7858149 w 9526600"/>
              <a:gd name="connsiteY8" fmla="*/ 2680396 h 7353025"/>
              <a:gd name="connsiteX9" fmla="*/ 584919 w 9526600"/>
              <a:gd name="connsiteY9" fmla="*/ 1050761 h 7353025"/>
              <a:gd name="connsiteX0" fmla="*/ 0 w 10181055"/>
              <a:gd name="connsiteY0" fmla="*/ 465842 h 7353025"/>
              <a:gd name="connsiteX1" fmla="*/ 9144000 w 10181055"/>
              <a:gd name="connsiteY1" fmla="*/ 465842 h 7353025"/>
              <a:gd name="connsiteX2" fmla="*/ 9144000 w 10181055"/>
              <a:gd name="connsiteY2" fmla="*/ 7323842 h 7353025"/>
              <a:gd name="connsiteX3" fmla="*/ 0 w 10181055"/>
              <a:gd name="connsiteY3" fmla="*/ 7323842 h 7353025"/>
              <a:gd name="connsiteX4" fmla="*/ 0 w 10181055"/>
              <a:gd name="connsiteY4" fmla="*/ 465842 h 7353025"/>
              <a:gd name="connsiteX5" fmla="*/ 584919 w 10181055"/>
              <a:gd name="connsiteY5" fmla="*/ 1050761 h 7353025"/>
              <a:gd name="connsiteX6" fmla="*/ 0 w 10181055"/>
              <a:gd name="connsiteY6" fmla="*/ 7323842 h 7353025"/>
              <a:gd name="connsiteX7" fmla="*/ 9144000 w 10181055"/>
              <a:gd name="connsiteY7" fmla="*/ 7323842 h 7353025"/>
              <a:gd name="connsiteX8" fmla="*/ 7858149 w 10181055"/>
              <a:gd name="connsiteY8" fmla="*/ 2680396 h 7353025"/>
              <a:gd name="connsiteX9" fmla="*/ 584919 w 10181055"/>
              <a:gd name="connsiteY9" fmla="*/ 1050761 h 7353025"/>
              <a:gd name="connsiteX0" fmla="*/ 0 w 9939648"/>
              <a:gd name="connsiteY0" fmla="*/ 465842 h 7353025"/>
              <a:gd name="connsiteX1" fmla="*/ 9144000 w 9939648"/>
              <a:gd name="connsiteY1" fmla="*/ 465842 h 7353025"/>
              <a:gd name="connsiteX2" fmla="*/ 9144000 w 9939648"/>
              <a:gd name="connsiteY2" fmla="*/ 7323842 h 7353025"/>
              <a:gd name="connsiteX3" fmla="*/ 0 w 9939648"/>
              <a:gd name="connsiteY3" fmla="*/ 7323842 h 7353025"/>
              <a:gd name="connsiteX4" fmla="*/ 0 w 9939648"/>
              <a:gd name="connsiteY4" fmla="*/ 465842 h 7353025"/>
              <a:gd name="connsiteX5" fmla="*/ 584919 w 9939648"/>
              <a:gd name="connsiteY5" fmla="*/ 1050761 h 7353025"/>
              <a:gd name="connsiteX6" fmla="*/ 0 w 9939648"/>
              <a:gd name="connsiteY6" fmla="*/ 7323842 h 7353025"/>
              <a:gd name="connsiteX7" fmla="*/ 9144000 w 9939648"/>
              <a:gd name="connsiteY7" fmla="*/ 7323842 h 7353025"/>
              <a:gd name="connsiteX8" fmla="*/ 7858149 w 9939648"/>
              <a:gd name="connsiteY8" fmla="*/ 2680396 h 7353025"/>
              <a:gd name="connsiteX9" fmla="*/ 584919 w 9939648"/>
              <a:gd name="connsiteY9" fmla="*/ 1050761 h 7353025"/>
              <a:gd name="connsiteX0" fmla="*/ 0 w 10139636"/>
              <a:gd name="connsiteY0" fmla="*/ 465842 h 8127410"/>
              <a:gd name="connsiteX1" fmla="*/ 9144000 w 10139636"/>
              <a:gd name="connsiteY1" fmla="*/ 465842 h 8127410"/>
              <a:gd name="connsiteX2" fmla="*/ 9144000 w 10139636"/>
              <a:gd name="connsiteY2" fmla="*/ 7323842 h 8127410"/>
              <a:gd name="connsiteX3" fmla="*/ 0 w 10139636"/>
              <a:gd name="connsiteY3" fmla="*/ 7323842 h 8127410"/>
              <a:gd name="connsiteX4" fmla="*/ 0 w 10139636"/>
              <a:gd name="connsiteY4" fmla="*/ 465842 h 8127410"/>
              <a:gd name="connsiteX5" fmla="*/ 584919 w 10139636"/>
              <a:gd name="connsiteY5" fmla="*/ 1050761 h 8127410"/>
              <a:gd name="connsiteX6" fmla="*/ 0 w 10139636"/>
              <a:gd name="connsiteY6" fmla="*/ 7323842 h 8127410"/>
              <a:gd name="connsiteX7" fmla="*/ 9144000 w 10139636"/>
              <a:gd name="connsiteY7" fmla="*/ 7323842 h 8127410"/>
              <a:gd name="connsiteX8" fmla="*/ 7858149 w 10139636"/>
              <a:gd name="connsiteY8" fmla="*/ 2680396 h 8127410"/>
              <a:gd name="connsiteX9" fmla="*/ 584919 w 10139636"/>
              <a:gd name="connsiteY9" fmla="*/ 1050761 h 8127410"/>
              <a:gd name="connsiteX0" fmla="*/ 0 w 10300408"/>
              <a:gd name="connsiteY0" fmla="*/ 465842 h 10366870"/>
              <a:gd name="connsiteX1" fmla="*/ 9144000 w 10300408"/>
              <a:gd name="connsiteY1" fmla="*/ 465842 h 10366870"/>
              <a:gd name="connsiteX2" fmla="*/ 9144000 w 10300408"/>
              <a:gd name="connsiteY2" fmla="*/ 7323842 h 10366870"/>
              <a:gd name="connsiteX3" fmla="*/ 0 w 10300408"/>
              <a:gd name="connsiteY3" fmla="*/ 7323842 h 10366870"/>
              <a:gd name="connsiteX4" fmla="*/ 0 w 10300408"/>
              <a:gd name="connsiteY4" fmla="*/ 465842 h 10366870"/>
              <a:gd name="connsiteX5" fmla="*/ 584919 w 10300408"/>
              <a:gd name="connsiteY5" fmla="*/ 1050761 h 10366870"/>
              <a:gd name="connsiteX6" fmla="*/ 0 w 10300408"/>
              <a:gd name="connsiteY6" fmla="*/ 7323842 h 10366870"/>
              <a:gd name="connsiteX7" fmla="*/ 9144000 w 10300408"/>
              <a:gd name="connsiteY7" fmla="*/ 7323842 h 10366870"/>
              <a:gd name="connsiteX8" fmla="*/ 7858149 w 10300408"/>
              <a:gd name="connsiteY8" fmla="*/ 2680396 h 10366870"/>
              <a:gd name="connsiteX9" fmla="*/ 584919 w 10300408"/>
              <a:gd name="connsiteY9" fmla="*/ 1050761 h 10366870"/>
              <a:gd name="connsiteX0" fmla="*/ 0 w 9144000"/>
              <a:gd name="connsiteY0" fmla="*/ 465842 h 7353025"/>
              <a:gd name="connsiteX1" fmla="*/ 9144000 w 9144000"/>
              <a:gd name="connsiteY1" fmla="*/ 465842 h 7353025"/>
              <a:gd name="connsiteX2" fmla="*/ 9144000 w 9144000"/>
              <a:gd name="connsiteY2" fmla="*/ 7323842 h 7353025"/>
              <a:gd name="connsiteX3" fmla="*/ 0 w 9144000"/>
              <a:gd name="connsiteY3" fmla="*/ 7323842 h 7353025"/>
              <a:gd name="connsiteX4" fmla="*/ 0 w 9144000"/>
              <a:gd name="connsiteY4" fmla="*/ 465842 h 7353025"/>
              <a:gd name="connsiteX5" fmla="*/ 584919 w 9144000"/>
              <a:gd name="connsiteY5" fmla="*/ 1050761 h 7353025"/>
              <a:gd name="connsiteX6" fmla="*/ 0 w 9144000"/>
              <a:gd name="connsiteY6" fmla="*/ 7323842 h 7353025"/>
              <a:gd name="connsiteX7" fmla="*/ 7858149 w 9144000"/>
              <a:gd name="connsiteY7" fmla="*/ 2680396 h 7353025"/>
              <a:gd name="connsiteX8" fmla="*/ 584919 w 9144000"/>
              <a:gd name="connsiteY8" fmla="*/ 1050761 h 7353025"/>
              <a:gd name="connsiteX0" fmla="*/ 0 w 9144001"/>
              <a:gd name="connsiteY0" fmla="*/ 0 h 6887183"/>
              <a:gd name="connsiteX1" fmla="*/ 9144000 w 9144001"/>
              <a:gd name="connsiteY1" fmla="*/ 0 h 6887183"/>
              <a:gd name="connsiteX2" fmla="*/ 9144000 w 9144001"/>
              <a:gd name="connsiteY2" fmla="*/ 6858000 h 6887183"/>
              <a:gd name="connsiteX3" fmla="*/ 0 w 9144001"/>
              <a:gd name="connsiteY3" fmla="*/ 6858000 h 6887183"/>
              <a:gd name="connsiteX4" fmla="*/ 0 w 9144001"/>
              <a:gd name="connsiteY4" fmla="*/ 0 h 6887183"/>
              <a:gd name="connsiteX5" fmla="*/ 584919 w 9144001"/>
              <a:gd name="connsiteY5" fmla="*/ 584919 h 6887183"/>
              <a:gd name="connsiteX6" fmla="*/ 0 w 9144001"/>
              <a:gd name="connsiteY6" fmla="*/ 6858000 h 6887183"/>
              <a:gd name="connsiteX7" fmla="*/ 9144001 w 9144001"/>
              <a:gd name="connsiteY7" fmla="*/ 6858000 h 6887183"/>
              <a:gd name="connsiteX8" fmla="*/ 584919 w 9144001"/>
              <a:gd name="connsiteY8" fmla="*/ 584919 h 6887183"/>
              <a:gd name="connsiteX0" fmla="*/ 0 w 9144001"/>
              <a:gd name="connsiteY0" fmla="*/ 1846559 h 8733742"/>
              <a:gd name="connsiteX1" fmla="*/ 9144000 w 9144001"/>
              <a:gd name="connsiteY1" fmla="*/ 1846559 h 8733742"/>
              <a:gd name="connsiteX2" fmla="*/ 9144000 w 9144001"/>
              <a:gd name="connsiteY2" fmla="*/ 8704559 h 8733742"/>
              <a:gd name="connsiteX3" fmla="*/ 0 w 9144001"/>
              <a:gd name="connsiteY3" fmla="*/ 8704559 h 8733742"/>
              <a:gd name="connsiteX4" fmla="*/ 0 w 9144001"/>
              <a:gd name="connsiteY4" fmla="*/ 1846559 h 8733742"/>
              <a:gd name="connsiteX5" fmla="*/ 584919 w 9144001"/>
              <a:gd name="connsiteY5" fmla="*/ 2431478 h 8733742"/>
              <a:gd name="connsiteX6" fmla="*/ 0 w 9144001"/>
              <a:gd name="connsiteY6" fmla="*/ 8704559 h 8733742"/>
              <a:gd name="connsiteX7" fmla="*/ 9144001 w 9144001"/>
              <a:gd name="connsiteY7" fmla="*/ 8704559 h 8733742"/>
              <a:gd name="connsiteX8" fmla="*/ 584919 w 9144001"/>
              <a:gd name="connsiteY8" fmla="*/ 2431478 h 8733742"/>
              <a:gd name="connsiteX0" fmla="*/ 0 w 9144001"/>
              <a:gd name="connsiteY0" fmla="*/ 1642849 h 8530032"/>
              <a:gd name="connsiteX1" fmla="*/ 9144000 w 9144001"/>
              <a:gd name="connsiteY1" fmla="*/ 1642849 h 8530032"/>
              <a:gd name="connsiteX2" fmla="*/ 9144000 w 9144001"/>
              <a:gd name="connsiteY2" fmla="*/ 8500849 h 8530032"/>
              <a:gd name="connsiteX3" fmla="*/ 0 w 9144001"/>
              <a:gd name="connsiteY3" fmla="*/ 8500849 h 8530032"/>
              <a:gd name="connsiteX4" fmla="*/ 0 w 9144001"/>
              <a:gd name="connsiteY4" fmla="*/ 1642849 h 8530032"/>
              <a:gd name="connsiteX5" fmla="*/ 584919 w 9144001"/>
              <a:gd name="connsiteY5" fmla="*/ 2227768 h 8530032"/>
              <a:gd name="connsiteX6" fmla="*/ 0 w 9144001"/>
              <a:gd name="connsiteY6" fmla="*/ 8500849 h 8530032"/>
              <a:gd name="connsiteX7" fmla="*/ 9144001 w 9144001"/>
              <a:gd name="connsiteY7" fmla="*/ 8500849 h 8530032"/>
              <a:gd name="connsiteX8" fmla="*/ 584919 w 9144001"/>
              <a:gd name="connsiteY8" fmla="*/ 2227768 h 8530032"/>
              <a:gd name="connsiteX0" fmla="*/ 0 w 9144001"/>
              <a:gd name="connsiteY0" fmla="*/ 1642849 h 8530032"/>
              <a:gd name="connsiteX1" fmla="*/ 9144000 w 9144001"/>
              <a:gd name="connsiteY1" fmla="*/ 1642849 h 8530032"/>
              <a:gd name="connsiteX2" fmla="*/ 9144000 w 9144001"/>
              <a:gd name="connsiteY2" fmla="*/ 8500849 h 8530032"/>
              <a:gd name="connsiteX3" fmla="*/ 0 w 9144001"/>
              <a:gd name="connsiteY3" fmla="*/ 8500849 h 8530032"/>
              <a:gd name="connsiteX4" fmla="*/ 0 w 9144001"/>
              <a:gd name="connsiteY4" fmla="*/ 1642849 h 8530032"/>
              <a:gd name="connsiteX5" fmla="*/ 584919 w 9144001"/>
              <a:gd name="connsiteY5" fmla="*/ 2227768 h 8530032"/>
              <a:gd name="connsiteX6" fmla="*/ 9144001 w 9144001"/>
              <a:gd name="connsiteY6" fmla="*/ 8500849 h 8530032"/>
              <a:gd name="connsiteX7" fmla="*/ 584919 w 9144001"/>
              <a:gd name="connsiteY7" fmla="*/ 2227768 h 8530032"/>
              <a:gd name="connsiteX0" fmla="*/ 0 w 9144001"/>
              <a:gd name="connsiteY0" fmla="*/ 1642849 h 8530032"/>
              <a:gd name="connsiteX1" fmla="*/ 9144000 w 9144001"/>
              <a:gd name="connsiteY1" fmla="*/ 1642849 h 8530032"/>
              <a:gd name="connsiteX2" fmla="*/ 9144000 w 9144001"/>
              <a:gd name="connsiteY2" fmla="*/ 8500849 h 8530032"/>
              <a:gd name="connsiteX3" fmla="*/ 0 w 9144001"/>
              <a:gd name="connsiteY3" fmla="*/ 8500849 h 8530032"/>
              <a:gd name="connsiteX4" fmla="*/ 0 w 9144001"/>
              <a:gd name="connsiteY4" fmla="*/ 1642849 h 8530032"/>
              <a:gd name="connsiteX5" fmla="*/ 714349 w 9144001"/>
              <a:gd name="connsiteY5" fmla="*/ 2214329 h 8530032"/>
              <a:gd name="connsiteX6" fmla="*/ 9144001 w 9144001"/>
              <a:gd name="connsiteY6" fmla="*/ 8500849 h 8530032"/>
              <a:gd name="connsiteX7" fmla="*/ 714349 w 9144001"/>
              <a:gd name="connsiteY7" fmla="*/ 2214329 h 8530032"/>
              <a:gd name="connsiteX0" fmla="*/ 0 w 9144001"/>
              <a:gd name="connsiteY0" fmla="*/ 1642849 h 8805934"/>
              <a:gd name="connsiteX1" fmla="*/ 9144000 w 9144001"/>
              <a:gd name="connsiteY1" fmla="*/ 1642849 h 8805934"/>
              <a:gd name="connsiteX2" fmla="*/ 9144000 w 9144001"/>
              <a:gd name="connsiteY2" fmla="*/ 8500849 h 8805934"/>
              <a:gd name="connsiteX3" fmla="*/ 0 w 9144001"/>
              <a:gd name="connsiteY3" fmla="*/ 8500849 h 8805934"/>
              <a:gd name="connsiteX4" fmla="*/ 0 w 9144001"/>
              <a:gd name="connsiteY4" fmla="*/ 1642849 h 8805934"/>
              <a:gd name="connsiteX5" fmla="*/ 1 w 9144001"/>
              <a:gd name="connsiteY5" fmla="*/ 8500849 h 8805934"/>
              <a:gd name="connsiteX6" fmla="*/ 9144001 w 9144001"/>
              <a:gd name="connsiteY6" fmla="*/ 8500849 h 8805934"/>
              <a:gd name="connsiteX7" fmla="*/ 1 w 9144001"/>
              <a:gd name="connsiteY7" fmla="*/ 8500849 h 8805934"/>
              <a:gd name="connsiteX0" fmla="*/ 0 w 9144001"/>
              <a:gd name="connsiteY0" fmla="*/ 2425678 h 9312861"/>
              <a:gd name="connsiteX1" fmla="*/ 9144000 w 9144001"/>
              <a:gd name="connsiteY1" fmla="*/ 2425678 h 9312861"/>
              <a:gd name="connsiteX2" fmla="*/ 9144000 w 9144001"/>
              <a:gd name="connsiteY2" fmla="*/ 9283678 h 9312861"/>
              <a:gd name="connsiteX3" fmla="*/ 0 w 9144001"/>
              <a:gd name="connsiteY3" fmla="*/ 9283678 h 9312861"/>
              <a:gd name="connsiteX4" fmla="*/ 0 w 9144001"/>
              <a:gd name="connsiteY4" fmla="*/ 2425678 h 9312861"/>
              <a:gd name="connsiteX5" fmla="*/ 1 w 9144001"/>
              <a:gd name="connsiteY5" fmla="*/ 9283678 h 9312861"/>
              <a:gd name="connsiteX6" fmla="*/ 9144001 w 9144001"/>
              <a:gd name="connsiteY6" fmla="*/ 9283678 h 9312861"/>
              <a:gd name="connsiteX7" fmla="*/ 1 w 9144001"/>
              <a:gd name="connsiteY7" fmla="*/ 9283678 h 9312861"/>
              <a:gd name="connsiteX0" fmla="*/ 149930 w 9293931"/>
              <a:gd name="connsiteY0" fmla="*/ 1747741 h 8634924"/>
              <a:gd name="connsiteX1" fmla="*/ 9293930 w 9293931"/>
              <a:gd name="connsiteY1" fmla="*/ 1747741 h 8634924"/>
              <a:gd name="connsiteX2" fmla="*/ 9293930 w 9293931"/>
              <a:gd name="connsiteY2" fmla="*/ 8605741 h 8634924"/>
              <a:gd name="connsiteX3" fmla="*/ 149930 w 9293931"/>
              <a:gd name="connsiteY3" fmla="*/ 8605741 h 8634924"/>
              <a:gd name="connsiteX4" fmla="*/ 149930 w 9293931"/>
              <a:gd name="connsiteY4" fmla="*/ 1747741 h 8634924"/>
              <a:gd name="connsiteX5" fmla="*/ 149931 w 9293931"/>
              <a:gd name="connsiteY5" fmla="*/ 8605741 h 8634924"/>
              <a:gd name="connsiteX6" fmla="*/ 9293931 w 9293931"/>
              <a:gd name="connsiteY6" fmla="*/ 8605741 h 8634924"/>
              <a:gd name="connsiteX7" fmla="*/ 149931 w 9293931"/>
              <a:gd name="connsiteY7" fmla="*/ 8605741 h 8634924"/>
              <a:gd name="connsiteX0" fmla="*/ 130475 w 9274476"/>
              <a:gd name="connsiteY0" fmla="*/ 1751656 h 8638839"/>
              <a:gd name="connsiteX1" fmla="*/ 9274475 w 9274476"/>
              <a:gd name="connsiteY1" fmla="*/ 1751656 h 8638839"/>
              <a:gd name="connsiteX2" fmla="*/ 9274475 w 9274476"/>
              <a:gd name="connsiteY2" fmla="*/ 8609656 h 8638839"/>
              <a:gd name="connsiteX3" fmla="*/ 130475 w 9274476"/>
              <a:gd name="connsiteY3" fmla="*/ 8609656 h 8638839"/>
              <a:gd name="connsiteX4" fmla="*/ 130475 w 9274476"/>
              <a:gd name="connsiteY4" fmla="*/ 1751656 h 8638839"/>
              <a:gd name="connsiteX5" fmla="*/ 130476 w 9274476"/>
              <a:gd name="connsiteY5" fmla="*/ 8609656 h 8638839"/>
              <a:gd name="connsiteX6" fmla="*/ 9274476 w 9274476"/>
              <a:gd name="connsiteY6" fmla="*/ 8609656 h 8638839"/>
              <a:gd name="connsiteX7" fmla="*/ 130476 w 9274476"/>
              <a:gd name="connsiteY7" fmla="*/ 8609656 h 8638839"/>
              <a:gd name="connsiteX0" fmla="*/ 130475 w 9278477"/>
              <a:gd name="connsiteY0" fmla="*/ 1751656 h 8638839"/>
              <a:gd name="connsiteX1" fmla="*/ 9274475 w 9278477"/>
              <a:gd name="connsiteY1" fmla="*/ 1751656 h 8638839"/>
              <a:gd name="connsiteX2" fmla="*/ 9274475 w 9278477"/>
              <a:gd name="connsiteY2" fmla="*/ 8609656 h 8638839"/>
              <a:gd name="connsiteX3" fmla="*/ 130475 w 9278477"/>
              <a:gd name="connsiteY3" fmla="*/ 8609656 h 8638839"/>
              <a:gd name="connsiteX4" fmla="*/ 130475 w 9278477"/>
              <a:gd name="connsiteY4" fmla="*/ 1751656 h 8638839"/>
              <a:gd name="connsiteX5" fmla="*/ 130476 w 9278477"/>
              <a:gd name="connsiteY5" fmla="*/ 8609656 h 8638839"/>
              <a:gd name="connsiteX6" fmla="*/ 9274476 w 9278477"/>
              <a:gd name="connsiteY6" fmla="*/ 8609656 h 8638839"/>
              <a:gd name="connsiteX7" fmla="*/ 130476 w 9278477"/>
              <a:gd name="connsiteY7" fmla="*/ 8609656 h 8638839"/>
              <a:gd name="connsiteX0" fmla="*/ 130475 w 9648128"/>
              <a:gd name="connsiteY0" fmla="*/ 1751656 h 8638839"/>
              <a:gd name="connsiteX1" fmla="*/ 9274475 w 9648128"/>
              <a:gd name="connsiteY1" fmla="*/ 1751656 h 8638839"/>
              <a:gd name="connsiteX2" fmla="*/ 9274475 w 9648128"/>
              <a:gd name="connsiteY2" fmla="*/ 8609656 h 8638839"/>
              <a:gd name="connsiteX3" fmla="*/ 130475 w 9648128"/>
              <a:gd name="connsiteY3" fmla="*/ 8609656 h 8638839"/>
              <a:gd name="connsiteX4" fmla="*/ 130475 w 9648128"/>
              <a:gd name="connsiteY4" fmla="*/ 1751656 h 8638839"/>
              <a:gd name="connsiteX5" fmla="*/ 130476 w 9648128"/>
              <a:gd name="connsiteY5" fmla="*/ 8609656 h 8638839"/>
              <a:gd name="connsiteX6" fmla="*/ 9274476 w 9648128"/>
              <a:gd name="connsiteY6" fmla="*/ 8609656 h 8638839"/>
              <a:gd name="connsiteX7" fmla="*/ 130476 w 9648128"/>
              <a:gd name="connsiteY7" fmla="*/ 8609656 h 8638839"/>
              <a:gd name="connsiteX0" fmla="*/ 130475 w 9466004"/>
              <a:gd name="connsiteY0" fmla="*/ 1751656 h 8638839"/>
              <a:gd name="connsiteX1" fmla="*/ 9274475 w 9466004"/>
              <a:gd name="connsiteY1" fmla="*/ 1751656 h 8638839"/>
              <a:gd name="connsiteX2" fmla="*/ 9274475 w 9466004"/>
              <a:gd name="connsiteY2" fmla="*/ 8609656 h 8638839"/>
              <a:gd name="connsiteX3" fmla="*/ 130475 w 9466004"/>
              <a:gd name="connsiteY3" fmla="*/ 8609656 h 8638839"/>
              <a:gd name="connsiteX4" fmla="*/ 130475 w 9466004"/>
              <a:gd name="connsiteY4" fmla="*/ 1751656 h 8638839"/>
              <a:gd name="connsiteX5" fmla="*/ 130476 w 9466004"/>
              <a:gd name="connsiteY5" fmla="*/ 8609656 h 8638839"/>
              <a:gd name="connsiteX6" fmla="*/ 9274476 w 9466004"/>
              <a:gd name="connsiteY6" fmla="*/ 8609656 h 8638839"/>
              <a:gd name="connsiteX7" fmla="*/ 130476 w 9466004"/>
              <a:gd name="connsiteY7" fmla="*/ 8609656 h 8638839"/>
              <a:gd name="connsiteX0" fmla="*/ 130475 w 9388183"/>
              <a:gd name="connsiteY0" fmla="*/ 1751656 h 8638839"/>
              <a:gd name="connsiteX1" fmla="*/ 9274475 w 9388183"/>
              <a:gd name="connsiteY1" fmla="*/ 1751656 h 8638839"/>
              <a:gd name="connsiteX2" fmla="*/ 9274475 w 9388183"/>
              <a:gd name="connsiteY2" fmla="*/ 8609656 h 8638839"/>
              <a:gd name="connsiteX3" fmla="*/ 130475 w 9388183"/>
              <a:gd name="connsiteY3" fmla="*/ 8609656 h 8638839"/>
              <a:gd name="connsiteX4" fmla="*/ 130475 w 9388183"/>
              <a:gd name="connsiteY4" fmla="*/ 1751656 h 8638839"/>
              <a:gd name="connsiteX5" fmla="*/ 130476 w 9388183"/>
              <a:gd name="connsiteY5" fmla="*/ 8609656 h 8638839"/>
              <a:gd name="connsiteX6" fmla="*/ 9274476 w 9388183"/>
              <a:gd name="connsiteY6" fmla="*/ 8609656 h 8638839"/>
              <a:gd name="connsiteX7" fmla="*/ 130476 w 9388183"/>
              <a:gd name="connsiteY7" fmla="*/ 8609656 h 8638839"/>
              <a:gd name="connsiteX0" fmla="*/ 130475 w 9501890"/>
              <a:gd name="connsiteY0" fmla="*/ 1751656 h 8638839"/>
              <a:gd name="connsiteX1" fmla="*/ 9274475 w 9501890"/>
              <a:gd name="connsiteY1" fmla="*/ 1751656 h 8638839"/>
              <a:gd name="connsiteX2" fmla="*/ 9274475 w 9501890"/>
              <a:gd name="connsiteY2" fmla="*/ 8609656 h 8638839"/>
              <a:gd name="connsiteX3" fmla="*/ 130475 w 9501890"/>
              <a:gd name="connsiteY3" fmla="*/ 8609656 h 8638839"/>
              <a:gd name="connsiteX4" fmla="*/ 130475 w 9501890"/>
              <a:gd name="connsiteY4" fmla="*/ 1751656 h 8638839"/>
              <a:gd name="connsiteX5" fmla="*/ 130476 w 9501890"/>
              <a:gd name="connsiteY5" fmla="*/ 8609656 h 8638839"/>
              <a:gd name="connsiteX6" fmla="*/ 9388183 w 9501890"/>
              <a:gd name="connsiteY6" fmla="*/ 8638839 h 8638839"/>
              <a:gd name="connsiteX7" fmla="*/ 130476 w 9501890"/>
              <a:gd name="connsiteY7" fmla="*/ 8609656 h 8638839"/>
              <a:gd name="connsiteX0" fmla="*/ 130475 w 9274475"/>
              <a:gd name="connsiteY0" fmla="*/ 1751656 h 8638839"/>
              <a:gd name="connsiteX1" fmla="*/ 9274475 w 9274475"/>
              <a:gd name="connsiteY1" fmla="*/ 1751656 h 8638839"/>
              <a:gd name="connsiteX2" fmla="*/ 9274475 w 9274475"/>
              <a:gd name="connsiteY2" fmla="*/ 8609656 h 8638839"/>
              <a:gd name="connsiteX3" fmla="*/ 130475 w 9274475"/>
              <a:gd name="connsiteY3" fmla="*/ 8609656 h 8638839"/>
              <a:gd name="connsiteX4" fmla="*/ 130475 w 9274475"/>
              <a:gd name="connsiteY4" fmla="*/ 1751656 h 8638839"/>
              <a:gd name="connsiteX5" fmla="*/ 130476 w 9274475"/>
              <a:gd name="connsiteY5" fmla="*/ 8609656 h 8638839"/>
              <a:gd name="connsiteX6" fmla="*/ 9098960 w 9274475"/>
              <a:gd name="connsiteY6" fmla="*/ 8638839 h 8638839"/>
              <a:gd name="connsiteX7" fmla="*/ 130476 w 9274475"/>
              <a:gd name="connsiteY7" fmla="*/ 8609656 h 8638839"/>
              <a:gd name="connsiteX0" fmla="*/ 130475 w 9274475"/>
              <a:gd name="connsiteY0" fmla="*/ 1751656 h 8638839"/>
              <a:gd name="connsiteX1" fmla="*/ 9274475 w 9274475"/>
              <a:gd name="connsiteY1" fmla="*/ 1751656 h 8638839"/>
              <a:gd name="connsiteX2" fmla="*/ 9098960 w 9274475"/>
              <a:gd name="connsiteY2" fmla="*/ 8638839 h 8638839"/>
              <a:gd name="connsiteX3" fmla="*/ 130475 w 9274475"/>
              <a:gd name="connsiteY3" fmla="*/ 8609656 h 8638839"/>
              <a:gd name="connsiteX4" fmla="*/ 130475 w 9274475"/>
              <a:gd name="connsiteY4" fmla="*/ 1751656 h 8638839"/>
              <a:gd name="connsiteX5" fmla="*/ 130476 w 9274475"/>
              <a:gd name="connsiteY5" fmla="*/ 8609656 h 8638839"/>
              <a:gd name="connsiteX6" fmla="*/ 9098960 w 9274475"/>
              <a:gd name="connsiteY6" fmla="*/ 8638839 h 8638839"/>
              <a:gd name="connsiteX7" fmla="*/ 130476 w 9274475"/>
              <a:gd name="connsiteY7" fmla="*/ 8609656 h 8638839"/>
              <a:gd name="connsiteX0" fmla="*/ 130475 w 9501890"/>
              <a:gd name="connsiteY0" fmla="*/ 1751656 h 8638839"/>
              <a:gd name="connsiteX1" fmla="*/ 9274475 w 9501890"/>
              <a:gd name="connsiteY1" fmla="*/ 1751656 h 8638839"/>
              <a:gd name="connsiteX2" fmla="*/ 9098960 w 9501890"/>
              <a:gd name="connsiteY2" fmla="*/ 8638839 h 8638839"/>
              <a:gd name="connsiteX3" fmla="*/ 130475 w 9501890"/>
              <a:gd name="connsiteY3" fmla="*/ 8609656 h 8638839"/>
              <a:gd name="connsiteX4" fmla="*/ 130475 w 9501890"/>
              <a:gd name="connsiteY4" fmla="*/ 1751656 h 8638839"/>
              <a:gd name="connsiteX5" fmla="*/ 130476 w 9501890"/>
              <a:gd name="connsiteY5" fmla="*/ 8609656 h 8638839"/>
              <a:gd name="connsiteX6" fmla="*/ 9388183 w 9501890"/>
              <a:gd name="connsiteY6" fmla="*/ 8638839 h 8638839"/>
              <a:gd name="connsiteX7" fmla="*/ 130476 w 9501890"/>
              <a:gd name="connsiteY7" fmla="*/ 8609656 h 8638839"/>
              <a:gd name="connsiteX0" fmla="*/ 130475 w 9501890"/>
              <a:gd name="connsiteY0" fmla="*/ 1751656 h 8638839"/>
              <a:gd name="connsiteX1" fmla="*/ 9274475 w 9501890"/>
              <a:gd name="connsiteY1" fmla="*/ 1751656 h 8638839"/>
              <a:gd name="connsiteX2" fmla="*/ 9388183 w 9501890"/>
              <a:gd name="connsiteY2" fmla="*/ 8638839 h 8638839"/>
              <a:gd name="connsiteX3" fmla="*/ 130475 w 9501890"/>
              <a:gd name="connsiteY3" fmla="*/ 8609656 h 8638839"/>
              <a:gd name="connsiteX4" fmla="*/ 130475 w 9501890"/>
              <a:gd name="connsiteY4" fmla="*/ 1751656 h 8638839"/>
              <a:gd name="connsiteX5" fmla="*/ 130476 w 9501890"/>
              <a:gd name="connsiteY5" fmla="*/ 8609656 h 8638839"/>
              <a:gd name="connsiteX6" fmla="*/ 9388183 w 9501890"/>
              <a:gd name="connsiteY6" fmla="*/ 8638839 h 8638839"/>
              <a:gd name="connsiteX7" fmla="*/ 130476 w 9501890"/>
              <a:gd name="connsiteY7" fmla="*/ 8609656 h 8638839"/>
              <a:gd name="connsiteX0" fmla="*/ 128876 w 9500291"/>
              <a:gd name="connsiteY0" fmla="*/ 1722473 h 8609656"/>
              <a:gd name="connsiteX1" fmla="*/ 9272876 w 9500291"/>
              <a:gd name="connsiteY1" fmla="*/ 1722473 h 8609656"/>
              <a:gd name="connsiteX2" fmla="*/ 9386584 w 9500291"/>
              <a:gd name="connsiteY2" fmla="*/ 8609656 h 8609656"/>
              <a:gd name="connsiteX3" fmla="*/ 128876 w 9500291"/>
              <a:gd name="connsiteY3" fmla="*/ 8580473 h 8609656"/>
              <a:gd name="connsiteX4" fmla="*/ 128876 w 9500291"/>
              <a:gd name="connsiteY4" fmla="*/ 1722473 h 8609656"/>
              <a:gd name="connsiteX5" fmla="*/ 130476 w 9500291"/>
              <a:gd name="connsiteY5" fmla="*/ 8609656 h 8609656"/>
              <a:gd name="connsiteX6" fmla="*/ 9386584 w 9500291"/>
              <a:gd name="connsiteY6" fmla="*/ 8609656 h 8609656"/>
              <a:gd name="connsiteX7" fmla="*/ 130476 w 9500291"/>
              <a:gd name="connsiteY7" fmla="*/ 8609656 h 8609656"/>
              <a:gd name="connsiteX0" fmla="*/ 0 w 9371415"/>
              <a:gd name="connsiteY0" fmla="*/ 1722474 h 8609657"/>
              <a:gd name="connsiteX1" fmla="*/ 9144000 w 9371415"/>
              <a:gd name="connsiteY1" fmla="*/ 1722474 h 8609657"/>
              <a:gd name="connsiteX2" fmla="*/ 9257708 w 9371415"/>
              <a:gd name="connsiteY2" fmla="*/ 8609657 h 8609657"/>
              <a:gd name="connsiteX3" fmla="*/ 0 w 9371415"/>
              <a:gd name="connsiteY3" fmla="*/ 8580474 h 8609657"/>
              <a:gd name="connsiteX4" fmla="*/ 0 w 9371415"/>
              <a:gd name="connsiteY4" fmla="*/ 1722474 h 8609657"/>
              <a:gd name="connsiteX5" fmla="*/ 218508 w 9371415"/>
              <a:gd name="connsiteY5" fmla="*/ 8609656 h 8609657"/>
              <a:gd name="connsiteX6" fmla="*/ 9257708 w 9371415"/>
              <a:gd name="connsiteY6" fmla="*/ 8609657 h 8609657"/>
              <a:gd name="connsiteX7" fmla="*/ 218508 w 9371415"/>
              <a:gd name="connsiteY7" fmla="*/ 8609656 h 8609657"/>
              <a:gd name="connsiteX0" fmla="*/ 0 w 9371415"/>
              <a:gd name="connsiteY0" fmla="*/ 1722474 h 8609657"/>
              <a:gd name="connsiteX1" fmla="*/ 9144000 w 9371415"/>
              <a:gd name="connsiteY1" fmla="*/ 1722474 h 8609657"/>
              <a:gd name="connsiteX2" fmla="*/ 9257708 w 9371415"/>
              <a:gd name="connsiteY2" fmla="*/ 8609657 h 8609657"/>
              <a:gd name="connsiteX3" fmla="*/ 1598 w 9371415"/>
              <a:gd name="connsiteY3" fmla="*/ 8609657 h 8609657"/>
              <a:gd name="connsiteX4" fmla="*/ 0 w 9371415"/>
              <a:gd name="connsiteY4" fmla="*/ 1722474 h 8609657"/>
              <a:gd name="connsiteX5" fmla="*/ 218508 w 9371415"/>
              <a:gd name="connsiteY5" fmla="*/ 8609656 h 8609657"/>
              <a:gd name="connsiteX6" fmla="*/ 9257708 w 9371415"/>
              <a:gd name="connsiteY6" fmla="*/ 8609657 h 8609657"/>
              <a:gd name="connsiteX7" fmla="*/ 218508 w 9371415"/>
              <a:gd name="connsiteY7" fmla="*/ 8609656 h 8609657"/>
              <a:gd name="connsiteX0" fmla="*/ 0 w 9371414"/>
              <a:gd name="connsiteY0" fmla="*/ 1722474 h 8609657"/>
              <a:gd name="connsiteX1" fmla="*/ 9144000 w 9371414"/>
              <a:gd name="connsiteY1" fmla="*/ 1722474 h 8609657"/>
              <a:gd name="connsiteX2" fmla="*/ 9257708 w 9371414"/>
              <a:gd name="connsiteY2" fmla="*/ 8609657 h 8609657"/>
              <a:gd name="connsiteX3" fmla="*/ 1598 w 9371414"/>
              <a:gd name="connsiteY3" fmla="*/ 8609657 h 8609657"/>
              <a:gd name="connsiteX4" fmla="*/ 0 w 9371414"/>
              <a:gd name="connsiteY4" fmla="*/ 1722474 h 8609657"/>
              <a:gd name="connsiteX5" fmla="*/ 218508 w 9371414"/>
              <a:gd name="connsiteY5" fmla="*/ 8609656 h 8609657"/>
              <a:gd name="connsiteX6" fmla="*/ 9257707 w 9371414"/>
              <a:gd name="connsiteY6" fmla="*/ 8609657 h 8609657"/>
              <a:gd name="connsiteX7" fmla="*/ 218508 w 9371414"/>
              <a:gd name="connsiteY7" fmla="*/ 8609656 h 8609657"/>
              <a:gd name="connsiteX0" fmla="*/ 0 w 9371415"/>
              <a:gd name="connsiteY0" fmla="*/ 1722474 h 8609657"/>
              <a:gd name="connsiteX1" fmla="*/ 9144000 w 9371415"/>
              <a:gd name="connsiteY1" fmla="*/ 1722474 h 8609657"/>
              <a:gd name="connsiteX2" fmla="*/ 9257708 w 9371415"/>
              <a:gd name="connsiteY2" fmla="*/ 8609657 h 8609657"/>
              <a:gd name="connsiteX3" fmla="*/ 1598 w 9371415"/>
              <a:gd name="connsiteY3" fmla="*/ 8609657 h 8609657"/>
              <a:gd name="connsiteX4" fmla="*/ 0 w 9371415"/>
              <a:gd name="connsiteY4" fmla="*/ 1722474 h 8609657"/>
              <a:gd name="connsiteX5" fmla="*/ 218508 w 9371415"/>
              <a:gd name="connsiteY5" fmla="*/ 8609656 h 8609657"/>
              <a:gd name="connsiteX6" fmla="*/ 9257708 w 9371415"/>
              <a:gd name="connsiteY6" fmla="*/ 8609657 h 8609657"/>
              <a:gd name="connsiteX7" fmla="*/ 218508 w 9371415"/>
              <a:gd name="connsiteY7" fmla="*/ 8609656 h 8609657"/>
              <a:gd name="connsiteX0" fmla="*/ 0 w 9257708"/>
              <a:gd name="connsiteY0" fmla="*/ 1722474 h 8609657"/>
              <a:gd name="connsiteX1" fmla="*/ 9144000 w 9257708"/>
              <a:gd name="connsiteY1" fmla="*/ 1722474 h 8609657"/>
              <a:gd name="connsiteX2" fmla="*/ 9257708 w 9257708"/>
              <a:gd name="connsiteY2" fmla="*/ 8609657 h 8609657"/>
              <a:gd name="connsiteX3" fmla="*/ 1598 w 9257708"/>
              <a:gd name="connsiteY3" fmla="*/ 8609657 h 8609657"/>
              <a:gd name="connsiteX4" fmla="*/ 0 w 9257708"/>
              <a:gd name="connsiteY4" fmla="*/ 1722474 h 8609657"/>
              <a:gd name="connsiteX5" fmla="*/ 218508 w 9257708"/>
              <a:gd name="connsiteY5" fmla="*/ 8609656 h 8609657"/>
              <a:gd name="connsiteX6" fmla="*/ 8968484 w 9257708"/>
              <a:gd name="connsiteY6" fmla="*/ 8609657 h 8609657"/>
              <a:gd name="connsiteX7" fmla="*/ 218508 w 9257708"/>
              <a:gd name="connsiteY7" fmla="*/ 8609656 h 8609657"/>
              <a:gd name="connsiteX0" fmla="*/ 0 w 9257707"/>
              <a:gd name="connsiteY0" fmla="*/ 1722474 h 8609657"/>
              <a:gd name="connsiteX1" fmla="*/ 9144000 w 9257707"/>
              <a:gd name="connsiteY1" fmla="*/ 1722474 h 8609657"/>
              <a:gd name="connsiteX2" fmla="*/ 9257707 w 9257707"/>
              <a:gd name="connsiteY2" fmla="*/ 8609657 h 8609657"/>
              <a:gd name="connsiteX3" fmla="*/ 1598 w 9257707"/>
              <a:gd name="connsiteY3" fmla="*/ 8609657 h 8609657"/>
              <a:gd name="connsiteX4" fmla="*/ 0 w 9257707"/>
              <a:gd name="connsiteY4" fmla="*/ 1722474 h 8609657"/>
              <a:gd name="connsiteX5" fmla="*/ 218508 w 9257707"/>
              <a:gd name="connsiteY5" fmla="*/ 8609656 h 8609657"/>
              <a:gd name="connsiteX6" fmla="*/ 8968484 w 9257707"/>
              <a:gd name="connsiteY6" fmla="*/ 8609657 h 8609657"/>
              <a:gd name="connsiteX7" fmla="*/ 218508 w 9257707"/>
              <a:gd name="connsiteY7" fmla="*/ 8609656 h 8609657"/>
              <a:gd name="connsiteX0" fmla="*/ 0 w 9257708"/>
              <a:gd name="connsiteY0" fmla="*/ 1722474 h 8609657"/>
              <a:gd name="connsiteX1" fmla="*/ 9144000 w 9257708"/>
              <a:gd name="connsiteY1" fmla="*/ 1722474 h 8609657"/>
              <a:gd name="connsiteX2" fmla="*/ 9257708 w 9257708"/>
              <a:gd name="connsiteY2" fmla="*/ 8609657 h 8609657"/>
              <a:gd name="connsiteX3" fmla="*/ 1598 w 9257708"/>
              <a:gd name="connsiteY3" fmla="*/ 8609657 h 8609657"/>
              <a:gd name="connsiteX4" fmla="*/ 0 w 9257708"/>
              <a:gd name="connsiteY4" fmla="*/ 1722474 h 8609657"/>
              <a:gd name="connsiteX5" fmla="*/ 218508 w 9257708"/>
              <a:gd name="connsiteY5" fmla="*/ 8609656 h 8609657"/>
              <a:gd name="connsiteX6" fmla="*/ 8968484 w 9257708"/>
              <a:gd name="connsiteY6" fmla="*/ 8609657 h 8609657"/>
              <a:gd name="connsiteX7" fmla="*/ 218508 w 9257708"/>
              <a:gd name="connsiteY7" fmla="*/ 8609656 h 8609657"/>
              <a:gd name="connsiteX0" fmla="*/ 0 w 9257708"/>
              <a:gd name="connsiteY0" fmla="*/ 1722474 h 8609657"/>
              <a:gd name="connsiteX1" fmla="*/ 9111513 w 9257708"/>
              <a:gd name="connsiteY1" fmla="*/ 1751657 h 8609657"/>
              <a:gd name="connsiteX2" fmla="*/ 9257708 w 9257708"/>
              <a:gd name="connsiteY2" fmla="*/ 8609657 h 8609657"/>
              <a:gd name="connsiteX3" fmla="*/ 1598 w 9257708"/>
              <a:gd name="connsiteY3" fmla="*/ 8609657 h 8609657"/>
              <a:gd name="connsiteX4" fmla="*/ 0 w 9257708"/>
              <a:gd name="connsiteY4" fmla="*/ 1722474 h 8609657"/>
              <a:gd name="connsiteX5" fmla="*/ 218508 w 9257708"/>
              <a:gd name="connsiteY5" fmla="*/ 8609656 h 8609657"/>
              <a:gd name="connsiteX6" fmla="*/ 8968484 w 9257708"/>
              <a:gd name="connsiteY6" fmla="*/ 8609657 h 8609657"/>
              <a:gd name="connsiteX7" fmla="*/ 218508 w 9257708"/>
              <a:gd name="connsiteY7" fmla="*/ 8609656 h 8609657"/>
              <a:gd name="connsiteX0" fmla="*/ 0 w 9257708"/>
              <a:gd name="connsiteY0" fmla="*/ 1722474 h 8609657"/>
              <a:gd name="connsiteX1" fmla="*/ 9256109 w 9257708"/>
              <a:gd name="connsiteY1" fmla="*/ 1751657 h 8609657"/>
              <a:gd name="connsiteX2" fmla="*/ 9257708 w 9257708"/>
              <a:gd name="connsiteY2" fmla="*/ 8609657 h 8609657"/>
              <a:gd name="connsiteX3" fmla="*/ 1598 w 9257708"/>
              <a:gd name="connsiteY3" fmla="*/ 8609657 h 8609657"/>
              <a:gd name="connsiteX4" fmla="*/ 0 w 9257708"/>
              <a:gd name="connsiteY4" fmla="*/ 1722474 h 8609657"/>
              <a:gd name="connsiteX5" fmla="*/ 218508 w 9257708"/>
              <a:gd name="connsiteY5" fmla="*/ 8609656 h 8609657"/>
              <a:gd name="connsiteX6" fmla="*/ 8968484 w 9257708"/>
              <a:gd name="connsiteY6" fmla="*/ 8609657 h 8609657"/>
              <a:gd name="connsiteX7" fmla="*/ 218508 w 9257708"/>
              <a:gd name="connsiteY7" fmla="*/ 8609656 h 8609657"/>
              <a:gd name="connsiteX0" fmla="*/ 0 w 9257708"/>
              <a:gd name="connsiteY0" fmla="*/ 1722474 h 8609657"/>
              <a:gd name="connsiteX1" fmla="*/ 9256109 w 9257708"/>
              <a:gd name="connsiteY1" fmla="*/ 1751657 h 8609657"/>
              <a:gd name="connsiteX2" fmla="*/ 9257708 w 9257708"/>
              <a:gd name="connsiteY2" fmla="*/ 8609657 h 8609657"/>
              <a:gd name="connsiteX3" fmla="*/ 1598 w 9257708"/>
              <a:gd name="connsiteY3" fmla="*/ 8609657 h 8609657"/>
              <a:gd name="connsiteX4" fmla="*/ 0 w 9257708"/>
              <a:gd name="connsiteY4" fmla="*/ 1722474 h 8609657"/>
              <a:gd name="connsiteX5" fmla="*/ 218508 w 9257708"/>
              <a:gd name="connsiteY5" fmla="*/ 8609656 h 8609657"/>
              <a:gd name="connsiteX6" fmla="*/ 8966886 w 9257708"/>
              <a:gd name="connsiteY6" fmla="*/ 8609657 h 8609657"/>
              <a:gd name="connsiteX7" fmla="*/ 218508 w 9257708"/>
              <a:gd name="connsiteY7" fmla="*/ 8609656 h 8609657"/>
              <a:gd name="connsiteX0" fmla="*/ 0 w 9257708"/>
              <a:gd name="connsiteY0" fmla="*/ 1722474 h 8609657"/>
              <a:gd name="connsiteX1" fmla="*/ 9256109 w 9257708"/>
              <a:gd name="connsiteY1" fmla="*/ 1751657 h 8609657"/>
              <a:gd name="connsiteX2" fmla="*/ 9257708 w 9257708"/>
              <a:gd name="connsiteY2" fmla="*/ 8609657 h 8609657"/>
              <a:gd name="connsiteX3" fmla="*/ 1598 w 9257708"/>
              <a:gd name="connsiteY3" fmla="*/ 8609657 h 8609657"/>
              <a:gd name="connsiteX4" fmla="*/ 0 w 9257708"/>
              <a:gd name="connsiteY4" fmla="*/ 1722474 h 8609657"/>
              <a:gd name="connsiteX5" fmla="*/ 218508 w 9257708"/>
              <a:gd name="connsiteY5" fmla="*/ 8609656 h 8609657"/>
              <a:gd name="connsiteX6" fmla="*/ 9111513 w 9257708"/>
              <a:gd name="connsiteY6" fmla="*/ 8609657 h 8609657"/>
              <a:gd name="connsiteX7" fmla="*/ 218508 w 9257708"/>
              <a:gd name="connsiteY7" fmla="*/ 8609656 h 8609657"/>
              <a:gd name="connsiteX0" fmla="*/ 0 w 9257708"/>
              <a:gd name="connsiteY0" fmla="*/ 1722473 h 8609656"/>
              <a:gd name="connsiteX1" fmla="*/ 9256109 w 9257708"/>
              <a:gd name="connsiteY1" fmla="*/ 1751656 h 8609656"/>
              <a:gd name="connsiteX2" fmla="*/ 9257708 w 9257708"/>
              <a:gd name="connsiteY2" fmla="*/ 8609656 h 8609656"/>
              <a:gd name="connsiteX3" fmla="*/ 1598 w 9257708"/>
              <a:gd name="connsiteY3" fmla="*/ 8609656 h 8609656"/>
              <a:gd name="connsiteX4" fmla="*/ 0 w 9257708"/>
              <a:gd name="connsiteY4" fmla="*/ 1722473 h 8609656"/>
              <a:gd name="connsiteX5" fmla="*/ 144595 w 9257708"/>
              <a:gd name="connsiteY5" fmla="*/ 8609656 h 8609656"/>
              <a:gd name="connsiteX6" fmla="*/ 9111513 w 9257708"/>
              <a:gd name="connsiteY6" fmla="*/ 8609656 h 8609656"/>
              <a:gd name="connsiteX7" fmla="*/ 144595 w 9257708"/>
              <a:gd name="connsiteY7" fmla="*/ 8609656 h 8609656"/>
              <a:gd name="connsiteX0" fmla="*/ 0 w 9257708"/>
              <a:gd name="connsiteY0" fmla="*/ 1722473 h 8609656"/>
              <a:gd name="connsiteX1" fmla="*/ 9256109 w 9257708"/>
              <a:gd name="connsiteY1" fmla="*/ 1751656 h 8609656"/>
              <a:gd name="connsiteX2" fmla="*/ 9257708 w 9257708"/>
              <a:gd name="connsiteY2" fmla="*/ 8609656 h 8609656"/>
              <a:gd name="connsiteX3" fmla="*/ 1598 w 9257708"/>
              <a:gd name="connsiteY3" fmla="*/ 8609656 h 8609656"/>
              <a:gd name="connsiteX4" fmla="*/ 0 w 9257708"/>
              <a:gd name="connsiteY4" fmla="*/ 1722473 h 8609656"/>
              <a:gd name="connsiteX5" fmla="*/ 144595 w 9257708"/>
              <a:gd name="connsiteY5" fmla="*/ 8609656 h 8609656"/>
              <a:gd name="connsiteX6" fmla="*/ 9039199 w 9257708"/>
              <a:gd name="connsiteY6" fmla="*/ 8609656 h 8609656"/>
              <a:gd name="connsiteX7" fmla="*/ 144595 w 9257708"/>
              <a:gd name="connsiteY7" fmla="*/ 8609656 h 8609656"/>
              <a:gd name="connsiteX0" fmla="*/ 0 w 9257708"/>
              <a:gd name="connsiteY0" fmla="*/ 1722473 h 8609656"/>
              <a:gd name="connsiteX1" fmla="*/ 9256109 w 9257708"/>
              <a:gd name="connsiteY1" fmla="*/ 1751656 h 8609656"/>
              <a:gd name="connsiteX2" fmla="*/ 9257708 w 9257708"/>
              <a:gd name="connsiteY2" fmla="*/ 8609656 h 8609656"/>
              <a:gd name="connsiteX3" fmla="*/ 1598 w 9257708"/>
              <a:gd name="connsiteY3" fmla="*/ 8609656 h 8609656"/>
              <a:gd name="connsiteX4" fmla="*/ 0 w 9257708"/>
              <a:gd name="connsiteY4" fmla="*/ 1722473 h 8609656"/>
              <a:gd name="connsiteX5" fmla="*/ 144595 w 9257708"/>
              <a:gd name="connsiteY5" fmla="*/ 8609656 h 8609656"/>
              <a:gd name="connsiteX6" fmla="*/ 9111513 w 9257708"/>
              <a:gd name="connsiteY6" fmla="*/ 8609656 h 8609656"/>
              <a:gd name="connsiteX7" fmla="*/ 144595 w 9257708"/>
              <a:gd name="connsiteY7" fmla="*/ 8609656 h 8609656"/>
              <a:gd name="connsiteX0" fmla="*/ 0 w 9257708"/>
              <a:gd name="connsiteY0" fmla="*/ 1722473 h 8609656"/>
              <a:gd name="connsiteX1" fmla="*/ 9256109 w 9257708"/>
              <a:gd name="connsiteY1" fmla="*/ 1751656 h 8609656"/>
              <a:gd name="connsiteX2" fmla="*/ 9257708 w 9257708"/>
              <a:gd name="connsiteY2" fmla="*/ 8609656 h 8609656"/>
              <a:gd name="connsiteX3" fmla="*/ 1598 w 9257708"/>
              <a:gd name="connsiteY3" fmla="*/ 8609656 h 8609656"/>
              <a:gd name="connsiteX4" fmla="*/ 0 w 9257708"/>
              <a:gd name="connsiteY4" fmla="*/ 1722473 h 8609656"/>
              <a:gd name="connsiteX5" fmla="*/ 144595 w 9257708"/>
              <a:gd name="connsiteY5" fmla="*/ 8609656 h 8609656"/>
              <a:gd name="connsiteX6" fmla="*/ 9111513 w 9257708"/>
              <a:gd name="connsiteY6" fmla="*/ 8609656 h 8609656"/>
              <a:gd name="connsiteX7" fmla="*/ 144595 w 9257708"/>
              <a:gd name="connsiteY7" fmla="*/ 8609656 h 8609656"/>
              <a:gd name="connsiteX0" fmla="*/ 0 w 9257708"/>
              <a:gd name="connsiteY0" fmla="*/ 1722473 h 8609656"/>
              <a:gd name="connsiteX1" fmla="*/ 9256109 w 9257708"/>
              <a:gd name="connsiteY1" fmla="*/ 1751656 h 8609656"/>
              <a:gd name="connsiteX2" fmla="*/ 9257708 w 9257708"/>
              <a:gd name="connsiteY2" fmla="*/ 8609656 h 8609656"/>
              <a:gd name="connsiteX3" fmla="*/ 1598 w 9257708"/>
              <a:gd name="connsiteY3" fmla="*/ 8609656 h 8609656"/>
              <a:gd name="connsiteX4" fmla="*/ 0 w 9257708"/>
              <a:gd name="connsiteY4" fmla="*/ 1722473 h 8609656"/>
              <a:gd name="connsiteX5" fmla="*/ 144595 w 9257708"/>
              <a:gd name="connsiteY5" fmla="*/ 8609656 h 8609656"/>
              <a:gd name="connsiteX6" fmla="*/ 9111513 w 9257708"/>
              <a:gd name="connsiteY6" fmla="*/ 8609656 h 8609656"/>
              <a:gd name="connsiteX7" fmla="*/ 144595 w 9257708"/>
              <a:gd name="connsiteY7" fmla="*/ 8609656 h 8609656"/>
              <a:gd name="connsiteX0" fmla="*/ 0 w 9316264"/>
              <a:gd name="connsiteY0" fmla="*/ 1722473 h 8609656"/>
              <a:gd name="connsiteX1" fmla="*/ 9256109 w 9316264"/>
              <a:gd name="connsiteY1" fmla="*/ 1751656 h 8609656"/>
              <a:gd name="connsiteX2" fmla="*/ 9257708 w 9316264"/>
              <a:gd name="connsiteY2" fmla="*/ 8609656 h 8609656"/>
              <a:gd name="connsiteX3" fmla="*/ 1598 w 9316264"/>
              <a:gd name="connsiteY3" fmla="*/ 8609656 h 8609656"/>
              <a:gd name="connsiteX4" fmla="*/ 0 w 9316264"/>
              <a:gd name="connsiteY4" fmla="*/ 1722473 h 8609656"/>
              <a:gd name="connsiteX5" fmla="*/ 144595 w 9316264"/>
              <a:gd name="connsiteY5" fmla="*/ 8609656 h 8609656"/>
              <a:gd name="connsiteX6" fmla="*/ 9111513 w 9316264"/>
              <a:gd name="connsiteY6" fmla="*/ 8609656 h 8609656"/>
              <a:gd name="connsiteX7" fmla="*/ 144595 w 9316264"/>
              <a:gd name="connsiteY7" fmla="*/ 8609656 h 8609656"/>
              <a:gd name="connsiteX0" fmla="*/ 0 w 9468004"/>
              <a:gd name="connsiteY0" fmla="*/ 1722473 h 8609656"/>
              <a:gd name="connsiteX1" fmla="*/ 9256109 w 9468004"/>
              <a:gd name="connsiteY1" fmla="*/ 1751656 h 8609656"/>
              <a:gd name="connsiteX2" fmla="*/ 9257708 w 9468004"/>
              <a:gd name="connsiteY2" fmla="*/ 8609656 h 8609656"/>
              <a:gd name="connsiteX3" fmla="*/ 1598 w 9468004"/>
              <a:gd name="connsiteY3" fmla="*/ 8609656 h 8609656"/>
              <a:gd name="connsiteX4" fmla="*/ 0 w 9468004"/>
              <a:gd name="connsiteY4" fmla="*/ 1722473 h 8609656"/>
              <a:gd name="connsiteX5" fmla="*/ 144595 w 9468004"/>
              <a:gd name="connsiteY5" fmla="*/ 8609656 h 8609656"/>
              <a:gd name="connsiteX6" fmla="*/ 9111513 w 9468004"/>
              <a:gd name="connsiteY6" fmla="*/ 8609656 h 8609656"/>
              <a:gd name="connsiteX7" fmla="*/ 144595 w 9468004"/>
              <a:gd name="connsiteY7" fmla="*/ 8609656 h 8609656"/>
              <a:gd name="connsiteX0" fmla="*/ 0 w 9665265"/>
              <a:gd name="connsiteY0" fmla="*/ 1722473 h 8609656"/>
              <a:gd name="connsiteX1" fmla="*/ 9256109 w 9665265"/>
              <a:gd name="connsiteY1" fmla="*/ 1751656 h 8609656"/>
              <a:gd name="connsiteX2" fmla="*/ 9257708 w 9665265"/>
              <a:gd name="connsiteY2" fmla="*/ 8609656 h 8609656"/>
              <a:gd name="connsiteX3" fmla="*/ 1598 w 9665265"/>
              <a:gd name="connsiteY3" fmla="*/ 8609656 h 8609656"/>
              <a:gd name="connsiteX4" fmla="*/ 0 w 9665265"/>
              <a:gd name="connsiteY4" fmla="*/ 1722473 h 8609656"/>
              <a:gd name="connsiteX5" fmla="*/ 144595 w 9665265"/>
              <a:gd name="connsiteY5" fmla="*/ 8609656 h 8609656"/>
              <a:gd name="connsiteX6" fmla="*/ 9111513 w 9665265"/>
              <a:gd name="connsiteY6" fmla="*/ 8609656 h 8609656"/>
              <a:gd name="connsiteX7" fmla="*/ 144595 w 9665265"/>
              <a:gd name="connsiteY7" fmla="*/ 8609656 h 8609656"/>
              <a:gd name="connsiteX0" fmla="*/ 0 w 9379533"/>
              <a:gd name="connsiteY0" fmla="*/ 1722473 h 8609656"/>
              <a:gd name="connsiteX1" fmla="*/ 9256109 w 9379533"/>
              <a:gd name="connsiteY1" fmla="*/ 1751656 h 8609656"/>
              <a:gd name="connsiteX2" fmla="*/ 9257708 w 9379533"/>
              <a:gd name="connsiteY2" fmla="*/ 8609656 h 8609656"/>
              <a:gd name="connsiteX3" fmla="*/ 1598 w 9379533"/>
              <a:gd name="connsiteY3" fmla="*/ 8609656 h 8609656"/>
              <a:gd name="connsiteX4" fmla="*/ 0 w 9379533"/>
              <a:gd name="connsiteY4" fmla="*/ 1722473 h 8609656"/>
              <a:gd name="connsiteX5" fmla="*/ 144595 w 9379533"/>
              <a:gd name="connsiteY5" fmla="*/ 8609656 h 8609656"/>
              <a:gd name="connsiteX6" fmla="*/ 9111513 w 9379533"/>
              <a:gd name="connsiteY6" fmla="*/ 8609656 h 8609656"/>
              <a:gd name="connsiteX7" fmla="*/ 144595 w 9379533"/>
              <a:gd name="connsiteY7" fmla="*/ 8609656 h 8609656"/>
              <a:gd name="connsiteX0" fmla="*/ 0 w 9257708"/>
              <a:gd name="connsiteY0" fmla="*/ 1722473 h 8609656"/>
              <a:gd name="connsiteX1" fmla="*/ 9256109 w 9257708"/>
              <a:gd name="connsiteY1" fmla="*/ 1751656 h 8609656"/>
              <a:gd name="connsiteX2" fmla="*/ 9257708 w 9257708"/>
              <a:gd name="connsiteY2" fmla="*/ 8609656 h 8609656"/>
              <a:gd name="connsiteX3" fmla="*/ 1598 w 9257708"/>
              <a:gd name="connsiteY3" fmla="*/ 8609656 h 8609656"/>
              <a:gd name="connsiteX4" fmla="*/ 0 w 9257708"/>
              <a:gd name="connsiteY4" fmla="*/ 1722473 h 8609656"/>
              <a:gd name="connsiteX5" fmla="*/ 144595 w 9257708"/>
              <a:gd name="connsiteY5" fmla="*/ 8609656 h 8609656"/>
              <a:gd name="connsiteX6" fmla="*/ 8966885 w 9257708"/>
              <a:gd name="connsiteY6" fmla="*/ 8609656 h 8609656"/>
              <a:gd name="connsiteX7" fmla="*/ 144595 w 9257708"/>
              <a:gd name="connsiteY7" fmla="*/ 8609656 h 8609656"/>
              <a:gd name="connsiteX0" fmla="*/ 0 w 9257708"/>
              <a:gd name="connsiteY0" fmla="*/ 1722473 h 8609656"/>
              <a:gd name="connsiteX1" fmla="*/ 9256109 w 9257708"/>
              <a:gd name="connsiteY1" fmla="*/ 1751656 h 8609656"/>
              <a:gd name="connsiteX2" fmla="*/ 9257708 w 9257708"/>
              <a:gd name="connsiteY2" fmla="*/ 8609656 h 8609656"/>
              <a:gd name="connsiteX3" fmla="*/ 1598 w 9257708"/>
              <a:gd name="connsiteY3" fmla="*/ 8609656 h 8609656"/>
              <a:gd name="connsiteX4" fmla="*/ 0 w 9257708"/>
              <a:gd name="connsiteY4" fmla="*/ 1722473 h 8609656"/>
              <a:gd name="connsiteX5" fmla="*/ 361538 w 9257708"/>
              <a:gd name="connsiteY5" fmla="*/ 8609656 h 8609656"/>
              <a:gd name="connsiteX6" fmla="*/ 8966885 w 9257708"/>
              <a:gd name="connsiteY6" fmla="*/ 8609656 h 8609656"/>
              <a:gd name="connsiteX7" fmla="*/ 361538 w 9257708"/>
              <a:gd name="connsiteY7" fmla="*/ 8609656 h 8609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257708" h="8609656">
                <a:moveTo>
                  <a:pt x="0" y="1722473"/>
                </a:moveTo>
                <a:lnTo>
                  <a:pt x="9256109" y="1751656"/>
                </a:lnTo>
                <a:lnTo>
                  <a:pt x="9257708" y="8609656"/>
                </a:lnTo>
                <a:lnTo>
                  <a:pt x="1598" y="8609656"/>
                </a:lnTo>
                <a:cubicBezTo>
                  <a:pt x="1065" y="6313928"/>
                  <a:pt x="533" y="4018201"/>
                  <a:pt x="0" y="1722473"/>
                </a:cubicBezTo>
                <a:close/>
                <a:moveTo>
                  <a:pt x="361538" y="8609656"/>
                </a:moveTo>
                <a:lnTo>
                  <a:pt x="8966885" y="8609656"/>
                </a:lnTo>
                <a:cubicBezTo>
                  <a:pt x="9234905" y="311150"/>
                  <a:pt x="231062" y="0"/>
                  <a:pt x="361538" y="8609656"/>
                </a:cubicBezTo>
                <a:close/>
              </a:path>
            </a:pathLst>
          </a:custGeom>
          <a:gradFill flip="none" rotWithShape="1">
            <a:gsLst>
              <a:gs pos="95000">
                <a:srgbClr val="3366FF">
                  <a:lumMod val="79000"/>
                </a:srgbClr>
              </a:gs>
              <a:gs pos="0">
                <a:srgbClr val="FFFFFF"/>
              </a:gs>
              <a:gs pos="51000">
                <a:schemeClr val="tx1"/>
              </a:gs>
              <a:gs pos="37000">
                <a:schemeClr val="tx1"/>
              </a:gs>
              <a:gs pos="49000">
                <a:srgbClr val="0099FF">
                  <a:lumMod val="0"/>
                  <a:lumOff val="100000"/>
                </a:srgbClr>
              </a:gs>
            </a:gsLst>
            <a:path path="circle">
              <a:fillToRect l="50000" t="50000" r="50000" b="50000"/>
            </a:path>
            <a:tileRect/>
          </a:gradFill>
          <a:ln w="63500">
            <a:gradFill>
              <a:gsLst>
                <a:gs pos="0">
                  <a:srgbClr val="000082"/>
                </a:gs>
                <a:gs pos="13000">
                  <a:srgbClr val="0047FF"/>
                </a:gs>
                <a:gs pos="28000">
                  <a:srgbClr val="000082"/>
                </a:gs>
                <a:gs pos="42999">
                  <a:srgbClr val="0047FF"/>
                </a:gs>
                <a:gs pos="58000">
                  <a:srgbClr val="000082"/>
                </a:gs>
                <a:gs pos="72000">
                  <a:srgbClr val="0047FF"/>
                </a:gs>
                <a:gs pos="87000">
                  <a:srgbClr val="000082"/>
                </a:gs>
                <a:gs pos="100000">
                  <a:srgbClr val="0047FF"/>
                </a:gs>
              </a:gsLst>
              <a:lin ang="5400000" scaled="0"/>
            </a:gradFill>
          </a:ln>
          <a:scene3d>
            <a:camera prst="orthographicFront"/>
            <a:lightRig rig="chilly" dir="t"/>
          </a:scene3d>
          <a:sp3d>
            <a:bevelT w="304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2285984" y="1357298"/>
            <a:ext cx="4572000" cy="707886"/>
          </a:xfrm>
          <a:prstGeom prst="rect">
            <a:avLst/>
          </a:prstGeom>
        </p:spPr>
        <p:txBody>
          <a:bodyPr>
            <a:spAutoFit/>
            <a:scene3d>
              <a:camera prst="obliqueBottomLeft"/>
              <a:lightRig rig="threePt" dir="t"/>
            </a:scene3d>
            <a:sp3d extrusionH="6985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2000" b="1" i="1" dirty="0" smtClean="0"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53000">
                      <a:srgbClr val="00CCFF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</a:rPr>
              <a:t>Una meta es un sueño con una fecha concreta para convertirse en realidad.</a:t>
            </a:r>
          </a:p>
        </p:txBody>
      </p:sp>
      <p:pic>
        <p:nvPicPr>
          <p:cNvPr id="13" name="12 Imagen" descr="Diapositiva11.JPG"/>
          <p:cNvPicPr>
            <a:picLocks noGrp="1" noChangeAspect="1"/>
          </p:cNvPicPr>
          <p:nvPr isPhoto="1"/>
        </p:nvPicPr>
        <p:blipFill>
          <a:blip r:embed="rId3" cstate="print">
            <a:lum contrast="30000"/>
          </a:blip>
          <a:srcRect l="35433" t="26247" r="34252" b="33596"/>
          <a:stretch>
            <a:fillRect/>
          </a:stretch>
        </p:blipFill>
        <p:spPr>
          <a:xfrm>
            <a:off x="4143372" y="5643578"/>
            <a:ext cx="857256" cy="857232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21" name="20 Imagen" descr="Diapositiva11.JPG"/>
          <p:cNvPicPr>
            <a:picLocks noGrp="1" noChangeAspect="1"/>
          </p:cNvPicPr>
          <p:nvPr isPhoto="1"/>
        </p:nvPicPr>
        <p:blipFill>
          <a:blip r:embed="rId3" cstate="print">
            <a:lum contrast="30000"/>
          </a:blip>
          <a:srcRect l="35433" t="26247" r="34252" b="33596"/>
          <a:stretch>
            <a:fillRect/>
          </a:stretch>
        </p:blipFill>
        <p:spPr>
          <a:xfrm>
            <a:off x="4143372" y="5643578"/>
            <a:ext cx="857256" cy="857232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17" name="16 Imagen" descr="Diapositiva11.JPG"/>
          <p:cNvPicPr>
            <a:picLocks noGrp="1" noChangeAspect="1"/>
          </p:cNvPicPr>
          <p:nvPr isPhoto="1"/>
        </p:nvPicPr>
        <p:blipFill>
          <a:blip r:embed="rId3" cstate="print">
            <a:lum contrast="30000"/>
          </a:blip>
          <a:srcRect l="35433" t="26247" r="34252" b="33596"/>
          <a:stretch>
            <a:fillRect/>
          </a:stretch>
        </p:blipFill>
        <p:spPr>
          <a:xfrm>
            <a:off x="3311290" y="2852755"/>
            <a:ext cx="2664296" cy="2659173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00041"/>
            <a:ext cx="4357686" cy="635795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3366FF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85719" y="500042"/>
            <a:ext cx="4286278" cy="635795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3366FF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31338088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" presetClass="path" presetSubtype="0" repeatCount="indefinite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00035 3.67253E-6 C -0.13872 3.67253E-6 -0.25174 -0.05574 -0.25139 -0.12419 C -0.25174 -0.19242 -0.13872 -0.24862 0 -0.24862 C 0.13837 -0.24862 0.25139 -0.19242 0.25122 -0.12396 C 0.25139 -0.05597 0.13837 3.67253E-6 -0.00035 3.67253E-6 Z " pathEditMode="relative" rAng="10800000" ptsTypes="fffff">
                                      <p:cBhvr>
                                        <p:cTn id="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4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21600000">
                                      <p:cBhvr>
                                        <p:cTn id="2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1" presetClass="path" presetSubtype="0" repeatCount="indefinite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00035 3.67253E-6 C -0.13872 3.67253E-6 -0.25174 -0.05574 -0.25139 -0.12419 C -0.25174 -0.19242 -0.13872 -0.24862 0 -0.24862 C 0.13837 -0.24862 0.25139 -0.19242 0.25122 -0.12396 C 0.25139 -0.05597 0.13837 3.67253E-6 -0.00035 3.67253E-6 Z " pathEditMode="relative" rAng="10800000" ptsTypes="fffff">
                                      <p:cBhvr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4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1" presetClass="path" presetSubtype="0" repeatCount="indefinite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0.00035 3.67253E-6 C -0.13872 3.67253E-6 -0.25174 -0.05574 -0.25139 -0.12419 C -0.25174 -0.19242 -0.13872 -0.24862 0 -0.24862 C 0.13837 -0.24862 0.25139 -0.19242 0.25122 -0.12396 C 0.25139 -0.05597 0.13837 3.67253E-6 -0.00035 3.67253E-6 Z " pathEditMode="relative" rAng="10800000" ptsTypes="fffff">
                                      <p:cBhvr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4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-21600000">
                                      <p:cBhvr>
                                        <p:cTn id="3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C000">
                  <a:lumMod val="98000"/>
                </a:srgbClr>
              </a:gs>
              <a:gs pos="8000">
                <a:schemeClr val="accent6">
                  <a:lumMod val="19000"/>
                </a:schemeClr>
              </a:gs>
              <a:gs pos="47000">
                <a:schemeClr val="accent6">
                  <a:lumMod val="0"/>
                </a:scheme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</a:endParaRPr>
          </a:p>
        </p:txBody>
      </p:sp>
      <p:pic>
        <p:nvPicPr>
          <p:cNvPr id="2" name="1 Imagen" descr="Diapositiva34.JPG"/>
          <p:cNvPicPr>
            <a:picLocks noGrp="1" noChangeAspect="1"/>
          </p:cNvPicPr>
          <p:nvPr isPhoto="1"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lum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00" y="0"/>
            <a:ext cx="71438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 cstate="print">
            <a:lum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40" y="2000240"/>
            <a:ext cx="2857520" cy="2857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5 Imagen" descr="Diapositiva34.JPG"/>
          <p:cNvPicPr>
            <a:picLocks noGrp="1" noChangeAspect="1"/>
          </p:cNvPicPr>
          <p:nvPr isPhoto="1"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1393009" y="214290"/>
            <a:ext cx="6357982" cy="1015663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88900">
              <a:extrusionClr>
                <a:schemeClr val="accent6">
                  <a:lumMod val="50000"/>
                </a:schemeClr>
              </a:extrusionClr>
            </a:sp3d>
          </a:bodyPr>
          <a:lstStyle/>
          <a:p>
            <a:pPr algn="ctr"/>
            <a:r>
              <a:rPr lang="es-ES" sz="2000" b="1" i="1" dirty="0" smtClean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Un sueño es sólo un sueño, algo que está fuera de la realidad…. así que atrévete a soñar, pero atrévete también a esforzarte por lograr que esos sueños se hagan realidad.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23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3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3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xit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1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3" presetClass="entr" presetSubtype="52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fin"/>
          <p:cNvPicPr>
            <a:picLocks noGrp="1" noChangeAspect="1"/>
          </p:cNvPicPr>
          <p:nvPr isPhoto="1"/>
        </p:nvPicPr>
        <p:blipFill>
          <a:blip r:embed="rId2" cstate="print">
            <a:duotone>
              <a:prstClr val="black"/>
              <a:srgbClr val="6666FF">
                <a:tint val="45000"/>
                <a:satMod val="400000"/>
              </a:srgbClr>
            </a:duotone>
            <a:lum contrast="20000"/>
            <a:extLst/>
          </a:blip>
          <a:srcRect l="8661" t="11549" r="9055" b="1049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 descr="Diapositiva29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rcRect l="47638" t="46719" r="44488" b="42520"/>
          <a:stretch>
            <a:fillRect/>
          </a:stretch>
        </p:blipFill>
        <p:spPr>
          <a:xfrm>
            <a:off x="4214810" y="3071810"/>
            <a:ext cx="719817" cy="737996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6" name="5 Imagen" descr="Diapositiva29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142852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0385" r="20385"/>
          <a:stretch>
            <a:fillRect/>
          </a:stretch>
        </p:blipFill>
        <p:spPr bwMode="auto">
          <a:xfrm rot="14196030" flipH="1">
            <a:off x="961531" y="-937901"/>
            <a:ext cx="2754013" cy="5155564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C0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0386" r="20386"/>
          <a:stretch>
            <a:fillRect/>
          </a:stretch>
        </p:blipFill>
        <p:spPr bwMode="auto">
          <a:xfrm rot="7259332">
            <a:off x="5530562" y="-989644"/>
            <a:ext cx="2754009" cy="5294726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C0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0386" r="20386"/>
          <a:stretch>
            <a:fillRect/>
          </a:stretch>
        </p:blipFill>
        <p:spPr bwMode="auto">
          <a:xfrm rot="3425714">
            <a:off x="5491044" y="2480429"/>
            <a:ext cx="2663623" cy="5317126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C0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0386" r="20385"/>
          <a:stretch>
            <a:fillRect/>
          </a:stretch>
        </p:blipFill>
        <p:spPr bwMode="auto">
          <a:xfrm rot="18306613" flipH="1">
            <a:off x="989238" y="2509626"/>
            <a:ext cx="2658141" cy="5211524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C0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10 Imagen" descr="Diapositiva29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Rectángulo"/>
          <p:cNvSpPr/>
          <p:nvPr/>
        </p:nvSpPr>
        <p:spPr>
          <a:xfrm>
            <a:off x="2357422" y="785794"/>
            <a:ext cx="4572000" cy="707886"/>
          </a:xfrm>
          <a:prstGeom prst="rect">
            <a:avLst/>
          </a:prstGeom>
        </p:spPr>
        <p:txBody>
          <a:bodyPr>
            <a:spAutoFit/>
            <a:scene3d>
              <a:camera prst="obliqueBottomLeft"/>
              <a:lightRig rig="threePt" dir="t"/>
            </a:scene3d>
            <a:sp3d extrusionH="69850">
              <a:extrusionClr>
                <a:srgbClr val="FFC000"/>
              </a:extrusionClr>
            </a:sp3d>
          </a:bodyPr>
          <a:lstStyle/>
          <a:p>
            <a:pPr algn="ctr"/>
            <a:r>
              <a:rPr lang="es-ES" sz="2000" b="1" i="1" dirty="0" smtClean="0"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53000">
                      <a:srgbClr val="00CCFF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</a:rPr>
              <a:t>“Apunta hacia la luna, pues aunque te equivoques, irás a parar a las estrellas”.</a:t>
            </a:r>
          </a:p>
        </p:txBody>
      </p:sp>
    </p:spTree>
    <p:extLst>
      <p:ext uri="{BB962C8B-B14F-4D97-AF65-F5344CB8AC3E}">
        <p14:creationId xmlns="" xmlns:p14="http://schemas.microsoft.com/office/powerpoint/2010/main" val="4236898685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78386 0.79699 C -0.7283 0.66088 -0.55903 0.06018 -0.45295 -0.00764 C -0.34688 -0.07546 -0.21129 0.30718 -0.14775 0.39005 " pathEditMode="relative" rAng="0" ptsTypes="faf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806" y="-43634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76163 0.79648 C 0.70382 0.65957 0.55156 0.05712 0.44826 -0.01041 C 0.34496 -0.07794 0.20521 0.30805 0.14132 0.392 " pathEditMode="relative" rAng="0" ptsTypes="faf">
                                      <p:cBhvr>
                                        <p:cTn id="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0" y="-437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76615 -0.76804 C -0.70955 -0.63436 -0.55851 -0.0562 -0.45451 0.0044 C -0.35069 0.06499 -0.20677 -0.31961 -0.14253 -0.40518 " pathEditMode="relative" rAng="0" ptsTypes="faf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2" y="417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76389 -0.76295 C 0.70677 -0.6302 0.56441 -0.06198 0.46111 -0.00092 C 0.35781 0.06013 0.20972 -0.31452 0.14358 -0.39685 " pathEditMode="fixed" rAng="0" ptsTypes="faf">
                                      <p:cBhvr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0" y="4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0.JPG"/>
          <p:cNvPicPr>
            <a:picLocks noGrp="1" noChangeAspect="1"/>
          </p:cNvPicPr>
          <p:nvPr isPhoto="1"/>
        </p:nvPicPr>
        <p:blipFill>
          <a:blip r:embed="rId3" cstate="print">
            <a:lum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 useBgFill="1">
        <p:nvSpPr>
          <p:cNvPr id="3" name="2 Elipse"/>
          <p:cNvSpPr/>
          <p:nvPr/>
        </p:nvSpPr>
        <p:spPr>
          <a:xfrm>
            <a:off x="1643042" y="1571612"/>
            <a:ext cx="1143008" cy="121444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Elipse"/>
          <p:cNvSpPr/>
          <p:nvPr/>
        </p:nvSpPr>
        <p:spPr>
          <a:xfrm>
            <a:off x="7429520" y="1785926"/>
            <a:ext cx="1000132" cy="107157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Elipse"/>
          <p:cNvSpPr/>
          <p:nvPr/>
        </p:nvSpPr>
        <p:spPr>
          <a:xfrm>
            <a:off x="8358214" y="3000372"/>
            <a:ext cx="642942" cy="71438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Elipse"/>
          <p:cNvSpPr/>
          <p:nvPr/>
        </p:nvSpPr>
        <p:spPr>
          <a:xfrm>
            <a:off x="142844" y="3000372"/>
            <a:ext cx="847764" cy="86678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Elipse"/>
          <p:cNvSpPr/>
          <p:nvPr/>
        </p:nvSpPr>
        <p:spPr>
          <a:xfrm>
            <a:off x="2000232" y="4143380"/>
            <a:ext cx="500066" cy="58102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Elipse"/>
          <p:cNvSpPr/>
          <p:nvPr/>
        </p:nvSpPr>
        <p:spPr>
          <a:xfrm>
            <a:off x="4643438" y="4714884"/>
            <a:ext cx="1214446" cy="128588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Elipse"/>
          <p:cNvSpPr/>
          <p:nvPr/>
        </p:nvSpPr>
        <p:spPr>
          <a:xfrm>
            <a:off x="7072330" y="4000504"/>
            <a:ext cx="500066" cy="42862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Elipse"/>
          <p:cNvSpPr/>
          <p:nvPr/>
        </p:nvSpPr>
        <p:spPr>
          <a:xfrm>
            <a:off x="3643306" y="4429132"/>
            <a:ext cx="428628" cy="42862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Elipse"/>
          <p:cNvSpPr/>
          <p:nvPr/>
        </p:nvSpPr>
        <p:spPr>
          <a:xfrm>
            <a:off x="5786446" y="4357694"/>
            <a:ext cx="357190" cy="42862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2" name="11 Elipse"/>
          <p:cNvSpPr/>
          <p:nvPr/>
        </p:nvSpPr>
        <p:spPr>
          <a:xfrm>
            <a:off x="6429388" y="2857496"/>
            <a:ext cx="285752" cy="28575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3" name="12 Elipse"/>
          <p:cNvSpPr/>
          <p:nvPr/>
        </p:nvSpPr>
        <p:spPr>
          <a:xfrm>
            <a:off x="3000364" y="2786058"/>
            <a:ext cx="357190" cy="42862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428728" y="332656"/>
            <a:ext cx="6357982" cy="1015663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76200">
              <a:extrusionClr>
                <a:srgbClr val="FFC000"/>
              </a:extrusionClr>
            </a:sp3d>
          </a:bodyPr>
          <a:lstStyle/>
          <a:p>
            <a:pPr algn="ctr"/>
            <a:r>
              <a:rPr lang="es-ES" sz="2000" b="1" i="1" dirty="0" smtClean="0"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53000">
                      <a:srgbClr val="00CCFF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</a:rPr>
              <a:t>Y cuando te pongas una meta difícil, o creas que tienes un sueño imposible, recuerda que el éxito es sólo la recompensa, pues lo que vale es el valor de tu esfuerzo.</a:t>
            </a:r>
            <a:endParaRPr lang="es-ES" sz="2000" b="1" i="1" dirty="0">
              <a:gradFill>
                <a:gsLst>
                  <a:gs pos="0">
                    <a:srgbClr val="3399FF"/>
                  </a:gs>
                  <a:gs pos="16000">
                    <a:srgbClr val="00CCCC"/>
                  </a:gs>
                  <a:gs pos="53000">
                    <a:srgbClr val="00CCFF"/>
                  </a:gs>
                  <a:gs pos="71001">
                    <a:srgbClr val="3333CC"/>
                  </a:gs>
                  <a:gs pos="81000">
                    <a:srgbClr val="1170FF"/>
                  </a:gs>
                  <a:gs pos="100000">
                    <a:srgbClr val="006699"/>
                  </a:gs>
                </a:gsLst>
                <a:lin ang="5400000" scaled="0"/>
              </a:gradFill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aprendiendo a vivir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t="16273" r="62205" b="15223"/>
          <a:stretch>
            <a:fillRect/>
          </a:stretch>
        </p:blipFill>
        <p:spPr>
          <a:xfrm flipH="1" flipV="1">
            <a:off x="5500694" y="3357562"/>
            <a:ext cx="3643306" cy="2571768"/>
          </a:xfrm>
          <a:prstGeom prst="rect">
            <a:avLst/>
          </a:prstGeom>
          <a:noFill/>
          <a:ln w="79375">
            <a:noFill/>
          </a:ln>
        </p:spPr>
      </p:pic>
      <p:pic>
        <p:nvPicPr>
          <p:cNvPr id="10" name="9 Imagen" descr="aprendiendo a vivir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t="16273" r="62205" b="15223"/>
          <a:stretch>
            <a:fillRect/>
          </a:stretch>
        </p:blipFill>
        <p:spPr>
          <a:xfrm flipV="1">
            <a:off x="0" y="928670"/>
            <a:ext cx="3643306" cy="2571768"/>
          </a:xfrm>
          <a:prstGeom prst="rect">
            <a:avLst/>
          </a:prstGeom>
          <a:noFill/>
          <a:ln w="79375">
            <a:noFill/>
          </a:ln>
        </p:spPr>
      </p:pic>
      <p:pic>
        <p:nvPicPr>
          <p:cNvPr id="9" name="8 Imagen" descr="aprendiendo a vivir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t="16273" r="62205" b="15223"/>
          <a:stretch>
            <a:fillRect/>
          </a:stretch>
        </p:blipFill>
        <p:spPr>
          <a:xfrm flipH="1" flipV="1">
            <a:off x="5500694" y="928670"/>
            <a:ext cx="3643306" cy="2500330"/>
          </a:xfrm>
          <a:prstGeom prst="rect">
            <a:avLst/>
          </a:prstGeom>
          <a:noFill/>
          <a:ln w="79375">
            <a:noFill/>
          </a:ln>
        </p:spPr>
      </p:pic>
      <p:pic>
        <p:nvPicPr>
          <p:cNvPr id="8" name="7 Imagen" descr="aprendiendo a vivir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t="16273" r="62205" b="15223"/>
          <a:stretch>
            <a:fillRect/>
          </a:stretch>
        </p:blipFill>
        <p:spPr>
          <a:xfrm flipV="1">
            <a:off x="0" y="3429000"/>
            <a:ext cx="3643306" cy="2571768"/>
          </a:xfrm>
          <a:prstGeom prst="rect">
            <a:avLst/>
          </a:prstGeom>
          <a:noFill/>
          <a:ln w="79375">
            <a:noFill/>
          </a:ln>
        </p:spPr>
      </p:pic>
      <p:sp>
        <p:nvSpPr>
          <p:cNvPr id="4" name="3 Forma libre"/>
          <p:cNvSpPr/>
          <p:nvPr/>
        </p:nvSpPr>
        <p:spPr>
          <a:xfrm>
            <a:off x="0" y="428604"/>
            <a:ext cx="4572000" cy="607223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857232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4572000 w 9144000"/>
              <a:gd name="connsiteY9" fmla="*/ 857232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857232 h 6858000"/>
              <a:gd name="connsiteX6" fmla="*/ 4572000 w 9144000"/>
              <a:gd name="connsiteY6" fmla="*/ 592933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4572000 w 9144000"/>
              <a:gd name="connsiteY9" fmla="*/ 857232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857232 h 6858000"/>
              <a:gd name="connsiteX6" fmla="*/ 4572000 w 9144000"/>
              <a:gd name="connsiteY6" fmla="*/ 6000768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4572000 w 9144000"/>
              <a:gd name="connsiteY9" fmla="*/ 857232 h 6858000"/>
              <a:gd name="connsiteX0" fmla="*/ 457200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4572000 w 9144000"/>
              <a:gd name="connsiteY4" fmla="*/ 0 h 6858000"/>
              <a:gd name="connsiteX5" fmla="*/ 4572000 w 9144000"/>
              <a:gd name="connsiteY5" fmla="*/ 857232 h 6858000"/>
              <a:gd name="connsiteX6" fmla="*/ 4572000 w 9144000"/>
              <a:gd name="connsiteY6" fmla="*/ 6000768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4572000 w 9144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50 w 4572000"/>
              <a:gd name="connsiteY7" fmla="*/ 6000750 h 6858000"/>
              <a:gd name="connsiteX8" fmla="*/ 3714750 w 4572000"/>
              <a:gd name="connsiteY8" fmla="*/ 8572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50 w 4572000"/>
              <a:gd name="connsiteY8" fmla="*/ 8572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44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44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44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44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428992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428992 w 4572000"/>
              <a:gd name="connsiteY7" fmla="*/ 5286388 h 6858000"/>
              <a:gd name="connsiteX8" fmla="*/ 3428992 w 4572000"/>
              <a:gd name="connsiteY8" fmla="*/ 1643050 h 6858000"/>
              <a:gd name="connsiteX9" fmla="*/ 0 w 4572000"/>
              <a:gd name="connsiteY9" fmla="*/ 85723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4572000" y="0"/>
                </a:lnTo>
                <a:lnTo>
                  <a:pt x="4572000" y="6858000"/>
                </a:lnTo>
                <a:lnTo>
                  <a:pt x="0" y="6858000"/>
                </a:lnTo>
                <a:lnTo>
                  <a:pt x="0" y="0"/>
                </a:lnTo>
                <a:close/>
                <a:moveTo>
                  <a:pt x="0" y="857232"/>
                </a:moveTo>
                <a:lnTo>
                  <a:pt x="0" y="6000768"/>
                </a:lnTo>
                <a:cubicBezTo>
                  <a:pt x="1250206" y="5327333"/>
                  <a:pt x="2190744" y="5548327"/>
                  <a:pt x="3428992" y="5286388"/>
                </a:cubicBezTo>
                <a:cubicBezTo>
                  <a:pt x="3428994" y="3833821"/>
                  <a:pt x="3414877" y="3384058"/>
                  <a:pt x="3428992" y="1643050"/>
                </a:cubicBezTo>
                <a:cubicBezTo>
                  <a:pt x="2190744" y="1381111"/>
                  <a:pt x="1174902" y="1654380"/>
                  <a:pt x="0" y="857232"/>
                </a:cubicBezTo>
                <a:close/>
              </a:path>
            </a:pathLst>
          </a:custGeom>
          <a:gradFill flip="none" rotWithShape="1">
            <a:gsLst>
              <a:gs pos="0">
                <a:srgbClr val="000000"/>
              </a:gs>
              <a:gs pos="39999">
                <a:srgbClr val="00CCFF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" name="1 Forma libre"/>
          <p:cNvSpPr/>
          <p:nvPr/>
        </p:nvSpPr>
        <p:spPr>
          <a:xfrm flipH="1">
            <a:off x="4572000" y="428604"/>
            <a:ext cx="4572000" cy="607223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857232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4572000 w 9144000"/>
              <a:gd name="connsiteY9" fmla="*/ 857232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857232 h 6858000"/>
              <a:gd name="connsiteX6" fmla="*/ 4572000 w 9144000"/>
              <a:gd name="connsiteY6" fmla="*/ 592933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4572000 w 9144000"/>
              <a:gd name="connsiteY9" fmla="*/ 857232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572000 w 9144000"/>
              <a:gd name="connsiteY5" fmla="*/ 857232 h 6858000"/>
              <a:gd name="connsiteX6" fmla="*/ 4572000 w 9144000"/>
              <a:gd name="connsiteY6" fmla="*/ 6000768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4572000 w 9144000"/>
              <a:gd name="connsiteY9" fmla="*/ 857232 h 6858000"/>
              <a:gd name="connsiteX0" fmla="*/ 457200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4572000 w 9144000"/>
              <a:gd name="connsiteY4" fmla="*/ 0 h 6858000"/>
              <a:gd name="connsiteX5" fmla="*/ 4572000 w 9144000"/>
              <a:gd name="connsiteY5" fmla="*/ 857232 h 6858000"/>
              <a:gd name="connsiteX6" fmla="*/ 4572000 w 9144000"/>
              <a:gd name="connsiteY6" fmla="*/ 6000768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4572000 w 9144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50 w 4572000"/>
              <a:gd name="connsiteY7" fmla="*/ 6000750 h 6858000"/>
              <a:gd name="connsiteX8" fmla="*/ 3714750 w 4572000"/>
              <a:gd name="connsiteY8" fmla="*/ 8572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50 w 4572000"/>
              <a:gd name="connsiteY8" fmla="*/ 8572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44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44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44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714744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714744 w 4572000"/>
              <a:gd name="connsiteY7" fmla="*/ 5214950 h 6858000"/>
              <a:gd name="connsiteX8" fmla="*/ 3428992 w 4572000"/>
              <a:gd name="connsiteY8" fmla="*/ 1643050 h 6858000"/>
              <a:gd name="connsiteX9" fmla="*/ 0 w 4572000"/>
              <a:gd name="connsiteY9" fmla="*/ 857232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5" fmla="*/ 0 w 4572000"/>
              <a:gd name="connsiteY5" fmla="*/ 857232 h 6858000"/>
              <a:gd name="connsiteX6" fmla="*/ 0 w 4572000"/>
              <a:gd name="connsiteY6" fmla="*/ 6000768 h 6858000"/>
              <a:gd name="connsiteX7" fmla="*/ 3428992 w 4572000"/>
              <a:gd name="connsiteY7" fmla="*/ 5286388 h 6858000"/>
              <a:gd name="connsiteX8" fmla="*/ 3428992 w 4572000"/>
              <a:gd name="connsiteY8" fmla="*/ 1643050 h 6858000"/>
              <a:gd name="connsiteX9" fmla="*/ 0 w 4572000"/>
              <a:gd name="connsiteY9" fmla="*/ 85723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4572000" y="0"/>
                </a:lnTo>
                <a:lnTo>
                  <a:pt x="4572000" y="6858000"/>
                </a:lnTo>
                <a:lnTo>
                  <a:pt x="0" y="6858000"/>
                </a:lnTo>
                <a:lnTo>
                  <a:pt x="0" y="0"/>
                </a:lnTo>
                <a:close/>
                <a:moveTo>
                  <a:pt x="0" y="857232"/>
                </a:moveTo>
                <a:lnTo>
                  <a:pt x="0" y="6000768"/>
                </a:lnTo>
                <a:cubicBezTo>
                  <a:pt x="1250206" y="5327333"/>
                  <a:pt x="2190744" y="5548327"/>
                  <a:pt x="3428992" y="5286388"/>
                </a:cubicBezTo>
                <a:cubicBezTo>
                  <a:pt x="3428994" y="3833821"/>
                  <a:pt x="3414877" y="3384058"/>
                  <a:pt x="3428992" y="1643050"/>
                </a:cubicBezTo>
                <a:cubicBezTo>
                  <a:pt x="2190744" y="1381111"/>
                  <a:pt x="1174902" y="1654380"/>
                  <a:pt x="0" y="857232"/>
                </a:cubicBezTo>
                <a:close/>
              </a:path>
            </a:pathLst>
          </a:custGeom>
          <a:gradFill flip="none" rotWithShape="1">
            <a:gsLst>
              <a:gs pos="0">
                <a:srgbClr val="000000"/>
              </a:gs>
              <a:gs pos="39999">
                <a:srgbClr val="00CCFF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3" name="2 Imagen" descr="Diapositiva3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>
            <a:lum contrast="3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414" y="1285860"/>
            <a:ext cx="6929486" cy="1857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5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APRENDIENDO A VIVIR.jpg"/>
          <p:cNvPicPr>
            <a:picLocks noGrp="1" noChangeAspect="1"/>
          </p:cNvPicPr>
          <p:nvPr isPhoto="1"/>
        </p:nvPicPr>
        <p:blipFill>
          <a:blip r:embed="rId2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2000232" y="1428736"/>
            <a:ext cx="5214942" cy="4000504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825550">
            <a:off x="-500393" y="-1771209"/>
            <a:ext cx="3384376" cy="571182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6666FF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774450" flipH="1">
            <a:off x="6145688" y="-1817689"/>
            <a:ext cx="3384376" cy="571182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6666FF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58175">
            <a:off x="-367628" y="2755965"/>
            <a:ext cx="3384376" cy="571182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6666FF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041825" flipH="1">
            <a:off x="6009722" y="2755965"/>
            <a:ext cx="3384376" cy="571182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6666FF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Imagen" descr="APRENDIENDO A VIVIR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-27439" y="7029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 cstate="print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3680" y="2060848"/>
            <a:ext cx="5480050" cy="190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9 Marco"/>
          <p:cNvSpPr/>
          <p:nvPr/>
        </p:nvSpPr>
        <p:spPr>
          <a:xfrm>
            <a:off x="-1714544" y="-1714536"/>
            <a:ext cx="12572615" cy="10301130"/>
          </a:xfrm>
          <a:prstGeom prst="frame">
            <a:avLst>
              <a:gd name="adj1" fmla="val 1675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Diapositiva2.JPG"/>
          <p:cNvPicPr>
            <a:picLocks noGrp="1" noChangeAspect="1"/>
          </p:cNvPicPr>
          <p:nvPr isPhoto="1"/>
        </p:nvPicPr>
        <p:blipFill>
          <a:blip r:embed="rId6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rcRect l="40157" t="40945" r="41339" b="40945"/>
          <a:stretch>
            <a:fillRect/>
          </a:stretch>
        </p:blipFill>
        <p:spPr>
          <a:xfrm>
            <a:off x="8072462" y="6286520"/>
            <a:ext cx="785818" cy="27995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39700" prst="cross"/>
          </a:sp3d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7" cstate="print">
            <a:lum bright="-40000" contrast="40000"/>
          </a:blip>
          <a:srcRect/>
          <a:stretch>
            <a:fillRect/>
          </a:stretch>
        </p:blipFill>
        <p:spPr bwMode="auto">
          <a:xfrm>
            <a:off x="8143900" y="6286520"/>
            <a:ext cx="65246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933892724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1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3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9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7758</TotalTime>
  <Words>639</Words>
  <Application>Microsoft Office PowerPoint</Application>
  <PresentationFormat>Presentación en pantalla (4:3)</PresentationFormat>
  <Paragraphs>66</Paragraphs>
  <Slides>34</Slides>
  <Notes>5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34</vt:i4>
      </vt:variant>
    </vt:vector>
  </HeadingPairs>
  <TitlesOfParts>
    <vt:vector size="37" baseType="lpstr">
      <vt:lpstr>Tema de Office</vt:lpstr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Paloma</dc:creator>
  <cp:lastModifiedBy>Paloma</cp:lastModifiedBy>
  <cp:revision>716</cp:revision>
  <dcterms:created xsi:type="dcterms:W3CDTF">2013-05-27T06:30:32Z</dcterms:created>
  <dcterms:modified xsi:type="dcterms:W3CDTF">2014-01-22T23:20:45Z</dcterms:modified>
</cp:coreProperties>
</file>