
<file path=[Content_Types].xml><?xml version="1.0" encoding="utf-8"?>
<Types xmlns="http://schemas.openxmlformats.org/package/2006/content-types">
  <Default Extension="mp3" ContentType="audio/unknown"/>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15"/>
  </p:notesMasterIdLst>
  <p:sldIdLst>
    <p:sldId id="402" r:id="rId3"/>
    <p:sldId id="412" r:id="rId4"/>
    <p:sldId id="413" r:id="rId5"/>
    <p:sldId id="414" r:id="rId6"/>
    <p:sldId id="415" r:id="rId7"/>
    <p:sldId id="416" r:id="rId8"/>
    <p:sldId id="417" r:id="rId9"/>
    <p:sldId id="418" r:id="rId10"/>
    <p:sldId id="419" r:id="rId11"/>
    <p:sldId id="420" r:id="rId12"/>
    <p:sldId id="421" r:id="rId13"/>
    <p:sldId id="422" r:id="rId14"/>
  </p:sldIdLst>
  <p:sldSz cx="9144000" cy="5143500" type="screen16x9"/>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100000" saltData="BSkDunzYVRAnMqMRWMygeA==" hashData="fxTdBg6Lrc/Q6XispcBCYZXuQA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2E1B5"/>
    <a:srgbClr val="F8A764"/>
    <a:srgbClr val="FFB547"/>
    <a:srgbClr val="B5CD85"/>
    <a:srgbClr val="9BC3FF"/>
    <a:srgbClr val="8BBAFF"/>
    <a:srgbClr val="5B9DFF"/>
    <a:srgbClr val="2F83FF"/>
    <a:srgbClr val="FFE579"/>
    <a:srgbClr val="FFCC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56" autoAdjust="0"/>
    <p:restoredTop sz="94660"/>
  </p:normalViewPr>
  <p:slideViewPr>
    <p:cSldViewPr>
      <p:cViewPr varScale="1">
        <p:scale>
          <a:sx n="90" d="100"/>
          <a:sy n="90" d="100"/>
        </p:scale>
        <p:origin x="-108" y="-234"/>
      </p:cViewPr>
      <p:guideLst>
        <p:guide orient="horz" pos="1620"/>
        <p:guide pos="2880"/>
      </p:guideLst>
    </p:cSldViewPr>
  </p:slideViewPr>
  <p:notesTextViewPr>
    <p:cViewPr>
      <p:scale>
        <a:sx n="100" d="100"/>
        <a:sy n="100" d="100"/>
      </p:scale>
      <p:origin x="0" y="0"/>
    </p:cViewPr>
  </p:notesTextViewPr>
  <p:sorterViewPr>
    <p:cViewPr>
      <p:scale>
        <a:sx n="100" d="100"/>
        <a:sy n="100" d="100"/>
      </p:scale>
      <p:origin x="0" y="0"/>
    </p:cViewPr>
  </p:sorterViewPr>
  <p:gridSpacing cx="72010" cy="7201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theme" Target="theme/theme1.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CO"/>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4D6E4B0-7E68-4060-BA97-C53B3C8C92FF}" type="datetimeFigureOut">
              <a:rPr lang="es-CO" smtClean="0"/>
              <a:t>19/09/2015</a:t>
            </a:fld>
            <a:endParaRPr lang="es-CO"/>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CO"/>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CO"/>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EFAB547-CD5D-47F8-B302-D2879222E2D3}" type="slidenum">
              <a:rPr lang="es-CO" smtClean="0"/>
              <a:t>‹Nº›</a:t>
            </a:fld>
            <a:endParaRPr lang="es-CO"/>
          </a:p>
        </p:txBody>
      </p:sp>
    </p:spTree>
    <p:extLst>
      <p:ext uri="{BB962C8B-B14F-4D97-AF65-F5344CB8AC3E}">
        <p14:creationId xmlns:p14="http://schemas.microsoft.com/office/powerpoint/2010/main" val="341409635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O" dirty="0"/>
          </a:p>
        </p:txBody>
      </p:sp>
      <p:sp>
        <p:nvSpPr>
          <p:cNvPr id="4" name="3 Marcador de número de diapositiva"/>
          <p:cNvSpPr>
            <a:spLocks noGrp="1"/>
          </p:cNvSpPr>
          <p:nvPr>
            <p:ph type="sldNum" sz="quarter" idx="10"/>
          </p:nvPr>
        </p:nvSpPr>
        <p:spPr/>
        <p:txBody>
          <a:bodyPr/>
          <a:lstStyle/>
          <a:p>
            <a:fld id="{CEFAB547-CD5D-47F8-B302-D2879222E2D3}" type="slidenum">
              <a:rPr lang="es-CO" smtClean="0"/>
              <a:t>3</a:t>
            </a:fld>
            <a:endParaRPr lang="es-CO"/>
          </a:p>
        </p:txBody>
      </p:sp>
    </p:spTree>
    <p:extLst>
      <p:ext uri="{BB962C8B-B14F-4D97-AF65-F5344CB8AC3E}">
        <p14:creationId xmlns:p14="http://schemas.microsoft.com/office/powerpoint/2010/main" val="393952126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O" dirty="0"/>
          </a:p>
        </p:txBody>
      </p:sp>
      <p:sp>
        <p:nvSpPr>
          <p:cNvPr id="4" name="3 Marcador de número de diapositiva"/>
          <p:cNvSpPr>
            <a:spLocks noGrp="1"/>
          </p:cNvSpPr>
          <p:nvPr>
            <p:ph type="sldNum" sz="quarter" idx="10"/>
          </p:nvPr>
        </p:nvSpPr>
        <p:spPr/>
        <p:txBody>
          <a:bodyPr/>
          <a:lstStyle/>
          <a:p>
            <a:fld id="{CEFAB547-CD5D-47F8-B302-D2879222E2D3}" type="slidenum">
              <a:rPr lang="es-CO" smtClean="0"/>
              <a:t>5</a:t>
            </a:fld>
            <a:endParaRPr lang="es-CO"/>
          </a:p>
        </p:txBody>
      </p:sp>
    </p:spTree>
    <p:extLst>
      <p:ext uri="{BB962C8B-B14F-4D97-AF65-F5344CB8AC3E}">
        <p14:creationId xmlns:p14="http://schemas.microsoft.com/office/powerpoint/2010/main" val="393952126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O" dirty="0"/>
          </a:p>
        </p:txBody>
      </p:sp>
      <p:sp>
        <p:nvSpPr>
          <p:cNvPr id="4" name="3 Marcador de número de diapositiva"/>
          <p:cNvSpPr>
            <a:spLocks noGrp="1"/>
          </p:cNvSpPr>
          <p:nvPr>
            <p:ph type="sldNum" sz="quarter" idx="10"/>
          </p:nvPr>
        </p:nvSpPr>
        <p:spPr/>
        <p:txBody>
          <a:bodyPr/>
          <a:lstStyle/>
          <a:p>
            <a:fld id="{CEFAB547-CD5D-47F8-B302-D2879222E2D3}" type="slidenum">
              <a:rPr lang="es-CO" smtClean="0"/>
              <a:t>9</a:t>
            </a:fld>
            <a:endParaRPr lang="es-CO"/>
          </a:p>
        </p:txBody>
      </p:sp>
    </p:spTree>
    <p:extLst>
      <p:ext uri="{BB962C8B-B14F-4D97-AF65-F5344CB8AC3E}">
        <p14:creationId xmlns:p14="http://schemas.microsoft.com/office/powerpoint/2010/main" val="393952126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O" dirty="0"/>
          </a:p>
        </p:txBody>
      </p:sp>
      <p:sp>
        <p:nvSpPr>
          <p:cNvPr id="4" name="3 Marcador de número de diapositiva"/>
          <p:cNvSpPr>
            <a:spLocks noGrp="1"/>
          </p:cNvSpPr>
          <p:nvPr>
            <p:ph type="sldNum" sz="quarter" idx="10"/>
          </p:nvPr>
        </p:nvSpPr>
        <p:spPr/>
        <p:txBody>
          <a:bodyPr/>
          <a:lstStyle/>
          <a:p>
            <a:fld id="{CEFAB547-CD5D-47F8-B302-D2879222E2D3}" type="slidenum">
              <a:rPr lang="es-CO" smtClean="0"/>
              <a:t>11</a:t>
            </a:fld>
            <a:endParaRPr lang="es-CO"/>
          </a:p>
        </p:txBody>
      </p:sp>
    </p:spTree>
    <p:extLst>
      <p:ext uri="{BB962C8B-B14F-4D97-AF65-F5344CB8AC3E}">
        <p14:creationId xmlns:p14="http://schemas.microsoft.com/office/powerpoint/2010/main" val="393952126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5ACBFA00-8A59-4A03-ADE8-3AC59A9970ED}" type="datetimeFigureOut">
              <a:rPr lang="es-ES"/>
              <a:pPr>
                <a:defRPr/>
              </a:pPr>
              <a:t>19/09/2015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A1FA7AD2-9706-4EB5-A5C6-8D28C68FE8CA}" type="slidenum">
              <a:rPr lang="es-ES"/>
              <a:pPr>
                <a:defRPr/>
              </a:pPr>
              <a:t>‹Nº›</a:t>
            </a:fld>
            <a:endParaRPr lang="es-ES"/>
          </a:p>
        </p:txBody>
      </p:sp>
    </p:spTree>
    <p:extLst>
      <p:ext uri="{BB962C8B-B14F-4D97-AF65-F5344CB8AC3E}">
        <p14:creationId xmlns:p14="http://schemas.microsoft.com/office/powerpoint/2010/main" val="31086150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948A2F4E-4C4B-4370-B368-8292A59C85EE}" type="datetimeFigureOut">
              <a:rPr lang="es-ES"/>
              <a:pPr>
                <a:defRPr/>
              </a:pPr>
              <a:t>19/09/2015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03A38952-8FB5-4CF7-A589-9E2A8E0B3093}" type="slidenum">
              <a:rPr lang="es-ES"/>
              <a:pPr>
                <a:defRPr/>
              </a:pPr>
              <a:t>‹Nº›</a:t>
            </a:fld>
            <a:endParaRPr lang="es-ES"/>
          </a:p>
        </p:txBody>
      </p:sp>
    </p:spTree>
    <p:extLst>
      <p:ext uri="{BB962C8B-B14F-4D97-AF65-F5344CB8AC3E}">
        <p14:creationId xmlns:p14="http://schemas.microsoft.com/office/powerpoint/2010/main" val="28845825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9219EF15-CEBB-456E-91E5-B64C6243AA25}" type="datetimeFigureOut">
              <a:rPr lang="es-ES"/>
              <a:pPr>
                <a:defRPr/>
              </a:pPr>
              <a:t>19/09/2015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28C5ACE2-46D3-45CB-84E3-8D7C6B95A3A8}" type="slidenum">
              <a:rPr lang="es-ES"/>
              <a:pPr>
                <a:defRPr/>
              </a:pPr>
              <a:t>‹Nº›</a:t>
            </a:fld>
            <a:endParaRPr lang="es-ES"/>
          </a:p>
        </p:txBody>
      </p:sp>
    </p:spTree>
    <p:extLst>
      <p:ext uri="{BB962C8B-B14F-4D97-AF65-F5344CB8AC3E}">
        <p14:creationId xmlns:p14="http://schemas.microsoft.com/office/powerpoint/2010/main" val="16578667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F12F485A-ADAB-4CDE-A9C2-044A895BA4A8}" type="datetimeFigureOut">
              <a:rPr lang="es-ES"/>
              <a:pPr>
                <a:defRPr/>
              </a:pPr>
              <a:t>19/09/2015</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928BFFD1-D388-439A-A83E-91A6FEF2B9C5}" type="slidenum">
              <a:rPr lang="es-ES"/>
              <a:pPr>
                <a:defRPr/>
              </a:pPr>
              <a:t>‹Nº›</a:t>
            </a:fld>
            <a:endParaRPr lang="es-ES"/>
          </a:p>
        </p:txBody>
      </p:sp>
    </p:spTree>
    <p:extLst>
      <p:ext uri="{BB962C8B-B14F-4D97-AF65-F5344CB8AC3E}">
        <p14:creationId xmlns:p14="http://schemas.microsoft.com/office/powerpoint/2010/main" val="8166924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AFA7C32B-01A0-4AF5-A33F-3338F4A88963}" type="datetimeFigureOut">
              <a:rPr lang="es-ES"/>
              <a:pPr>
                <a:defRPr/>
              </a:pPr>
              <a:t>19/09/2015</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45A0A30A-2059-4B02-96A5-57AC574EC458}" type="slidenum">
              <a:rPr lang="es-ES"/>
              <a:pPr>
                <a:defRPr/>
              </a:pPr>
              <a:t>‹Nº›</a:t>
            </a:fld>
            <a:endParaRPr lang="es-ES"/>
          </a:p>
        </p:txBody>
      </p:sp>
    </p:spTree>
    <p:extLst>
      <p:ext uri="{BB962C8B-B14F-4D97-AF65-F5344CB8AC3E}">
        <p14:creationId xmlns:p14="http://schemas.microsoft.com/office/powerpoint/2010/main" val="42460955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C8116556-6E9A-4A2C-A942-2ABF2CB252B7}" type="datetimeFigureOut">
              <a:rPr lang="es-ES"/>
              <a:pPr>
                <a:defRPr/>
              </a:pPr>
              <a:t>19/09/2015</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D7127B03-0659-42C5-8E3B-30B7CDA40C55}" type="slidenum">
              <a:rPr lang="es-ES"/>
              <a:pPr>
                <a:defRPr/>
              </a:pPr>
              <a:t>‹Nº›</a:t>
            </a:fld>
            <a:endParaRPr lang="es-ES"/>
          </a:p>
        </p:txBody>
      </p:sp>
    </p:spTree>
    <p:extLst>
      <p:ext uri="{BB962C8B-B14F-4D97-AF65-F5344CB8AC3E}">
        <p14:creationId xmlns:p14="http://schemas.microsoft.com/office/powerpoint/2010/main" val="18068628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6140AEB2-90FF-4CE7-A536-159F6C1085BF}" type="datetimeFigureOut">
              <a:rPr lang="es-ES"/>
              <a:pPr>
                <a:defRPr/>
              </a:pPr>
              <a:t>19/09/2015</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77768790-4295-4575-BFE9-C2CE957B6ED0}" type="slidenum">
              <a:rPr lang="es-ES"/>
              <a:pPr>
                <a:defRPr/>
              </a:pPr>
              <a:t>‹Nº›</a:t>
            </a:fld>
            <a:endParaRPr lang="es-ES"/>
          </a:p>
        </p:txBody>
      </p:sp>
    </p:spTree>
    <p:extLst>
      <p:ext uri="{BB962C8B-B14F-4D97-AF65-F5344CB8AC3E}">
        <p14:creationId xmlns:p14="http://schemas.microsoft.com/office/powerpoint/2010/main" val="9462996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F5B7ED76-1AE7-4148-A28A-6F1558C7E200}" type="datetimeFigureOut">
              <a:rPr lang="es-ES"/>
              <a:pPr>
                <a:defRPr/>
              </a:pPr>
              <a:t>19/09/2015</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F980F65F-49AF-414C-B8B9-4380E94FDCED}" type="slidenum">
              <a:rPr lang="es-ES"/>
              <a:pPr>
                <a:defRPr/>
              </a:pPr>
              <a:t>‹Nº›</a:t>
            </a:fld>
            <a:endParaRPr lang="es-ES"/>
          </a:p>
        </p:txBody>
      </p:sp>
    </p:spTree>
    <p:extLst>
      <p:ext uri="{BB962C8B-B14F-4D97-AF65-F5344CB8AC3E}">
        <p14:creationId xmlns:p14="http://schemas.microsoft.com/office/powerpoint/2010/main" val="6541694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459581"/>
            <a:ext cx="5486400" cy="30861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BFE4B085-B577-44B4-8BB9-BD1E78EF898A}" type="datetimeFigureOut">
              <a:rPr lang="es-ES"/>
              <a:pPr>
                <a:defRPr/>
              </a:pPr>
              <a:t>19/09/2015</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70019407-73D2-4E73-9674-F11D463EEA6A}" type="slidenum">
              <a:rPr lang="es-ES"/>
              <a:pPr>
                <a:defRPr/>
              </a:pPr>
              <a:t>‹Nº›</a:t>
            </a:fld>
            <a:endParaRPr lang="es-ES"/>
          </a:p>
        </p:txBody>
      </p:sp>
    </p:spTree>
    <p:extLst>
      <p:ext uri="{BB962C8B-B14F-4D97-AF65-F5344CB8AC3E}">
        <p14:creationId xmlns:p14="http://schemas.microsoft.com/office/powerpoint/2010/main" val="20464099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29E51D33-5820-4A2B-AE72-F4614BC43169}" type="datetimeFigureOut">
              <a:rPr lang="es-ES"/>
              <a:pPr>
                <a:defRPr/>
              </a:pPr>
              <a:t>19/09/2015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68E4C497-5508-4345-82EE-488BE6F59603}" type="slidenum">
              <a:rPr lang="es-ES"/>
              <a:pPr>
                <a:defRPr/>
              </a:pPr>
              <a:t>‹Nº›</a:t>
            </a:fld>
            <a:endParaRPr lang="es-ES"/>
          </a:p>
        </p:txBody>
      </p:sp>
    </p:spTree>
    <p:extLst>
      <p:ext uri="{BB962C8B-B14F-4D97-AF65-F5344CB8AC3E}">
        <p14:creationId xmlns:p14="http://schemas.microsoft.com/office/powerpoint/2010/main" val="20324675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3B271A77-A686-4B45-8035-D9BF5B248EC5}" type="datetimeFigureOut">
              <a:rPr lang="es-ES"/>
              <a:pPr>
                <a:defRPr/>
              </a:pPr>
              <a:t>19/09/2015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08E9D595-8E41-422E-A8AB-0D6C3FFD4A2D}" type="slidenum">
              <a:rPr lang="es-ES"/>
              <a:pPr>
                <a:defRPr/>
              </a:pPr>
              <a:t>‹Nº›</a:t>
            </a:fld>
            <a:endParaRPr lang="es-ES"/>
          </a:p>
        </p:txBody>
      </p:sp>
    </p:spTree>
    <p:extLst>
      <p:ext uri="{BB962C8B-B14F-4D97-AF65-F5344CB8AC3E}">
        <p14:creationId xmlns:p14="http://schemas.microsoft.com/office/powerpoint/2010/main" val="185825744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CO"/>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CO"/>
          </a:p>
        </p:txBody>
      </p:sp>
      <p:sp>
        <p:nvSpPr>
          <p:cNvPr id="4" name="3 Marcador de fecha"/>
          <p:cNvSpPr>
            <a:spLocks noGrp="1"/>
          </p:cNvSpPr>
          <p:nvPr>
            <p:ph type="dt" sz="half" idx="10"/>
          </p:nvPr>
        </p:nvSpPr>
        <p:spPr/>
        <p:txBody>
          <a:bodyPr/>
          <a:lstStyle>
            <a:lvl1pPr>
              <a:defRPr/>
            </a:lvl1pPr>
          </a:lstStyle>
          <a:p>
            <a:endParaRPr lang="es-ES" altLang="es-CO">
              <a:solidFill>
                <a:srgbClr val="000000"/>
              </a:solidFill>
            </a:endParaRPr>
          </a:p>
        </p:txBody>
      </p:sp>
    </p:spTree>
    <p:extLst>
      <p:ext uri="{BB962C8B-B14F-4D97-AF65-F5344CB8AC3E}">
        <p14:creationId xmlns:p14="http://schemas.microsoft.com/office/powerpoint/2010/main" val="17512978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05979"/>
            <a:ext cx="8229600" cy="85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200151"/>
            <a:ext cx="8229600" cy="3394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defRPr>
            </a:lvl1pPr>
          </a:lstStyle>
          <a:p>
            <a:pPr>
              <a:defRPr/>
            </a:pPr>
            <a:fld id="{2BC5CA8D-A7DD-419A-B4DD-4FD24D35BEFB}" type="datetimeFigureOut">
              <a:rPr lang="es-ES"/>
              <a:pPr>
                <a:defRPr/>
              </a:pPr>
              <a:t>19/09/2015</a:t>
            </a:fld>
            <a:endParaRPr lang="es-ES"/>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defRPr>
            </a:lvl1pPr>
          </a:lstStyle>
          <a:p>
            <a:pPr>
              <a:defRPr/>
            </a:pPr>
            <a:endParaRPr lang="es-ES"/>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defRPr>
            </a:lvl1pPr>
          </a:lstStyle>
          <a:p>
            <a:pPr>
              <a:defRPr/>
            </a:pPr>
            <a:fld id="{2EE753B4-E7C0-4559-A642-A2F16761DCCC}" type="slidenum">
              <a:rPr lang="es-ES"/>
              <a:pPr>
                <a:defRPr/>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CO"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mp3"/><Relationship Id="rId1" Type="http://schemas.microsoft.com/office/2007/relationships/media" Target="../media/media1.mp3"/><Relationship Id="rId5" Type="http://schemas.openxmlformats.org/officeDocument/2006/relationships/image" Target="../media/image2.png"/><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8" Type="http://schemas.openxmlformats.org/officeDocument/2006/relationships/image" Target="../media/image16.png"/><Relationship Id="rId13" Type="http://schemas.openxmlformats.org/officeDocument/2006/relationships/hyperlink" Target="https://vk.com/mispps" TargetMode="External"/><Relationship Id="rId3" Type="http://schemas.openxmlformats.org/officeDocument/2006/relationships/image" Target="../media/image13.png"/><Relationship Id="rId7" Type="http://schemas.openxmlformats.org/officeDocument/2006/relationships/hyperlink" Target="https://www.facebook.com/mispps" TargetMode="External"/><Relationship Id="rId12" Type="http://schemas.openxmlformats.org/officeDocument/2006/relationships/image" Target="../media/image18.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15.png"/><Relationship Id="rId11" Type="http://schemas.openxmlformats.org/officeDocument/2006/relationships/hyperlink" Target="https://plus.google.com/+Mispps/" TargetMode="External"/><Relationship Id="rId5" Type="http://schemas.openxmlformats.org/officeDocument/2006/relationships/image" Target="../media/image14.png"/><Relationship Id="rId10" Type="http://schemas.openxmlformats.org/officeDocument/2006/relationships/image" Target="../media/image17.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1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01 Mis docu. Backup\Mis imágenes\00 Para el mensaje haciendo\0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2" name="1 CuadroTexto"/>
          <p:cNvSpPr txBox="1"/>
          <p:nvPr/>
        </p:nvSpPr>
        <p:spPr>
          <a:xfrm>
            <a:off x="5417110" y="985871"/>
            <a:ext cx="3089307" cy="3170099"/>
          </a:xfrm>
          <a:prstGeom prst="rect">
            <a:avLst/>
          </a:prstGeom>
          <a:noFill/>
        </p:spPr>
        <p:txBody>
          <a:bodyPr wrap="none" rtlCol="0">
            <a:spAutoFit/>
          </a:bodyPr>
          <a:lstStyle/>
          <a:p>
            <a:pPr algn="ctr"/>
            <a:r>
              <a:rPr lang="es-CO" sz="4000" b="1" dirty="0" smtClean="0">
                <a:solidFill>
                  <a:schemeClr val="bg1"/>
                </a:solidFill>
                <a:latin typeface="Arial Rounded MT Bold" panose="020F0704030504030204" pitchFamily="34" charset="0"/>
              </a:rPr>
              <a:t>APRENDER</a:t>
            </a:r>
          </a:p>
          <a:p>
            <a:pPr algn="ctr"/>
            <a:endParaRPr lang="es-CO" sz="4000" b="1" dirty="0" smtClean="0">
              <a:solidFill>
                <a:schemeClr val="bg1"/>
              </a:solidFill>
              <a:latin typeface="Arial Rounded MT Bold" panose="020F0704030504030204" pitchFamily="34" charset="0"/>
            </a:endParaRPr>
          </a:p>
          <a:p>
            <a:pPr algn="ctr"/>
            <a:r>
              <a:rPr lang="es-CO" sz="4000" b="1" dirty="0" smtClean="0">
                <a:solidFill>
                  <a:schemeClr val="bg1"/>
                </a:solidFill>
                <a:latin typeface="Arial Rounded MT Bold" panose="020F0704030504030204" pitchFamily="34" charset="0"/>
              </a:rPr>
              <a:t>A</a:t>
            </a:r>
          </a:p>
          <a:p>
            <a:pPr algn="ctr"/>
            <a:endParaRPr lang="es-CO" sz="4000" b="1" dirty="0" smtClean="0">
              <a:solidFill>
                <a:schemeClr val="bg1"/>
              </a:solidFill>
              <a:latin typeface="Arial Rounded MT Bold" panose="020F0704030504030204" pitchFamily="34" charset="0"/>
            </a:endParaRPr>
          </a:p>
          <a:p>
            <a:pPr algn="ctr"/>
            <a:r>
              <a:rPr lang="es-CO" sz="4000" b="1" dirty="0" smtClean="0">
                <a:solidFill>
                  <a:schemeClr val="bg1"/>
                </a:solidFill>
                <a:latin typeface="Arial Rounded MT Bold" panose="020F0704030504030204" pitchFamily="34" charset="0"/>
              </a:rPr>
              <a:t>VIVIR</a:t>
            </a:r>
            <a:endParaRPr lang="es-CO" sz="4000" b="1" dirty="0">
              <a:solidFill>
                <a:schemeClr val="bg1"/>
              </a:solidFill>
              <a:latin typeface="Arial Rounded MT Bold" panose="020F0704030504030204" pitchFamily="34" charset="0"/>
            </a:endParaRPr>
          </a:p>
        </p:txBody>
      </p:sp>
      <p:pic>
        <p:nvPicPr>
          <p:cNvPr id="4" name="Eugen Doga - The scent of love     wma.mp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4267200" y="2266950"/>
            <a:ext cx="609600" cy="609600"/>
          </a:xfrm>
          <a:prstGeom prst="rect">
            <a:avLst/>
          </a:prstGeom>
        </p:spPr>
      </p:pic>
    </p:spTree>
    <p:extLst>
      <p:ext uri="{BB962C8B-B14F-4D97-AF65-F5344CB8AC3E}">
        <p14:creationId xmlns:p14="http://schemas.microsoft.com/office/powerpoint/2010/main" val="1191922801"/>
      </p:ext>
    </p:extLst>
  </p:cSld>
  <p:clrMapOvr>
    <a:masterClrMapping/>
  </p:clrMapOvr>
  <mc:AlternateContent xmlns:mc="http://schemas.openxmlformats.org/markup-compatibility/2006" xmlns:p14="http://schemas.microsoft.com/office/powerpoint/2010/main">
    <mc:Choice Requires="p14">
      <p:transition spd="slow" p14:dur="20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 fill="hold"/>
                                        <p:tgtEl>
                                          <p:spTgt spid="4"/>
                                        </p:tgtEl>
                                      </p:cBhvr>
                                    </p:cmd>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2500"/>
                                        <p:tgtEl>
                                          <p:spTgt spid="2"/>
                                        </p:tgtEl>
                                      </p:cBhvr>
                                    </p:animEffect>
                                    <p:anim calcmode="lin" valueType="num">
                                      <p:cBhvr>
                                        <p:cTn id="12" dur="2500" fill="hold"/>
                                        <p:tgtEl>
                                          <p:spTgt spid="2"/>
                                        </p:tgtEl>
                                        <p:attrNameLst>
                                          <p:attrName>ppt_x</p:attrName>
                                        </p:attrNameLst>
                                      </p:cBhvr>
                                      <p:tavLst>
                                        <p:tav tm="0">
                                          <p:val>
                                            <p:strVal val="#ppt_x"/>
                                          </p:val>
                                        </p:tav>
                                        <p:tav tm="100000">
                                          <p:val>
                                            <p:strVal val="#ppt_x"/>
                                          </p:val>
                                        </p:tav>
                                      </p:tavLst>
                                    </p:anim>
                                    <p:anim calcmode="lin" valueType="num">
                                      <p:cBhvr>
                                        <p:cTn id="13" dur="25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14" repeatCount="indefinite" fill="remove" display="0">
                  <p:stCondLst>
                    <p:cond delay="indefinite"/>
                  </p:stCondLst>
                  <p:endCondLst>
                    <p:cond evt="onStopAudio" delay="0">
                      <p:tgtEl>
                        <p:sldTgt/>
                      </p:tgtEl>
                    </p:cond>
                  </p:endCondLst>
                </p:cTn>
                <p:tgtEl>
                  <p:spTgt spid="4"/>
                </p:tgtEl>
              </p:cMediaNode>
            </p:audio>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01 Mis docu. Backup\Mis imágenes\00 Para el mensaje haciendo\0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5258590" y="598960"/>
            <a:ext cx="3384470" cy="3970318"/>
          </a:xfrm>
          <a:prstGeom prst="rect">
            <a:avLst/>
          </a:prstGeom>
        </p:spPr>
        <p:txBody>
          <a:bodyPr wrap="square">
            <a:spAutoFit/>
          </a:bodyPr>
          <a:lstStyle/>
          <a:p>
            <a:r>
              <a:rPr lang="es-CO" b="1" dirty="0">
                <a:solidFill>
                  <a:schemeClr val="bg1"/>
                </a:solidFill>
                <a:latin typeface="+mj-lt"/>
              </a:rPr>
              <a:t>En cierta ocasión, durante una charla que di ante un grupo de profesionales, me hicieron esta pregunta</a:t>
            </a:r>
            <a:r>
              <a:rPr lang="es-CO" b="1" dirty="0" smtClean="0">
                <a:solidFill>
                  <a:schemeClr val="bg1"/>
                </a:solidFill>
                <a:latin typeface="+mj-lt"/>
              </a:rPr>
              <a:t>:</a:t>
            </a:r>
          </a:p>
          <a:p>
            <a:endParaRPr lang="es-CO" b="1" dirty="0">
              <a:solidFill>
                <a:schemeClr val="bg1"/>
              </a:solidFill>
              <a:latin typeface="+mj-lt"/>
            </a:endParaRPr>
          </a:p>
          <a:p>
            <a:r>
              <a:rPr lang="es-CO" b="1" dirty="0">
                <a:solidFill>
                  <a:schemeClr val="bg1"/>
                </a:solidFill>
                <a:latin typeface="+mj-lt"/>
              </a:rPr>
              <a:t>- ¿Qué es lo más importante que ha hecho en su vida?</a:t>
            </a:r>
          </a:p>
          <a:p>
            <a:r>
              <a:rPr lang="es-CO" b="1" dirty="0">
                <a:solidFill>
                  <a:schemeClr val="bg1"/>
                </a:solidFill>
                <a:latin typeface="+mj-lt"/>
              </a:rPr>
              <a:t>En mi calidad de Ingeniero en Sistemas, sabía que los asistentes deseaban escuchar anécdotas sobre mi trabajo, entonces les respondí: - Lo más importante que he hecho en la vida, sucedió el 9 de Mayo de 2000.</a:t>
            </a:r>
          </a:p>
        </p:txBody>
      </p:sp>
    </p:spTree>
    <p:extLst>
      <p:ext uri="{BB962C8B-B14F-4D97-AF65-F5344CB8AC3E}">
        <p14:creationId xmlns:p14="http://schemas.microsoft.com/office/powerpoint/2010/main" val="2768488801"/>
      </p:ext>
    </p:extLst>
  </p:cSld>
  <p:clrMapOvr>
    <a:masterClrMapping/>
  </p:clrMapOvr>
  <mc:AlternateContent xmlns:mc="http://schemas.openxmlformats.org/markup-compatibility/2006" xmlns:p14="http://schemas.microsoft.com/office/powerpoint/2010/main">
    <mc:Choice Requires="p14">
      <p:transition spd="slow" p14:dur="2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01 Mis docu. Backup\Mis imágenes\00 Para el mensaje haciendo\03.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5292100" y="608230"/>
            <a:ext cx="3331710" cy="3970318"/>
          </a:xfrm>
          <a:prstGeom prst="rect">
            <a:avLst/>
          </a:prstGeom>
        </p:spPr>
        <p:txBody>
          <a:bodyPr wrap="square">
            <a:spAutoFit/>
          </a:bodyPr>
          <a:lstStyle/>
          <a:p>
            <a:pPr algn="ctr"/>
            <a:r>
              <a:rPr lang="es-CO" b="1" dirty="0">
                <a:solidFill>
                  <a:schemeClr val="bg1"/>
                </a:solidFill>
                <a:latin typeface="+mj-lt"/>
              </a:rPr>
              <a:t>Comencé el día jugando tenis con un amigo al que no había visto en mucho tiempo. Entre jugada y jugada me contó que su esposa y él acababan de tener un bebé.</a:t>
            </a:r>
          </a:p>
          <a:p>
            <a:pPr algn="ctr"/>
            <a:r>
              <a:rPr lang="es-CO" b="1" dirty="0">
                <a:solidFill>
                  <a:schemeClr val="bg1"/>
                </a:solidFill>
                <a:latin typeface="+mj-lt"/>
              </a:rPr>
              <a:t>Mientras jugábamos, llegó el padre de mi amigo, que consternado, le dijo que al bebé se lo habían llevado de urgencia al hospital. Inmediatamente mi amigo se subió al auto de su padre y se marchó hacia el hospital.</a:t>
            </a:r>
          </a:p>
        </p:txBody>
      </p:sp>
    </p:spTree>
    <p:extLst>
      <p:ext uri="{BB962C8B-B14F-4D97-AF65-F5344CB8AC3E}">
        <p14:creationId xmlns:p14="http://schemas.microsoft.com/office/powerpoint/2010/main" val="3647578029"/>
      </p:ext>
    </p:extLst>
  </p:cSld>
  <p:clrMapOvr>
    <a:masterClrMapping/>
  </p:clrMapOvr>
  <mc:AlternateContent xmlns:mc="http://schemas.openxmlformats.org/markup-compatibility/2006" xmlns:p14="http://schemas.microsoft.com/office/powerpoint/2010/main">
    <mc:Choice Requires="p14">
      <p:transition spd="slow" p14:dur="2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01 Mis docu. Backup\Mis imágenes\00 Para el mensaje haciendo\0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5292099" y="593970"/>
            <a:ext cx="3355595" cy="3970318"/>
          </a:xfrm>
          <a:prstGeom prst="rect">
            <a:avLst/>
          </a:prstGeom>
        </p:spPr>
        <p:txBody>
          <a:bodyPr wrap="square">
            <a:spAutoFit/>
          </a:bodyPr>
          <a:lstStyle/>
          <a:p>
            <a:pPr algn="ctr"/>
            <a:r>
              <a:rPr lang="es-CO" b="1" dirty="0">
                <a:solidFill>
                  <a:schemeClr val="bg1"/>
                </a:solidFill>
                <a:latin typeface="+mj-lt"/>
              </a:rPr>
              <a:t>Yo por un momento, me quedé donde estaba, sin saber qué debía hacer</a:t>
            </a:r>
            <a:r>
              <a:rPr lang="es-CO" b="1" dirty="0" smtClean="0">
                <a:solidFill>
                  <a:schemeClr val="bg1"/>
                </a:solidFill>
                <a:latin typeface="+mj-lt"/>
              </a:rPr>
              <a:t>. Podía </a:t>
            </a:r>
            <a:r>
              <a:rPr lang="es-CO" b="1" dirty="0">
                <a:solidFill>
                  <a:schemeClr val="bg1"/>
                </a:solidFill>
                <a:latin typeface="+mj-lt"/>
              </a:rPr>
              <a:t>ir con mi amigo al hospital. Pero mi presencia allí no iba a servir de nada, pues la criatura estaría al cuidado de médicos y enfermeras y nada de lo que yo hiciera o dijera iba a cambiar las cosas. Podía brindarle a mi amigo todo mi apoyo. Pero tanto él como su esposa provenían de familias numerosas y sin duda estarían rodeados de </a:t>
            </a:r>
            <a:r>
              <a:rPr lang="es-CO" b="1" dirty="0" smtClean="0">
                <a:solidFill>
                  <a:schemeClr val="bg1"/>
                </a:solidFill>
                <a:latin typeface="+mj-lt"/>
              </a:rPr>
              <a:t>parientes que… </a:t>
            </a:r>
            <a:endParaRPr lang="es-CO" b="1" dirty="0">
              <a:solidFill>
                <a:schemeClr val="bg1"/>
              </a:solidFill>
              <a:latin typeface="+mj-lt"/>
            </a:endParaRPr>
          </a:p>
        </p:txBody>
      </p:sp>
    </p:spTree>
    <p:extLst>
      <p:ext uri="{BB962C8B-B14F-4D97-AF65-F5344CB8AC3E}">
        <p14:creationId xmlns:p14="http://schemas.microsoft.com/office/powerpoint/2010/main" val="131395547"/>
      </p:ext>
    </p:extLst>
  </p:cSld>
  <p:clrMapOvr>
    <a:masterClrMapping/>
  </p:clrMapOvr>
  <mc:AlternateContent xmlns:mc="http://schemas.openxmlformats.org/markup-compatibility/2006" xmlns:p14="http://schemas.microsoft.com/office/powerpoint/2010/main">
    <mc:Choice Requires="p14">
      <p:transition spd="slow" p14:dur="2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01 Mis docu. Backup\Mis imágenes\00 Para el mensaje haciendo\05.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5292100" y="499966"/>
            <a:ext cx="3347830" cy="4247317"/>
          </a:xfrm>
          <a:prstGeom prst="rect">
            <a:avLst/>
          </a:prstGeom>
        </p:spPr>
        <p:txBody>
          <a:bodyPr wrap="square">
            <a:spAutoFit/>
          </a:bodyPr>
          <a:lstStyle/>
          <a:p>
            <a:pPr algn="ctr"/>
            <a:r>
              <a:rPr lang="es-CO" b="1" dirty="0">
                <a:solidFill>
                  <a:schemeClr val="bg1"/>
                </a:solidFill>
                <a:latin typeface="+mj-lt"/>
              </a:rPr>
              <a:t>les ofrecerían todo el apoyo necesario</a:t>
            </a:r>
            <a:r>
              <a:rPr lang="es-CO" b="1" dirty="0" smtClean="0">
                <a:solidFill>
                  <a:schemeClr val="bg1"/>
                </a:solidFill>
                <a:latin typeface="+mj-lt"/>
              </a:rPr>
              <a:t>.</a:t>
            </a:r>
          </a:p>
          <a:p>
            <a:pPr algn="ctr"/>
            <a:endParaRPr lang="es-CO" b="1" dirty="0">
              <a:solidFill>
                <a:schemeClr val="bg1"/>
              </a:solidFill>
              <a:latin typeface="+mj-lt"/>
            </a:endParaRPr>
          </a:p>
          <a:p>
            <a:pPr algn="ctr"/>
            <a:r>
              <a:rPr lang="es-CO" b="1" dirty="0">
                <a:solidFill>
                  <a:schemeClr val="bg1"/>
                </a:solidFill>
                <a:latin typeface="+mj-lt"/>
              </a:rPr>
              <a:t>Lo único que haría yo sería estorbar. Así que decidí ir más tarde al hospital a visitar a mi amigo</a:t>
            </a:r>
            <a:r>
              <a:rPr lang="es-CO" b="1" dirty="0" smtClean="0">
                <a:solidFill>
                  <a:schemeClr val="bg1"/>
                </a:solidFill>
                <a:latin typeface="+mj-lt"/>
              </a:rPr>
              <a:t>.</a:t>
            </a:r>
          </a:p>
          <a:p>
            <a:pPr algn="ctr"/>
            <a:endParaRPr lang="es-CO" b="1" dirty="0">
              <a:solidFill>
                <a:schemeClr val="bg1"/>
              </a:solidFill>
              <a:latin typeface="+mj-lt"/>
            </a:endParaRPr>
          </a:p>
          <a:p>
            <a:pPr algn="ctr"/>
            <a:r>
              <a:rPr lang="es-CO" b="1" dirty="0">
                <a:solidFill>
                  <a:schemeClr val="bg1"/>
                </a:solidFill>
                <a:latin typeface="+mj-lt"/>
              </a:rPr>
              <a:t>Al poner en marcha mi auto, me di cuenta de que, mi amigo, con la prisa había dejado su camioneta estacionada con las llaves puestas, así que decidí cerrarla e ir al hospital a entregárselas</a:t>
            </a:r>
            <a:r>
              <a:rPr lang="es-CO" b="1" dirty="0" smtClean="0">
                <a:solidFill>
                  <a:schemeClr val="bg1"/>
                </a:solidFill>
                <a:latin typeface="+mj-lt"/>
              </a:rPr>
              <a:t>.</a:t>
            </a:r>
            <a:endParaRPr lang="es-CO" b="1" dirty="0">
              <a:solidFill>
                <a:schemeClr val="bg1"/>
              </a:solidFill>
              <a:latin typeface="+mj-lt"/>
            </a:endParaRPr>
          </a:p>
        </p:txBody>
      </p:sp>
    </p:spTree>
    <p:extLst>
      <p:ext uri="{BB962C8B-B14F-4D97-AF65-F5344CB8AC3E}">
        <p14:creationId xmlns:p14="http://schemas.microsoft.com/office/powerpoint/2010/main" val="2454397550"/>
      </p:ext>
    </p:extLst>
  </p:cSld>
  <p:clrMapOvr>
    <a:masterClrMapping/>
  </p:clrMapOvr>
  <mc:AlternateContent xmlns:mc="http://schemas.openxmlformats.org/markup-compatibility/2006" xmlns:p14="http://schemas.microsoft.com/office/powerpoint/2010/main">
    <mc:Choice Requires="p14">
      <p:transition spd="slow" p14:dur="2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01 Mis docu. Backup\Mis imágenes\00 Para el mensaje haciendo\0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5292100" y="574720"/>
            <a:ext cx="3312460" cy="3970318"/>
          </a:xfrm>
          <a:prstGeom prst="rect">
            <a:avLst/>
          </a:prstGeom>
        </p:spPr>
        <p:txBody>
          <a:bodyPr wrap="square">
            <a:spAutoFit/>
          </a:bodyPr>
          <a:lstStyle/>
          <a:p>
            <a:pPr algn="ctr"/>
            <a:r>
              <a:rPr lang="es-CO" b="1" dirty="0">
                <a:solidFill>
                  <a:schemeClr val="bg1"/>
                </a:solidFill>
                <a:latin typeface="+mj-lt"/>
              </a:rPr>
              <a:t>Como supuse, la sala de espera estaba llena de familiares. No tardó en presentarse un médico, que se acercó a la pareja y en voz baja les comunicó que su </a:t>
            </a:r>
            <a:r>
              <a:rPr lang="es-CO" b="1" dirty="0" smtClean="0">
                <a:solidFill>
                  <a:schemeClr val="bg1"/>
                </a:solidFill>
                <a:latin typeface="+mj-lt"/>
              </a:rPr>
              <a:t>bebé </a:t>
            </a:r>
            <a:r>
              <a:rPr lang="es-CO" b="1" dirty="0">
                <a:solidFill>
                  <a:schemeClr val="bg1"/>
                </a:solidFill>
                <a:latin typeface="+mj-lt"/>
              </a:rPr>
              <a:t>había fallecido</a:t>
            </a:r>
            <a:r>
              <a:rPr lang="es-CO" b="1" dirty="0" smtClean="0">
                <a:solidFill>
                  <a:schemeClr val="bg1"/>
                </a:solidFill>
                <a:latin typeface="+mj-lt"/>
              </a:rPr>
              <a:t>.</a:t>
            </a:r>
          </a:p>
          <a:p>
            <a:pPr algn="ctr"/>
            <a:endParaRPr lang="es-CO" b="1" dirty="0">
              <a:solidFill>
                <a:schemeClr val="bg1"/>
              </a:solidFill>
              <a:latin typeface="+mj-lt"/>
            </a:endParaRPr>
          </a:p>
          <a:p>
            <a:pPr algn="ctr"/>
            <a:r>
              <a:rPr lang="es-CO" b="1" dirty="0">
                <a:solidFill>
                  <a:schemeClr val="bg1"/>
                </a:solidFill>
                <a:latin typeface="+mj-lt"/>
              </a:rPr>
              <a:t>Los padres se abrazaron y lloraron, mientras todos los demás los rodeamos en medio del silencio y el dolor. Al </a:t>
            </a:r>
            <a:r>
              <a:rPr lang="es-CO" b="1" dirty="0" smtClean="0">
                <a:solidFill>
                  <a:schemeClr val="bg1"/>
                </a:solidFill>
                <a:latin typeface="+mj-lt"/>
              </a:rPr>
              <a:t>verme, </a:t>
            </a:r>
            <a:r>
              <a:rPr lang="es-CO" b="1" dirty="0">
                <a:solidFill>
                  <a:schemeClr val="bg1"/>
                </a:solidFill>
                <a:latin typeface="+mj-lt"/>
              </a:rPr>
              <a:t>mi </a:t>
            </a:r>
            <a:r>
              <a:rPr lang="es-CO" b="1" dirty="0" smtClean="0">
                <a:solidFill>
                  <a:schemeClr val="bg1"/>
                </a:solidFill>
                <a:latin typeface="+mj-lt"/>
              </a:rPr>
              <a:t>amigo </a:t>
            </a:r>
            <a:r>
              <a:rPr lang="es-CO" b="1" dirty="0">
                <a:solidFill>
                  <a:schemeClr val="bg1"/>
                </a:solidFill>
                <a:latin typeface="+mj-lt"/>
              </a:rPr>
              <a:t>se refugió en mis brazos y me dijo: “Gracias por estar aquí”.</a:t>
            </a:r>
          </a:p>
        </p:txBody>
      </p:sp>
    </p:spTree>
    <p:extLst>
      <p:ext uri="{BB962C8B-B14F-4D97-AF65-F5344CB8AC3E}">
        <p14:creationId xmlns:p14="http://schemas.microsoft.com/office/powerpoint/2010/main" val="2768488801"/>
      </p:ext>
    </p:extLst>
  </p:cSld>
  <p:clrMapOvr>
    <a:masterClrMapping/>
  </p:clrMapOvr>
  <mc:AlternateContent xmlns:mc="http://schemas.openxmlformats.org/markup-compatibility/2006" xmlns:p14="http://schemas.microsoft.com/office/powerpoint/2010/main">
    <mc:Choice Requires="p14">
      <p:transition spd="slow" p14:dur="2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01 Mis docu. Backup\Mis imágenes\00 Para el mensaje haciendo\0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5292100" y="608230"/>
            <a:ext cx="3317450" cy="3970318"/>
          </a:xfrm>
          <a:prstGeom prst="rect">
            <a:avLst/>
          </a:prstGeom>
        </p:spPr>
        <p:txBody>
          <a:bodyPr wrap="square">
            <a:spAutoFit/>
          </a:bodyPr>
          <a:lstStyle/>
          <a:p>
            <a:pPr algn="ctr"/>
            <a:r>
              <a:rPr lang="es-CO" b="1" dirty="0">
                <a:solidFill>
                  <a:schemeClr val="bg1"/>
                </a:solidFill>
                <a:latin typeface="+mj-lt"/>
              </a:rPr>
              <a:t>Durante el resto de la mañana permanecí sentado en la sala de urgencias del hospital viendo a mi amigo y a su esposa sostener en brazos a su bebé y despedirse de él</a:t>
            </a:r>
            <a:r>
              <a:rPr lang="es-CO" b="1" dirty="0" smtClean="0">
                <a:solidFill>
                  <a:schemeClr val="bg1"/>
                </a:solidFill>
                <a:latin typeface="+mj-lt"/>
              </a:rPr>
              <a:t>.</a:t>
            </a:r>
          </a:p>
          <a:p>
            <a:pPr algn="ctr"/>
            <a:endParaRPr lang="es-CO" b="1" dirty="0">
              <a:solidFill>
                <a:schemeClr val="bg1"/>
              </a:solidFill>
              <a:latin typeface="+mj-lt"/>
            </a:endParaRPr>
          </a:p>
          <a:p>
            <a:pPr algn="ctr"/>
            <a:r>
              <a:rPr lang="es-CO" b="1" dirty="0">
                <a:solidFill>
                  <a:schemeClr val="bg1"/>
                </a:solidFill>
                <a:latin typeface="+mj-lt"/>
              </a:rPr>
              <a:t>Aquella experiencia me dejo tres enseñanzas</a:t>
            </a:r>
            <a:r>
              <a:rPr lang="es-CO" b="1" dirty="0" smtClean="0">
                <a:solidFill>
                  <a:schemeClr val="bg1"/>
                </a:solidFill>
                <a:latin typeface="+mj-lt"/>
              </a:rPr>
              <a:t>:</a:t>
            </a:r>
          </a:p>
          <a:p>
            <a:pPr algn="ctr"/>
            <a:endParaRPr lang="es-CO" b="1" dirty="0">
              <a:solidFill>
                <a:schemeClr val="bg1"/>
              </a:solidFill>
              <a:latin typeface="+mj-lt"/>
            </a:endParaRPr>
          </a:p>
          <a:p>
            <a:pPr algn="ctr"/>
            <a:r>
              <a:rPr lang="es-CO" b="1" dirty="0">
                <a:solidFill>
                  <a:schemeClr val="bg1"/>
                </a:solidFill>
                <a:latin typeface="+mj-lt"/>
              </a:rPr>
              <a:t>La primera. Lo más importante que he hecho en la vida, ocurrió cuando no había absolutamente nada que yo pudiera hacer.</a:t>
            </a:r>
          </a:p>
        </p:txBody>
      </p:sp>
    </p:spTree>
    <p:extLst>
      <p:ext uri="{BB962C8B-B14F-4D97-AF65-F5344CB8AC3E}">
        <p14:creationId xmlns:p14="http://schemas.microsoft.com/office/powerpoint/2010/main" val="3086536046"/>
      </p:ext>
    </p:extLst>
  </p:cSld>
  <p:clrMapOvr>
    <a:masterClrMapping/>
  </p:clrMapOvr>
  <mc:AlternateContent xmlns:mc="http://schemas.openxmlformats.org/markup-compatibility/2006" xmlns:p14="http://schemas.microsoft.com/office/powerpoint/2010/main">
    <mc:Choice Requires="p14">
      <p:transition spd="slow" p14:dur="2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01 Mis docu. Backup\Mis imágenes\00 Para el mensaje haciendo\0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5292100" y="608230"/>
            <a:ext cx="3312460" cy="3970318"/>
          </a:xfrm>
          <a:prstGeom prst="rect">
            <a:avLst/>
          </a:prstGeom>
        </p:spPr>
        <p:txBody>
          <a:bodyPr wrap="square">
            <a:spAutoFit/>
          </a:bodyPr>
          <a:lstStyle/>
          <a:p>
            <a:pPr algn="ctr"/>
            <a:r>
              <a:rPr lang="es-CO" b="1" dirty="0">
                <a:solidFill>
                  <a:schemeClr val="bg1"/>
                </a:solidFill>
                <a:latin typeface="+mj-lt"/>
              </a:rPr>
              <a:t>Nada de lo mucho que aprendí en la Universidad o en el ejercicio de mi profesión, me sirvió en aquellas circunstancias. A dos personas les sobrevino una desgracia y lo único que pude hacer fue simplemente acompañarlos y esperar; pero me di cuenta de que lo principal fue haber estado allí</a:t>
            </a:r>
            <a:r>
              <a:rPr lang="es-CO" b="1" dirty="0" smtClean="0">
                <a:solidFill>
                  <a:schemeClr val="bg1"/>
                </a:solidFill>
                <a:latin typeface="+mj-lt"/>
              </a:rPr>
              <a:t>.</a:t>
            </a:r>
          </a:p>
          <a:p>
            <a:pPr algn="ctr"/>
            <a:endParaRPr lang="es-CO" b="1" dirty="0">
              <a:solidFill>
                <a:schemeClr val="bg1"/>
              </a:solidFill>
              <a:latin typeface="+mj-lt"/>
            </a:endParaRPr>
          </a:p>
          <a:p>
            <a:pPr algn="ctr"/>
            <a:r>
              <a:rPr lang="es-CO" b="1" dirty="0">
                <a:solidFill>
                  <a:schemeClr val="bg1"/>
                </a:solidFill>
                <a:latin typeface="+mj-lt"/>
              </a:rPr>
              <a:t>La segunda. Aprendí que por tanto pensar, casi me olvido de sentir.</a:t>
            </a:r>
          </a:p>
        </p:txBody>
      </p:sp>
    </p:spTree>
    <p:extLst>
      <p:ext uri="{BB962C8B-B14F-4D97-AF65-F5344CB8AC3E}">
        <p14:creationId xmlns:p14="http://schemas.microsoft.com/office/powerpoint/2010/main" val="3718906585"/>
      </p:ext>
    </p:extLst>
  </p:cSld>
  <p:clrMapOvr>
    <a:masterClrMapping/>
  </p:clrMapOvr>
  <mc:AlternateContent xmlns:mc="http://schemas.openxmlformats.org/markup-compatibility/2006" xmlns:p14="http://schemas.microsoft.com/office/powerpoint/2010/main">
    <mc:Choice Requires="p14">
      <p:transition spd="slow" p14:dur="2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01 Mis docu. Backup\Mis imágenes\00 Para el mensaje haciendo\09.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5292100" y="555470"/>
            <a:ext cx="3312460" cy="3970318"/>
          </a:xfrm>
          <a:prstGeom prst="rect">
            <a:avLst/>
          </a:prstGeom>
        </p:spPr>
        <p:txBody>
          <a:bodyPr wrap="square">
            <a:spAutoFit/>
          </a:bodyPr>
          <a:lstStyle/>
          <a:p>
            <a:pPr algn="ctr"/>
            <a:r>
              <a:rPr lang="es-CO" b="1" dirty="0">
                <a:solidFill>
                  <a:schemeClr val="bg1"/>
                </a:solidFill>
                <a:latin typeface="+mj-lt"/>
              </a:rPr>
              <a:t>La tercera. Aprendí que la vida puede cambiar en un instante. Hacemos planes y concebimos nuestro futuro como algo real, olvidando que perder el empleo, sufrir una enfermedad grave o un accidente y muchas otras cosas más, pueden alterar ese futuro en un abrir y cerrar de ojos</a:t>
            </a:r>
            <a:r>
              <a:rPr lang="es-CO" b="1" dirty="0" smtClean="0">
                <a:solidFill>
                  <a:schemeClr val="bg1"/>
                </a:solidFill>
                <a:latin typeface="+mj-lt"/>
              </a:rPr>
              <a:t>.</a:t>
            </a:r>
          </a:p>
          <a:p>
            <a:pPr algn="ctr"/>
            <a:endParaRPr lang="es-CO" b="1" dirty="0">
              <a:solidFill>
                <a:schemeClr val="bg1"/>
              </a:solidFill>
              <a:latin typeface="+mj-lt"/>
            </a:endParaRPr>
          </a:p>
          <a:p>
            <a:pPr algn="ctr"/>
            <a:r>
              <a:rPr lang="es-CO" b="1" dirty="0">
                <a:solidFill>
                  <a:schemeClr val="bg1"/>
                </a:solidFill>
                <a:latin typeface="+mj-lt"/>
              </a:rPr>
              <a:t>Desde aquel día, busqué un equilibrio entre el trabajo y la vida; </a:t>
            </a:r>
          </a:p>
        </p:txBody>
      </p:sp>
    </p:spTree>
    <p:extLst>
      <p:ext uri="{BB962C8B-B14F-4D97-AF65-F5344CB8AC3E}">
        <p14:creationId xmlns:p14="http://schemas.microsoft.com/office/powerpoint/2010/main" val="4047608031"/>
      </p:ext>
    </p:extLst>
  </p:cSld>
  <p:clrMapOvr>
    <a:masterClrMapping/>
  </p:clrMapOvr>
  <mc:AlternateContent xmlns:mc="http://schemas.openxmlformats.org/markup-compatibility/2006" xmlns:p14="http://schemas.microsoft.com/office/powerpoint/2010/main">
    <mc:Choice Requires="p14">
      <p:transition spd="slow" p14:dur="2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01 Mis docu. Backup\Mis imágenes\00 Para el mensaje haciendo\1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5292100" y="690220"/>
            <a:ext cx="3312460" cy="3785652"/>
          </a:xfrm>
          <a:prstGeom prst="rect">
            <a:avLst/>
          </a:prstGeom>
        </p:spPr>
        <p:txBody>
          <a:bodyPr wrap="square">
            <a:spAutoFit/>
          </a:bodyPr>
          <a:lstStyle/>
          <a:p>
            <a:pPr marL="285750" indent="-285750">
              <a:buFontTx/>
              <a:buChar char="-"/>
            </a:pPr>
            <a:r>
              <a:rPr lang="es-CO" sz="2000" b="1" dirty="0" smtClean="0">
                <a:solidFill>
                  <a:schemeClr val="bg1"/>
                </a:solidFill>
                <a:latin typeface="+mj-lt"/>
              </a:rPr>
              <a:t>aprendí </a:t>
            </a:r>
            <a:r>
              <a:rPr lang="es-CO" sz="2000" b="1" dirty="0">
                <a:solidFill>
                  <a:schemeClr val="bg1"/>
                </a:solidFill>
                <a:latin typeface="+mj-lt"/>
              </a:rPr>
              <a:t>que ningún empleo compensa perderse unas vacaciones, romper con la pareja o pasar un día festivo lejos de la </a:t>
            </a:r>
            <a:r>
              <a:rPr lang="es-CO" sz="2000" b="1" dirty="0" smtClean="0">
                <a:solidFill>
                  <a:schemeClr val="bg1"/>
                </a:solidFill>
                <a:latin typeface="+mj-lt"/>
              </a:rPr>
              <a:t>familia.</a:t>
            </a:r>
          </a:p>
          <a:p>
            <a:pPr marL="285750" indent="-285750">
              <a:buFontTx/>
              <a:buChar char="-"/>
            </a:pPr>
            <a:endParaRPr lang="es-CO" sz="2000" b="1" dirty="0" smtClean="0">
              <a:solidFill>
                <a:schemeClr val="bg1"/>
              </a:solidFill>
              <a:latin typeface="+mj-lt"/>
            </a:endParaRPr>
          </a:p>
          <a:p>
            <a:pPr marL="285750" indent="-285750">
              <a:buFontTx/>
              <a:buChar char="-"/>
            </a:pPr>
            <a:r>
              <a:rPr lang="es-CO" sz="2000" b="1" dirty="0" smtClean="0">
                <a:solidFill>
                  <a:schemeClr val="bg1"/>
                </a:solidFill>
                <a:latin typeface="+mj-lt"/>
              </a:rPr>
              <a:t>Y </a:t>
            </a:r>
            <a:r>
              <a:rPr lang="es-CO" sz="2000" b="1" dirty="0">
                <a:solidFill>
                  <a:schemeClr val="bg1"/>
                </a:solidFill>
                <a:latin typeface="+mj-lt"/>
              </a:rPr>
              <a:t>aprendí que lo más importante en la vida, no es ganar dinero, ni ascender en la escala social, ni recibir honores…</a:t>
            </a:r>
          </a:p>
        </p:txBody>
      </p:sp>
    </p:spTree>
    <p:extLst>
      <p:ext uri="{BB962C8B-B14F-4D97-AF65-F5344CB8AC3E}">
        <p14:creationId xmlns:p14="http://schemas.microsoft.com/office/powerpoint/2010/main" val="1793624880"/>
      </p:ext>
    </p:extLst>
  </p:cSld>
  <p:clrMapOvr>
    <a:masterClrMapping/>
  </p:clrMapOvr>
  <mc:AlternateContent xmlns:mc="http://schemas.openxmlformats.org/markup-compatibility/2006" xmlns:p14="http://schemas.microsoft.com/office/powerpoint/2010/main">
    <mc:Choice Requires="p14">
      <p:transition spd="slow" p14:dur="2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01 Mis docu. Backup\Mis imágenes\00 Para el mensaje haciendo\1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5292100" y="555470"/>
            <a:ext cx="3312460" cy="1323439"/>
          </a:xfrm>
          <a:prstGeom prst="rect">
            <a:avLst/>
          </a:prstGeom>
        </p:spPr>
        <p:txBody>
          <a:bodyPr wrap="square">
            <a:spAutoFit/>
          </a:bodyPr>
          <a:lstStyle/>
          <a:p>
            <a:pPr algn="ctr"/>
            <a:r>
              <a:rPr lang="es-CO" sz="2000" b="1" dirty="0">
                <a:solidFill>
                  <a:schemeClr val="bg1"/>
                </a:solidFill>
                <a:latin typeface="+mj-lt"/>
              </a:rPr>
              <a:t>“Lo más importante en la vida, es el tiempo que dedicamos a cultivar una amistad</a:t>
            </a:r>
            <a:r>
              <a:rPr lang="es-CO" sz="2000" b="1" dirty="0" smtClean="0">
                <a:solidFill>
                  <a:schemeClr val="bg1"/>
                </a:solidFill>
                <a:latin typeface="+mj-lt"/>
              </a:rPr>
              <a:t>”.</a:t>
            </a:r>
            <a:endParaRPr lang="es-CO" sz="2000" b="1" dirty="0">
              <a:solidFill>
                <a:schemeClr val="bg1"/>
              </a:solidFill>
              <a:latin typeface="+mj-lt"/>
            </a:endParaRPr>
          </a:p>
        </p:txBody>
      </p:sp>
      <p:sp>
        <p:nvSpPr>
          <p:cNvPr id="3" name="2 CuadroTexto"/>
          <p:cNvSpPr txBox="1"/>
          <p:nvPr/>
        </p:nvSpPr>
        <p:spPr>
          <a:xfrm>
            <a:off x="5697115" y="2340675"/>
            <a:ext cx="2470613" cy="2031325"/>
          </a:xfrm>
          <a:prstGeom prst="rect">
            <a:avLst/>
          </a:prstGeom>
          <a:noFill/>
        </p:spPr>
        <p:txBody>
          <a:bodyPr wrap="none" rtlCol="0">
            <a:spAutoFit/>
          </a:bodyPr>
          <a:lstStyle/>
          <a:p>
            <a:pPr algn="ctr"/>
            <a:r>
              <a:rPr lang="es-CO" sz="1400" b="1" dirty="0" smtClean="0">
                <a:solidFill>
                  <a:schemeClr val="bg1"/>
                </a:solidFill>
                <a:latin typeface="+mj-lt"/>
              </a:rPr>
              <a:t>Texto:</a:t>
            </a:r>
          </a:p>
          <a:p>
            <a:pPr algn="ctr"/>
            <a:r>
              <a:rPr lang="es-CO" sz="1400" b="1" i="1" dirty="0" smtClean="0">
                <a:solidFill>
                  <a:schemeClr val="bg1"/>
                </a:solidFill>
                <a:latin typeface="+mj-lt"/>
              </a:rPr>
              <a:t>José Luis Prieto</a:t>
            </a:r>
          </a:p>
          <a:p>
            <a:pPr algn="ctr"/>
            <a:endParaRPr lang="es-CO" sz="1400" b="1" dirty="0">
              <a:solidFill>
                <a:schemeClr val="bg1"/>
              </a:solidFill>
              <a:latin typeface="+mj-lt"/>
            </a:endParaRPr>
          </a:p>
          <a:p>
            <a:pPr algn="ctr"/>
            <a:r>
              <a:rPr lang="es-CO" sz="1400" b="1" dirty="0" smtClean="0">
                <a:solidFill>
                  <a:schemeClr val="bg1"/>
                </a:solidFill>
                <a:latin typeface="+mj-lt"/>
              </a:rPr>
              <a:t>Música:</a:t>
            </a:r>
          </a:p>
          <a:p>
            <a:pPr algn="ctr"/>
            <a:r>
              <a:rPr lang="en-US" sz="1400" b="1" dirty="0" smtClean="0">
                <a:solidFill>
                  <a:schemeClr val="bg1"/>
                </a:solidFill>
                <a:latin typeface="+mj-lt"/>
              </a:rPr>
              <a:t>The </a:t>
            </a:r>
            <a:r>
              <a:rPr lang="en-US" sz="1400" b="1" dirty="0">
                <a:solidFill>
                  <a:schemeClr val="bg1"/>
                </a:solidFill>
                <a:latin typeface="+mj-lt"/>
              </a:rPr>
              <a:t>scent of love - </a:t>
            </a:r>
            <a:r>
              <a:rPr lang="en-US" sz="1400" b="1" i="1" dirty="0" err="1">
                <a:solidFill>
                  <a:schemeClr val="bg1"/>
                </a:solidFill>
                <a:latin typeface="+mj-lt"/>
              </a:rPr>
              <a:t>Eugen</a:t>
            </a:r>
            <a:r>
              <a:rPr lang="en-US" sz="1400" b="1" i="1" dirty="0">
                <a:solidFill>
                  <a:schemeClr val="bg1"/>
                </a:solidFill>
                <a:latin typeface="+mj-lt"/>
              </a:rPr>
              <a:t> </a:t>
            </a:r>
            <a:r>
              <a:rPr lang="en-US" sz="1400" b="1" i="1" dirty="0" err="1" smtClean="0">
                <a:solidFill>
                  <a:schemeClr val="bg1"/>
                </a:solidFill>
                <a:latin typeface="+mj-lt"/>
              </a:rPr>
              <a:t>Doga</a:t>
            </a:r>
            <a:endParaRPr lang="en-US" sz="1400" b="1" i="1" dirty="0" smtClean="0">
              <a:solidFill>
                <a:schemeClr val="bg1"/>
              </a:solidFill>
              <a:latin typeface="+mj-lt"/>
            </a:endParaRPr>
          </a:p>
          <a:p>
            <a:pPr algn="ctr"/>
            <a:endParaRPr lang="es-CO" sz="1400" b="1" i="1" dirty="0">
              <a:solidFill>
                <a:schemeClr val="bg1"/>
              </a:solidFill>
              <a:latin typeface="+mj-lt"/>
            </a:endParaRPr>
          </a:p>
          <a:p>
            <a:pPr algn="ctr"/>
            <a:r>
              <a:rPr lang="es-CO" sz="1400" b="1" dirty="0" smtClean="0">
                <a:solidFill>
                  <a:schemeClr val="bg1"/>
                </a:solidFill>
                <a:latin typeface="+mj-lt"/>
              </a:rPr>
              <a:t>Realización general:</a:t>
            </a:r>
          </a:p>
          <a:p>
            <a:pPr algn="ctr"/>
            <a:r>
              <a:rPr lang="es-CO" sz="1400" b="1" i="1" dirty="0" smtClean="0">
                <a:solidFill>
                  <a:schemeClr val="bg1"/>
                </a:solidFill>
                <a:latin typeface="+mj-lt"/>
              </a:rPr>
              <a:t>Rodrigo Valencia Cardona</a:t>
            </a:r>
          </a:p>
          <a:p>
            <a:pPr algn="ctr"/>
            <a:r>
              <a:rPr lang="es-CO" sz="1400" b="1" dirty="0" smtClean="0">
                <a:solidFill>
                  <a:schemeClr val="bg1"/>
                </a:solidFill>
                <a:latin typeface="+mj-lt"/>
              </a:rPr>
              <a:t>Medellín-Colombia</a:t>
            </a:r>
            <a:endParaRPr lang="es-CO" sz="1400" b="1" dirty="0">
              <a:solidFill>
                <a:schemeClr val="bg1"/>
              </a:solidFill>
              <a:latin typeface="+mj-lt"/>
            </a:endParaRPr>
          </a:p>
        </p:txBody>
      </p:sp>
    </p:spTree>
    <p:extLst>
      <p:ext uri="{BB962C8B-B14F-4D97-AF65-F5344CB8AC3E}">
        <p14:creationId xmlns:p14="http://schemas.microsoft.com/office/powerpoint/2010/main" val="635829985"/>
      </p:ext>
    </p:extLst>
  </p:cSld>
  <p:clrMapOvr>
    <a:masterClrMapping/>
  </p:clrMapOvr>
  <mc:AlternateContent xmlns:mc="http://schemas.openxmlformats.org/markup-compatibility/2006" xmlns:p14="http://schemas.microsoft.com/office/powerpoint/2010/main">
    <mc:Choice Requires="p14">
      <p:transition spd="slow" p14:dur="2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2500"/>
                                        <p:tgtEl>
                                          <p:spTgt spid="3"/>
                                        </p:tgtEl>
                                      </p:cBhvr>
                                    </p:animEffect>
                                    <p:anim calcmode="lin" valueType="num">
                                      <p:cBhvr>
                                        <p:cTn id="13" dur="2500" fill="hold"/>
                                        <p:tgtEl>
                                          <p:spTgt spid="3"/>
                                        </p:tgtEl>
                                        <p:attrNameLst>
                                          <p:attrName>ppt_x</p:attrName>
                                        </p:attrNameLst>
                                      </p:cBhvr>
                                      <p:tavLst>
                                        <p:tav tm="0">
                                          <p:val>
                                            <p:strVal val="#ppt_x"/>
                                          </p:val>
                                        </p:tav>
                                        <p:tav tm="100000">
                                          <p:val>
                                            <p:strVal val="#ppt_x"/>
                                          </p:val>
                                        </p:tav>
                                      </p:tavLst>
                                    </p:anim>
                                    <p:anim calcmode="lin" valueType="num">
                                      <p:cBhvr>
                                        <p:cTn id="14" dur="25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O" smtClean="0">
              <a:solidFill>
                <a:srgbClr val="000000"/>
              </a:solidFill>
            </a:endParaRPr>
          </a:p>
        </p:txBody>
      </p:sp>
      <p:sp>
        <p:nvSpPr>
          <p:cNvPr id="4101" name="Rectangle 5"/>
          <p:cNvSpPr>
            <a:spLocks noChangeArrowheads="1"/>
          </p:cNvSpPr>
          <p:nvPr/>
        </p:nvSpPr>
        <p:spPr bwMode="auto">
          <a:xfrm>
            <a:off x="0" y="1371600"/>
            <a:ext cx="9144000" cy="37719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s-CO" altLang="es-CO" smtClean="0">
              <a:solidFill>
                <a:srgbClr val="000000"/>
              </a:solidFill>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1"/>
            <a:ext cx="4876800" cy="1171575"/>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42875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 altLang="es-CO" sz="6000" b="1" smtClean="0">
                <a:solidFill>
                  <a:srgbClr val="000000"/>
                </a:solidFill>
                <a:latin typeface="Kristen ITC" pitchFamily="66" charset="0"/>
              </a:rPr>
              <a:t>¿Te ha gustado?</a:t>
            </a:r>
            <a:r>
              <a:rPr lang="es-ES" altLang="es-CO" sz="4800" smtClean="0">
                <a:solidFill>
                  <a:srgbClr val="000000"/>
                </a:solidFill>
                <a:latin typeface="Kristen ITC" pitchFamily="66" charset="0"/>
              </a:rPr>
              <a:t> </a:t>
            </a:r>
            <a:br>
              <a:rPr lang="es-ES" altLang="es-CO" sz="4800" smtClean="0">
                <a:solidFill>
                  <a:srgbClr val="000000"/>
                </a:solidFill>
                <a:latin typeface="Kristen ITC" pitchFamily="66" charset="0"/>
              </a:rPr>
            </a:br>
            <a:r>
              <a:rPr lang="es-ES" altLang="es-CO" sz="4400" smtClean="0">
                <a:solidFill>
                  <a:srgbClr val="000000"/>
                </a:solidFill>
                <a:latin typeface="Kristen ITC" pitchFamily="66" charset="0"/>
              </a:rPr>
              <a:t>Puedes ver más entrando </a:t>
            </a:r>
            <a:br>
              <a:rPr lang="es-ES" altLang="es-CO" sz="4400" smtClean="0">
                <a:solidFill>
                  <a:srgbClr val="000000"/>
                </a:solidFill>
                <a:latin typeface="Kristen ITC" pitchFamily="66" charset="0"/>
              </a:rPr>
            </a:br>
            <a:r>
              <a:rPr lang="es-ES" altLang="es-CO" sz="4400" b="1" smtClean="0">
                <a:solidFill>
                  <a:srgbClr val="40F903"/>
                </a:solidFill>
                <a:latin typeface="Kristen ITC" pitchFamily="66" charset="0"/>
                <a:hlinkClick r:id="rId2"/>
              </a:rPr>
              <a:t>Aquí</a:t>
            </a:r>
            <a:endParaRPr lang="es-ES" altLang="es-CO" sz="4400" b="1" smtClean="0">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altLang="es-CO" b="1" smtClean="0">
                <a:solidFill>
                  <a:srgbClr val="000000"/>
                </a:solidFill>
                <a:latin typeface="Kristen ITC" pitchFamily="66" charset="0"/>
              </a:rPr>
              <a:t>Además puedes recibir powerpoints en tu correo electrónico suscribiéndote aquí:</a:t>
            </a:r>
            <a:r>
              <a:rPr lang="es-ES_tradnl" altLang="es-CO" b="1" smtClean="0">
                <a:solidFill>
                  <a:srgbClr val="0066FF"/>
                </a:solidFill>
              </a:rPr>
              <a:t> </a:t>
            </a:r>
          </a:p>
          <a:p>
            <a:pPr>
              <a:spcBef>
                <a:spcPct val="50000"/>
              </a:spcBef>
            </a:pPr>
            <a:endParaRPr lang="es-ES" altLang="es-CO" b="1" smtClean="0">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3143250"/>
            <a:ext cx="2362200" cy="177165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3657600"/>
            <a:ext cx="1219200" cy="74295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0" y="222885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0" y="262890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0" y="302895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0" y="3429000"/>
            <a:ext cx="533400" cy="4000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4867</TotalTime>
  <Words>703</Words>
  <Application>Microsoft Office PowerPoint</Application>
  <PresentationFormat>Presentación en pantalla (16:9)</PresentationFormat>
  <Paragraphs>50</Paragraphs>
  <Slides>12</Slides>
  <Notes>4</Notes>
  <HiddenSlides>0</HiddenSlides>
  <MMClips>1</MMClips>
  <ScaleCrop>false</ScaleCrop>
  <HeadingPairs>
    <vt:vector size="4" baseType="variant">
      <vt:variant>
        <vt:lpstr>Tema</vt:lpstr>
      </vt:variant>
      <vt:variant>
        <vt:i4>2</vt:i4>
      </vt:variant>
      <vt:variant>
        <vt:lpstr>Títulos de diapositiva</vt:lpstr>
      </vt:variant>
      <vt:variant>
        <vt:i4>12</vt:i4>
      </vt:variant>
    </vt:vector>
  </HeadingPairs>
  <TitlesOfParts>
    <vt:vector size="14" baseType="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Windows</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Microsoft</dc:creator>
  <cp:lastModifiedBy>RODRIGO VALENCIA</cp:lastModifiedBy>
  <cp:revision>269</cp:revision>
  <dcterms:created xsi:type="dcterms:W3CDTF">2013-05-29T02:56:16Z</dcterms:created>
  <dcterms:modified xsi:type="dcterms:W3CDTF">2015-09-19T14:40:26Z</dcterms:modified>
</cp:coreProperties>
</file>