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6" r:id="rId1"/>
    <p:sldMasterId id="2147483708" r:id="rId2"/>
  </p:sldMasterIdLst>
  <p:sldIdLst>
    <p:sldId id="256" r:id="rId3"/>
    <p:sldId id="264" r:id="rId4"/>
    <p:sldId id="267" r:id="rId5"/>
    <p:sldId id="265" r:id="rId6"/>
    <p:sldId id="266" r:id="rId7"/>
    <p:sldId id="258" r:id="rId8"/>
    <p:sldId id="259" r:id="rId9"/>
    <p:sldId id="263" r:id="rId10"/>
    <p:sldId id="261" r:id="rId11"/>
    <p:sldId id="262" r:id="rId12"/>
    <p:sldId id="260" r:id="rId13"/>
    <p:sldId id="268" r:id="rId14"/>
  </p:sldIdLst>
  <p:sldSz cx="9144000" cy="6858000" type="screen4x3"/>
  <p:notesSz cx="6858000" cy="9144000"/>
  <p:embeddedFontLst>
    <p:embeddedFont>
      <p:font typeface="Amerika Sans" panose="020B0603060002020203" pitchFamily="34" charset="0"/>
      <p:regular r:id="rId15"/>
    </p:embeddedFont>
    <p:embeddedFont>
      <p:font typeface="Berlin Sans FB Demi" panose="020E0802020502020306" pitchFamily="34" charset="0"/>
      <p:bold r:id="rId16"/>
    </p:embeddedFont>
    <p:embeddedFont>
      <p:font typeface="Dyname SSi" panose="020B0500000000000000" pitchFamily="34" charset="0"/>
      <p:regular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Comic Sans MS" panose="030F0702030302020204" pitchFamily="66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XDbuZY0YPzHJHUm0rJ4qg==" hashData="6V3hPWbs0WT8ueMPQH72ZoYhVIABHn2OdJy/jbiXen4XXGNyDSkqabdaxSInESIfsWXIsEc28GGFEzhUrn0M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6600"/>
    <a:srgbClr val="99CCFF"/>
    <a:srgbClr val="3399FF"/>
    <a:srgbClr val="002A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38B6-8969-441B-9E5C-3039158EBB4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1206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86463-FEDD-440E-964D-6EFEF7152F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982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4197D-D5B4-41A5-B73B-70F8E36237C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2313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ADE1-9F60-4CB2-96BC-322D49F953A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5727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0D686-E0F5-4D1A-8CCD-430D9B8DE09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6383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BC389-7D74-4E08-95C7-9E262DC0BAC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9325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00DEE-18B0-48F0-AE75-9FC9E53D5BD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5832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D290C-84B6-4410-973D-77830DD39A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09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15EF-5719-43E1-8B32-AD4FEE46121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5237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F4FE-BDE5-4011-8213-59A09409435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146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96F5C-D249-4811-A57A-12801AAA5C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36058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294B6-B08D-411F-AE1C-E589C1B7A22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342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ADC5B-EE9C-44C7-80B7-CC24904A033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273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EB6389-7973-4ABE-A2EF-08FF6155783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661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g"/><Relationship Id="rId7" Type="http://schemas.openxmlformats.org/officeDocument/2006/relationships/image" Target="../media/image5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-28084"/>
            <a:ext cx="9144000" cy="688608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2059" name="WordArt 11" descr="895"/>
          <p:cNvSpPr>
            <a:spLocks noChangeArrowheads="1" noChangeShapeType="1" noTextEdit="1"/>
          </p:cNvSpPr>
          <p:nvPr/>
        </p:nvSpPr>
        <p:spPr bwMode="auto">
          <a:xfrm>
            <a:off x="2681289" y="1322767"/>
            <a:ext cx="2322760" cy="10261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528"/>
              </a:avLst>
            </a:prstTxWarp>
          </a:bodyPr>
          <a:lstStyle/>
          <a:p>
            <a:pPr algn="ctr"/>
            <a:endParaRPr lang="es-MX" sz="495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dist="107763" dir="2700000" algn="ctr" rotWithShape="0">
                  <a:schemeClr val="tx1">
                    <a:alpha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0544" y="22433"/>
            <a:ext cx="9144000" cy="683556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6" name="Rectángulo 5"/>
          <p:cNvSpPr/>
          <p:nvPr/>
        </p:nvSpPr>
        <p:spPr>
          <a:xfrm>
            <a:off x="0" y="-39750"/>
            <a:ext cx="9144000" cy="6897747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7" name="Rectángulo 6"/>
          <p:cNvSpPr/>
          <p:nvPr/>
        </p:nvSpPr>
        <p:spPr>
          <a:xfrm>
            <a:off x="-20544" y="-39753"/>
            <a:ext cx="9144000" cy="6897749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9" name="Rectángulo 8"/>
          <p:cNvSpPr/>
          <p:nvPr/>
        </p:nvSpPr>
        <p:spPr>
          <a:xfrm>
            <a:off x="-17686" y="-39756"/>
            <a:ext cx="9179371" cy="68977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588120"/>
            <a:ext cx="3933333" cy="131428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087" y="-28088"/>
            <a:ext cx="9220458" cy="68977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0">
        <p14:prism dir="r"/>
        <p:sndAc>
          <p:stSnd loop="1">
            <p:snd r:embed="rId2" name="APARIENCIA - KACHAYME.wav"/>
          </p:stSnd>
        </p:sndAc>
      </p:transition>
    </mc:Choice>
    <mc:Fallback xmlns="">
      <p:transition spd="slow" advClick="0" advTm="40000">
        <p:fade/>
        <p:sndAc>
          <p:stSnd loop="1">
            <p:snd r:embed="rId12" name="APARIENCIA - KACHAY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9" presetClass="exit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0"/>
                            </p:stCondLst>
                            <p:childTnLst>
                              <p:par>
                                <p:cTn id="3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59" grpId="0" animBg="1"/>
      <p:bldP spid="2059" grpId="1" animBg="1"/>
      <p:bldP spid="5" grpId="0" animBg="1"/>
      <p:bldP spid="6" grpId="0" animBg="1"/>
      <p:bldP spid="7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/>
          <p:cNvSpPr/>
          <p:nvPr/>
        </p:nvSpPr>
        <p:spPr>
          <a:xfrm>
            <a:off x="4499992" y="188640"/>
            <a:ext cx="4464495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2800" b="1" cap="none" spc="0" dirty="0" smtClean="0">
                <a:ln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Yo era un solitario, que caminaba sin dirección,</a:t>
            </a:r>
          </a:p>
          <a:p>
            <a:pPr algn="ctr"/>
            <a:r>
              <a:rPr lang="es-ES" sz="2800" b="1" dirty="0" smtClean="0">
                <a:ln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Lleno de apariencia, de soledad en mi corazón.</a:t>
            </a:r>
            <a:endParaRPr lang="es-ES" sz="2800" b="1" cap="none" spc="0" dirty="0">
              <a:ln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504" y="0"/>
            <a:ext cx="14401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4377" y="0"/>
            <a:ext cx="140220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9144000" cy="691259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Rectángulo 2"/>
          <p:cNvSpPr/>
          <p:nvPr/>
        </p:nvSpPr>
        <p:spPr>
          <a:xfrm>
            <a:off x="395536" y="5445224"/>
            <a:ext cx="856895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2800" b="1" cap="none" spc="0" dirty="0" smtClean="0">
                <a:ln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La felicidad nunca la encontré, </a:t>
            </a:r>
            <a:r>
              <a:rPr lang="es-MX" sz="2800" b="1" dirty="0">
                <a:ln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aunque pretendí siempre disfrutarla, </a:t>
            </a:r>
            <a:r>
              <a:rPr lang="es-MX" sz="2800" b="1" dirty="0" smtClean="0">
                <a:ln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mas </a:t>
            </a:r>
            <a:r>
              <a:rPr lang="es-MX" sz="2800" b="1" dirty="0">
                <a:ln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la realidad siempre la oculté</a:t>
            </a:r>
            <a:r>
              <a:rPr lang="es-MX" sz="2800" b="1" dirty="0" smtClean="0">
                <a:ln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</a:t>
            </a:r>
            <a:endParaRPr lang="es-MX" sz="2800" b="1" dirty="0">
              <a:ln/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7990" y="0"/>
            <a:ext cx="14803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7926" y="0"/>
            <a:ext cx="146317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6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000">
        <p14:prism dir="d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Rectángulo 2"/>
          <p:cNvSpPr/>
          <p:nvPr/>
        </p:nvSpPr>
        <p:spPr>
          <a:xfrm>
            <a:off x="467544" y="5229200"/>
            <a:ext cx="828092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MX" sz="2800" b="1" dirty="0">
                <a:ln/>
                <a:solidFill>
                  <a:srgbClr val="99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Yo era un miserable, lleno de </a:t>
            </a:r>
            <a:r>
              <a:rPr lang="es-MX" sz="2800" b="1" dirty="0" smtClean="0">
                <a:ln/>
                <a:solidFill>
                  <a:srgbClr val="99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apariencia, </a:t>
            </a:r>
            <a:r>
              <a:rPr lang="es-MX" sz="2800" b="1" dirty="0">
                <a:ln/>
                <a:solidFill>
                  <a:srgbClr val="99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hasta que acepté mi limitación, por primera vez en la vida me acordé de Dios</a:t>
            </a:r>
            <a:r>
              <a:rPr lang="es-MX" sz="2800" b="1" dirty="0" smtClean="0">
                <a:ln/>
                <a:solidFill>
                  <a:srgbClr val="99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 </a:t>
            </a:r>
            <a:endParaRPr lang="es-ES" sz="2800" b="1" cap="none" spc="0" dirty="0">
              <a:ln/>
              <a:solidFill>
                <a:srgbClr val="99CC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892480" y="0"/>
            <a:ext cx="142338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85" y="-594"/>
            <a:ext cx="140220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0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 dir="u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Rectángulo 2"/>
          <p:cNvSpPr/>
          <p:nvPr/>
        </p:nvSpPr>
        <p:spPr>
          <a:xfrm>
            <a:off x="4067944" y="3212976"/>
            <a:ext cx="4536504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MX" sz="2800" b="1" dirty="0">
                <a:ln/>
                <a:solidFill>
                  <a:srgbClr val="99CC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Le dije Señor, si en verdad existes, déjame sentir tu noble presencia... De repente allí, en medio de llanto, Sus manos benditas me liberaron de la opresión</a:t>
            </a:r>
            <a:r>
              <a:rPr lang="es-MX" sz="2800" b="1" dirty="0" smtClean="0">
                <a:ln/>
                <a:solidFill>
                  <a:srgbClr val="99CC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 </a:t>
            </a:r>
            <a:endParaRPr lang="es-ES" sz="2800" b="1" cap="none" spc="0" dirty="0">
              <a:ln/>
              <a:solidFill>
                <a:srgbClr val="99CCFF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999984" y="0"/>
            <a:ext cx="14401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46317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8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5000">
        <p14:prism dir="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2" y="0"/>
            <a:ext cx="9132818" cy="6858000"/>
          </a:xfrm>
          <a:prstGeom prst="rect">
            <a:avLst/>
          </a:prstGeom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283968" y="3933057"/>
            <a:ext cx="4104456" cy="224676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6600"/>
                </a:solidFill>
                <a:latin typeface="Dyname SSi" panose="020B0500000000000000" pitchFamily="34" charset="0"/>
              </a:rPr>
              <a:t>Porque un día perdido me encontraba, pero tu amor y misericordia me alcanzaron y hoy te canto a ti Señor.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8892480" y="0"/>
            <a:ext cx="144016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6000">
        <p14:prism dir="u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4992"/>
            <a:ext cx="9144000" cy="684300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Rectángulo 9"/>
          <p:cNvSpPr/>
          <p:nvPr/>
        </p:nvSpPr>
        <p:spPr>
          <a:xfrm>
            <a:off x="683568" y="548680"/>
            <a:ext cx="3384376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Yo era un solitario que caminaba sin dirección, lleno de apariencia, de soledad en mi corazón.</a:t>
            </a:r>
          </a:p>
          <a:p>
            <a:endParaRPr lang="es-MX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Amerika Sans" panose="020B0603060002020203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9756" y="0"/>
            <a:ext cx="144016" cy="684300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2480" y="14992"/>
            <a:ext cx="140220" cy="68464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1000">
        <p14:prism dir="r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51520" y="1124744"/>
            <a:ext cx="3600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rgbClr val="92D050"/>
                </a:solidFill>
                <a:latin typeface="Dyname SSi" panose="020B0500000000000000" pitchFamily="34" charset="0"/>
              </a:rPr>
              <a:t>La felicidad nunca la encontré, aunque pretendí siempre disfrutarla, mas la realidad siempre la oculté.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2" r="10133"/>
          <a:stretch/>
        </p:blipFill>
        <p:spPr>
          <a:xfrm>
            <a:off x="3335988" y="260648"/>
            <a:ext cx="5638330" cy="60660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ángulo 4"/>
          <p:cNvSpPr/>
          <p:nvPr/>
        </p:nvSpPr>
        <p:spPr>
          <a:xfrm>
            <a:off x="8954760" y="-4126"/>
            <a:ext cx="165723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06" y="-4720"/>
            <a:ext cx="164606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000">
        <p14:prism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74"/>
            <a:ext cx="9144793" cy="68464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39551" y="1412776"/>
            <a:ext cx="37244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00B050"/>
                </a:solidFill>
                <a:latin typeface="Dyname SSi" panose="020B0500000000000000" pitchFamily="34" charset="0"/>
              </a:rPr>
              <a:t>Yo era un miserable, lleno de apariencias, hasta que acepté mi limitación, por primera vez en la vida me acordé de Dios.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55" y="-55167"/>
            <a:ext cx="256054" cy="696833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/>
          <a:srcRect l="-181" t="1432" r="13756" b="1432"/>
          <a:stretch/>
        </p:blipFill>
        <p:spPr>
          <a:xfrm>
            <a:off x="8820473" y="44624"/>
            <a:ext cx="216024" cy="676875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/>
          <a:srcRect t="3323" b="3323"/>
          <a:stretch/>
        </p:blipFill>
        <p:spPr>
          <a:xfrm>
            <a:off x="4067944" y="154878"/>
            <a:ext cx="4352921" cy="66247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132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14:prism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-10469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CuadroTexto 3"/>
          <p:cNvSpPr txBox="1"/>
          <p:nvPr/>
        </p:nvSpPr>
        <p:spPr>
          <a:xfrm>
            <a:off x="489982" y="4653136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rgbClr val="FFCC00"/>
                </a:solidFill>
                <a:latin typeface="Dyname SSi" panose="020B0500000000000000" pitchFamily="34" charset="0"/>
              </a:rPr>
              <a:t>Le dije Señor, si en verdad existes, déjame sentir tu noble presencia...</a:t>
            </a:r>
          </a:p>
          <a:p>
            <a:pPr algn="ctr"/>
            <a:r>
              <a:rPr lang="es-MX" sz="2800" dirty="0">
                <a:solidFill>
                  <a:srgbClr val="FFCC00"/>
                </a:solidFill>
                <a:latin typeface="Dyname SSi" panose="020B0500000000000000" pitchFamily="34" charset="0"/>
              </a:rPr>
              <a:t>De repente allí, en medio de llanto, Sus manos benditas me liberaron de la opresión</a:t>
            </a:r>
            <a:r>
              <a:rPr lang="es-MX" sz="2800" dirty="0" smtClean="0">
                <a:solidFill>
                  <a:srgbClr val="FFCC00"/>
                </a:solidFill>
                <a:latin typeface="Dyname SSi" panose="020B0500000000000000" pitchFamily="34" charset="0"/>
              </a:rPr>
              <a:t>.</a:t>
            </a:r>
            <a:endParaRPr lang="es-MX" sz="2800" dirty="0">
              <a:solidFill>
                <a:srgbClr val="FFCC00"/>
              </a:solidFill>
              <a:latin typeface="Dyname SSi" panose="020B0500000000000000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" y="-27294"/>
            <a:ext cx="3909762" cy="38219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ángulo 7"/>
          <p:cNvSpPr/>
          <p:nvPr/>
        </p:nvSpPr>
        <p:spPr>
          <a:xfrm>
            <a:off x="8967076" y="-2736"/>
            <a:ext cx="166455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469" y="-594"/>
            <a:ext cx="189981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63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5000">
        <p14:prism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6311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20517" y="260648"/>
            <a:ext cx="824105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“Porque </a:t>
            </a: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el Hijo del hombre 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vino </a:t>
            </a: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a buscar y a salvar lo 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que </a:t>
            </a: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se había 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perdido.”</a:t>
            </a:r>
            <a:endParaRPr lang="es-MX" sz="2800" dirty="0">
              <a:solidFill>
                <a:schemeClr val="accent4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  <a:p>
            <a:pPr algn="ctr"/>
            <a:endParaRPr lang="es-MX" sz="2800" dirty="0" smtClean="0">
              <a:solidFill>
                <a:schemeClr val="accent4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  <a:p>
            <a:pPr algn="ctr"/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Lucas </a:t>
            </a: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19:10</a:t>
            </a:r>
            <a:endParaRPr lang="es-ES" sz="2800" dirty="0">
              <a:solidFill>
                <a:schemeClr val="accent4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892480" y="0"/>
            <a:ext cx="14401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04" y="-19797"/>
            <a:ext cx="140220" cy="685859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17109"/>
            <a:ext cx="6757940" cy="528440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3"/>
          <a:stretch/>
        </p:blipFill>
        <p:spPr>
          <a:xfrm>
            <a:off x="362646" y="3862817"/>
            <a:ext cx="5052005" cy="28614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876" y="6201513"/>
            <a:ext cx="1163698" cy="4934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14:prism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9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1602</TotalTime>
  <Words>295</Words>
  <Application>Microsoft Office PowerPoint</Application>
  <PresentationFormat>Presentación en pantalla (4:3)</PresentationFormat>
  <Paragraphs>42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Amerika Sans</vt:lpstr>
      <vt:lpstr>Berlin Sans FB Demi</vt:lpstr>
      <vt:lpstr>Dyname SSi</vt:lpstr>
      <vt:lpstr>Calibri Light</vt:lpstr>
      <vt:lpstr>Comic Sans MS</vt:lpstr>
      <vt:lpstr>Arial</vt:lpstr>
      <vt:lpstr>Calibri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copihue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angie</dc:creator>
  <cp:lastModifiedBy>angélica garcía</cp:lastModifiedBy>
  <cp:revision>76</cp:revision>
  <dcterms:created xsi:type="dcterms:W3CDTF">2008-10-20T16:59:18Z</dcterms:created>
  <dcterms:modified xsi:type="dcterms:W3CDTF">2014-07-02T02:04:17Z</dcterms:modified>
</cp:coreProperties>
</file>