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Afterschool Festival" pitchFamily="2" charset="0"/>
      <p:regular r:id="rId4"/>
    </p:embeddedFont>
    <p:embeddedFont>
      <p:font typeface="Book Antiqua" panose="02040602050305030304" pitchFamily="18" charset="0"/>
      <p:regular r:id="rId5"/>
      <p:bold r:id="rId6"/>
      <p:italic r:id="rId7"/>
      <p:boldItalic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mbria" panose="02040503050406030204" pitchFamily="18" charset="0"/>
      <p:regular r:id="rId15"/>
      <p:bold r:id="rId16"/>
      <p:italic r:id="rId17"/>
      <p:boldItalic r:id="rId18"/>
    </p:embeddedFont>
    <p:embeddedFont>
      <p:font typeface="Congrats Calligraphy" pitchFamily="50" charset="0"/>
      <p:regular r:id="rId19"/>
    </p:embeddedFont>
    <p:embeddedFont>
      <p:font typeface="Kristen ITC" panose="03050502040202030202" pitchFamily="66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oz9v1qSfTOb4hXpP6izg==" hashData="N2YaFi9xpLPkh/8zXJ4WbX7kTm85p59OB4JPo3VJr0/WNl/HWKqEvox/ynfSuWlJkuZRLSce+5h0n9oO2CkY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3584"/>
    <a:srgbClr val="2A247E"/>
    <a:srgbClr val="3D219C"/>
    <a:srgbClr val="32288B"/>
    <a:srgbClr val="FFFFFF"/>
    <a:srgbClr val="251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tableStyles" Target="tableStyle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heme" Target="theme/theme1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33B8D7-3901-43C9-8916-59F3B8774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698AB35-0242-4B49-9C50-4613CF603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1B311F-9691-452C-9D8A-AF2A6BA0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EFBE34-DB46-4263-8962-BF3BC59CE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58FF76-1CDB-49C0-A49B-C8E63832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1326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103EFD-4D07-4268-A8E1-66F901FE8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04E5DE-F743-4701-B8DD-61107E976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A3B36D-B3E4-4948-B921-A947CA4D1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388E7F-3D8B-4E58-BFC1-666B6A66B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8664B2-2DEA-4CEB-9A20-E3B8EE656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3419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005446-54D2-4A10-B403-ED844015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FE7B24C-4752-40D3-A842-FF5A14E11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4AFC55-7712-4ABF-8730-A70A9CD3D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9B65AF-A45E-4C8F-B72E-6C9525D0E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E8F325-2FFF-458E-AA30-3110282FD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6970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597ED0-B234-429C-9D0C-709B58F86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001F2F-5DC2-40C8-8455-25F0081D94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D121D52-6C16-412C-8A1B-6BD573013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63E34D-612F-48E2-92EA-4615EF70F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F4EA1E-E037-436D-94A5-0FF749D89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ABC2D7-8CA9-4594-818B-9F35F5123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1275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BA113-F03D-4491-A1D9-7E82DAFD8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D41903-C99C-43E9-9096-EBF29C70ED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9FB7801-3E26-4CA5-ACD1-DF884280AA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6B3F27F-1D3C-402D-AC1F-23D0589C44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75DE81-756D-438B-A9AB-309A41F5C5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34943AE-1ECA-41F4-A272-E52600414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FAA6F87-8866-4BED-A73F-9BB835A3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278E3F6-0A52-479E-AB74-4A9C09CB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0168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0419E8-8FEF-4B4F-B96A-C512E59A4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79DA64B-6CD4-4BCD-BA0F-C51665AC2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1A69F37-23A7-43FC-8C19-A669877A7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BEE71B3-93AA-4B2B-89E6-8D5FBDDF6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0415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5E2B6D5-10C5-437A-8E47-145865F62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AFB28AF-C272-4D6F-AE40-74C772D5D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BF96C2B-9704-4688-8A28-28F538786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713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29AB49-F9E4-4251-9FC2-6D2576DB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928DC0-DB95-401E-B2FC-F7AFDBAD5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9A1E0B3-4F0C-4A09-81FD-F8B200E2F8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BC6149-59D6-468E-95F4-BE3892EC3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E4C9AE-2C86-48BF-8A2C-B9F885F8F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A77FC8-A3DC-4DB9-BC6A-90708C7D1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615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68939-1F66-43AB-918D-ECD8D5065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2F38F95-70F9-4419-AA87-AD8E5B9A7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FAD69AF-45BE-46FC-BDEC-1868C2F77D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D58022-09E8-4CE1-848A-3354CE9CE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E80885-10F8-4EFB-A91B-FFF6BCE57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2DA000A-93E7-477F-8458-6180E6175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8237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4CBA39-01FD-4A80-8C61-D39A7143D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F1B1ED-31B3-4FB1-915D-3BF09ABC04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9FD324-1F64-42DD-8393-85A6B427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6172D5-54FC-4329-98A8-3C29A8695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0DDD02-34F2-4AA9-AD3D-0AD7A7FC8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233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B99853E-7A17-41C5-B5F5-81AFB7E16C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1A1EAD9-569A-4140-84E8-06FF6A6ED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0ED420-34CF-445C-B28D-5DC3C518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649D5E-6B0E-41A7-B6A8-FB4592A67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76F366-EEF8-45A7-A283-852947B74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433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AC0E5A2-9224-4136-8EC3-1874F07D9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63A9D4-BDB6-4115-96E2-8FC667244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10C755-AD54-443F-B14C-22DDB59952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6DCDE-7505-47E1-9389-EADC225CFB3E}" type="datetimeFigureOut">
              <a:rPr lang="en-CA" smtClean="0"/>
              <a:t>2020-10-07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2A8BB6-489A-485D-8EE3-3B3CA8AA02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4E1B7F-2B35-4D7B-9E79-A2F0ED240D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984C6-E627-4660-88F2-A5FA9D4F515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4171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jpg"/><Relationship Id="rId7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2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6FAD40BD-B446-436A-9A94-D230AFC6AF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2030" y="0"/>
            <a:ext cx="12614030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A02ACD6-D30E-4879-A18B-A14584A019EC}"/>
              </a:ext>
            </a:extLst>
          </p:cNvPr>
          <p:cNvSpPr txBox="1"/>
          <p:nvPr/>
        </p:nvSpPr>
        <p:spPr>
          <a:xfrm flipH="1">
            <a:off x="0" y="1379667"/>
            <a:ext cx="105760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 </a:t>
            </a:r>
            <a:r>
              <a:rPr lang="es-ES" sz="4800" dirty="0">
                <a:solidFill>
                  <a:srgbClr val="FFFF00"/>
                </a:solidFill>
                <a:latin typeface="Afterschool Festival" pitchFamily="2" charset="0"/>
              </a:rPr>
              <a:t>Que tus despertares te </a:t>
            </a:r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despierten</a:t>
            </a:r>
            <a:r>
              <a:rPr lang="es-ES" sz="4800" dirty="0">
                <a:solidFill>
                  <a:srgbClr val="FFFF00"/>
                </a:solidFill>
                <a:latin typeface="Afterschool Festival" pitchFamily="2" charset="0"/>
              </a:rPr>
              <a:t>.</a:t>
            </a:r>
          </a:p>
          <a:p>
            <a:r>
              <a:rPr lang="es-ES" sz="4800" dirty="0">
                <a:solidFill>
                  <a:srgbClr val="FFFF00"/>
                </a:solidFill>
                <a:latin typeface="Afterschool Festival" pitchFamily="2" charset="0"/>
              </a:rPr>
              <a:t> Y que al despertarte,</a:t>
            </a:r>
          </a:p>
          <a:p>
            <a:r>
              <a:rPr lang="es-ES" sz="4800" dirty="0">
                <a:solidFill>
                  <a:srgbClr val="FFFF00"/>
                </a:solidFill>
                <a:latin typeface="Afterschool Festival" pitchFamily="2" charset="0"/>
              </a:rPr>
              <a:t> el día que comienza te entusiasme.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DA9FC61-6550-4EE4-8BBB-3874D4ADA718}"/>
              </a:ext>
            </a:extLst>
          </p:cNvPr>
          <p:cNvSpPr txBox="1"/>
          <p:nvPr/>
        </p:nvSpPr>
        <p:spPr>
          <a:xfrm>
            <a:off x="0" y="1360399"/>
            <a:ext cx="6457217" cy="2262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jamás se transformen en rutinarios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los rayos del Sol que se filtran por tu ventana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en cada nuevo amanecer.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25EF684-AE93-46A5-81DB-4781A4F810DE}"/>
              </a:ext>
            </a:extLst>
          </p:cNvPr>
          <p:cNvSpPr txBox="1"/>
          <p:nvPr/>
        </p:nvSpPr>
        <p:spPr>
          <a:xfrm>
            <a:off x="1151792" y="2180493"/>
            <a:ext cx="224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i="1" dirty="0">
                <a:solidFill>
                  <a:srgbClr val="FFFF00"/>
                </a:solidFill>
                <a:latin typeface="Cambria" panose="02040503050406030204" pitchFamily="18" charset="0"/>
              </a:rPr>
              <a:t>Rabino Daniel </a:t>
            </a:r>
            <a:r>
              <a:rPr lang="en-CA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Karpuj</a:t>
            </a:r>
            <a:endParaRPr lang="en-C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6CDA0BC-E40B-4A87-B6FB-41E496EED217}"/>
              </a:ext>
            </a:extLst>
          </p:cNvPr>
          <p:cNvSpPr txBox="1"/>
          <p:nvPr/>
        </p:nvSpPr>
        <p:spPr>
          <a:xfrm>
            <a:off x="149470" y="1222131"/>
            <a:ext cx="5365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5400" dirty="0">
                <a:solidFill>
                  <a:srgbClr val="FFFF00"/>
                </a:solidFill>
                <a:latin typeface="Congrats Calligraphy" pitchFamily="50" charset="0"/>
              </a:rPr>
              <a:t>Antigua </a:t>
            </a:r>
            <a:r>
              <a:rPr lang="en-CA" sz="5400" dirty="0" err="1">
                <a:solidFill>
                  <a:srgbClr val="FFFF00"/>
                </a:solidFill>
                <a:latin typeface="Congrats Calligraphy" pitchFamily="50" charset="0"/>
              </a:rPr>
              <a:t>Plegaria</a:t>
            </a:r>
            <a:r>
              <a:rPr lang="en-CA" sz="5400" dirty="0">
                <a:solidFill>
                  <a:srgbClr val="FFFF00"/>
                </a:solidFill>
                <a:latin typeface="Congrats Calligraphy" pitchFamily="50" charset="0"/>
              </a:rPr>
              <a:t> </a:t>
            </a:r>
            <a:r>
              <a:rPr lang="en-CA" sz="5400" dirty="0" err="1">
                <a:solidFill>
                  <a:srgbClr val="FFFF00"/>
                </a:solidFill>
                <a:latin typeface="Congrats Calligraphy" pitchFamily="50" charset="0"/>
              </a:rPr>
              <a:t>Hebrea</a:t>
            </a:r>
            <a:endParaRPr lang="en-CA" sz="5400" dirty="0">
              <a:solidFill>
                <a:srgbClr val="FFFF00"/>
              </a:solidFill>
              <a:latin typeface="Congrats Calligraphy" pitchFamily="50" charset="0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BE69BD85-A604-4AC5-8B62-A096D615D0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9105" y="0"/>
            <a:ext cx="12581106" cy="685799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DCF84EA-8F25-40EB-B1C4-B9252D8CC78E}"/>
              </a:ext>
            </a:extLst>
          </p:cNvPr>
          <p:cNvSpPr/>
          <p:nvPr/>
        </p:nvSpPr>
        <p:spPr>
          <a:xfrm>
            <a:off x="538264" y="359922"/>
            <a:ext cx="6125183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tengas la lucidez de concentrarte y de rescatar lo más positivo de cada persona que se cruce en tu camino.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0F3988A-5960-460F-A9E4-94E579884976}"/>
              </a:ext>
            </a:extLst>
          </p:cNvPr>
          <p:cNvSpPr txBox="1"/>
          <p:nvPr/>
        </p:nvSpPr>
        <p:spPr>
          <a:xfrm>
            <a:off x="379379" y="583660"/>
            <a:ext cx="7196201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no te olvides de saborear la comida,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</a:t>
            </a:r>
            <a:r>
              <a:rPr lang="es-ES" sz="4700" dirty="0" err="1">
                <a:solidFill>
                  <a:srgbClr val="FFFF00"/>
                </a:solidFill>
                <a:latin typeface="Afterschool Festival" pitchFamily="2" charset="0"/>
              </a:rPr>
              <a:t>detenidamente,aunque</a:t>
            </a:r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"solo" se trate de pan y agua. 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9663C610-603A-4279-AD4A-4CB4B3D5C4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955" y="0"/>
            <a:ext cx="12604955" cy="6858000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AA5065E1-6128-4E26-89FD-3D2BCE10B872}"/>
              </a:ext>
            </a:extLst>
          </p:cNvPr>
          <p:cNvSpPr txBox="1"/>
          <p:nvPr/>
        </p:nvSpPr>
        <p:spPr>
          <a:xfrm>
            <a:off x="826246" y="0"/>
            <a:ext cx="10685361" cy="2262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encuentres algún momento durante el día ,aunque sea corto y breve,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para elevar tu mirada hacia lo Alto y agradecer, por el milagro de la salud,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ese misterio y fantástico equilibrio interno. 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AD0C66E4-9676-4BEA-B6F2-507AD7A43C98}"/>
              </a:ext>
            </a:extLst>
          </p:cNvPr>
          <p:cNvSpPr txBox="1"/>
          <p:nvPr/>
        </p:nvSpPr>
        <p:spPr>
          <a:xfrm>
            <a:off x="1131024" y="136291"/>
            <a:ext cx="8802410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logres expresar el amor que sientes por tus seres queridos. 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tus brazos, abracen. Y que tus besos, besen. 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30C821D3-ECB2-4F6E-9B8D-3626397751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35" y="0"/>
            <a:ext cx="12607636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4AA1473-E8BC-47F3-AEBC-5731063EC25B}"/>
              </a:ext>
            </a:extLst>
          </p:cNvPr>
          <p:cNvSpPr txBox="1"/>
          <p:nvPr/>
        </p:nvSpPr>
        <p:spPr>
          <a:xfrm>
            <a:off x="2226262" y="102493"/>
            <a:ext cx="9762609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los atardeceres te sorprendan, y que nunca dejen de maravillarte.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llegues cansado y satisfecho al anochecer 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por la tarea satisfactoria realizada durante el día.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584FF7-1997-41A2-B2A6-93E71A820FB3}"/>
              </a:ext>
            </a:extLst>
          </p:cNvPr>
          <p:cNvSpPr txBox="1"/>
          <p:nvPr/>
        </p:nvSpPr>
        <p:spPr>
          <a:xfrm>
            <a:off x="3171350" y="130798"/>
            <a:ext cx="7295587" cy="25391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tu sueño sea calmo, reparador y sin sobresaltos.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no confundas tu trabajo con tu vida,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ni tampoco el valor de las cosas con su precio.</a:t>
            </a:r>
          </a:p>
          <a:p>
            <a:endParaRPr lang="es-ES" dirty="0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0D1F7649-4555-47F8-AA9A-794054646B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9105" y="0"/>
            <a:ext cx="12581106" cy="685800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B8F6799-28E3-45F5-A293-C00E45F17011}"/>
              </a:ext>
            </a:extLst>
          </p:cNvPr>
          <p:cNvSpPr txBox="1"/>
          <p:nvPr/>
        </p:nvSpPr>
        <p:spPr>
          <a:xfrm>
            <a:off x="1185100" y="135352"/>
            <a:ext cx="1114957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no te creas más que nadie, 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porque, solo los ignorantes desconocen que no somos más que polvo y ceniza. </a:t>
            </a:r>
            <a:endParaRPr lang="en-CA" sz="4700" dirty="0">
              <a:solidFill>
                <a:srgbClr val="FFFF00"/>
              </a:solidFill>
              <a:latin typeface="Afterschool Festival" pitchFamily="2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2D4ACA0-BF34-401C-9761-0B3B77DBD8FD}"/>
              </a:ext>
            </a:extLst>
          </p:cNvPr>
          <p:cNvSpPr txBox="1"/>
          <p:nvPr/>
        </p:nvSpPr>
        <p:spPr>
          <a:xfrm>
            <a:off x="1568244" y="144762"/>
            <a:ext cx="7064755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 no te olvides, ni por un instante, 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que cada segundo de vida es un regalo, un obsequio.</a:t>
            </a:r>
            <a:endParaRPr lang="en-CA" sz="4700" dirty="0">
              <a:solidFill>
                <a:srgbClr val="FFFF00"/>
              </a:solidFill>
              <a:latin typeface="Afterschool Festival" pitchFamily="2" charset="0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E43A20C0-4B74-4C40-9A66-B0A8B57863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7471" y="0"/>
            <a:ext cx="12639471" cy="6858000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619D05F7-276E-47EE-9AB4-92191A31E271}"/>
              </a:ext>
            </a:extLst>
          </p:cNvPr>
          <p:cNvSpPr txBox="1"/>
          <p:nvPr/>
        </p:nvSpPr>
        <p:spPr>
          <a:xfrm>
            <a:off x="1225685" y="214009"/>
            <a:ext cx="10075194" cy="22621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Y que, si fuésemos realmente valientes, bailaríamos y cantaríamos de alegría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al tomar conciencia de ello como un pequeñísimo homenaje</a:t>
            </a:r>
          </a:p>
          <a:p>
            <a:r>
              <a:rPr lang="es-ES" sz="4700" dirty="0">
                <a:solidFill>
                  <a:srgbClr val="FFFF00"/>
                </a:solidFill>
                <a:latin typeface="Afterschool Festival" pitchFamily="2" charset="0"/>
              </a:rPr>
              <a:t> al misterio de la vida que nos acoge, nos abraza y nos bendice.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676DB916-09DE-4E27-95FF-7FCDD1C5A424}"/>
              </a:ext>
            </a:extLst>
          </p:cNvPr>
          <p:cNvSpPr txBox="1"/>
          <p:nvPr/>
        </p:nvSpPr>
        <p:spPr>
          <a:xfrm>
            <a:off x="2714017" y="2266545"/>
            <a:ext cx="34836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00" i="1" dirty="0">
                <a:solidFill>
                  <a:srgbClr val="FFFF00"/>
                </a:solidFill>
                <a:latin typeface="Book Antiqua" panose="02040602050305030304" pitchFamily="18" charset="0"/>
              </a:rPr>
              <a:t>inesgaret@gmail.com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9D7A0231-19B4-46DC-8DB3-15C251327D2B}"/>
              </a:ext>
            </a:extLst>
          </p:cNvPr>
          <p:cNvSpPr txBox="1"/>
          <p:nvPr/>
        </p:nvSpPr>
        <p:spPr>
          <a:xfrm>
            <a:off x="1887166" y="1663430"/>
            <a:ext cx="5346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Audio – Giovanni </a:t>
            </a:r>
            <a:r>
              <a:rPr lang="en-CA" sz="2400" i="1" dirty="0" err="1">
                <a:solidFill>
                  <a:srgbClr val="FFFF00"/>
                </a:solidFill>
                <a:latin typeface="Book Antiqua" panose="02040602050305030304" pitchFamily="18" charset="0"/>
              </a:rPr>
              <a:t>Marradi</a:t>
            </a:r>
            <a:r>
              <a:rPr lang="en-CA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 – Impromptu.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CEFE6038-2DB6-465C-B6B8-29F0FDBBD61F}"/>
              </a:ext>
            </a:extLst>
          </p:cNvPr>
          <p:cNvSpPr txBox="1"/>
          <p:nvPr/>
        </p:nvSpPr>
        <p:spPr>
          <a:xfrm>
            <a:off x="1079770" y="1177046"/>
            <a:ext cx="8351966" cy="410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70" i="1" dirty="0">
                <a:solidFill>
                  <a:srgbClr val="FFFF00"/>
                </a:solidFill>
                <a:latin typeface="Book Antiqua" panose="02040602050305030304" pitchFamily="18" charset="0"/>
              </a:rPr>
              <a:t>Todos los derechos de autor © pertenecen a los respectivos artistas / fotógrafo</a:t>
            </a:r>
            <a:endParaRPr lang="en-CA" sz="2070" i="1" dirty="0">
              <a:solidFill>
                <a:srgbClr val="FFFF00"/>
              </a:solidFill>
              <a:latin typeface="Book Antiqua" panose="02040602050305030304" pitchFamily="18" charset="0"/>
            </a:endParaRP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8F240551-4DB2-4177-95DD-C8FB075DB411}"/>
              </a:ext>
            </a:extLst>
          </p:cNvPr>
          <p:cNvSpPr/>
          <p:nvPr/>
        </p:nvSpPr>
        <p:spPr>
          <a:xfrm>
            <a:off x="-457200" y="0"/>
            <a:ext cx="12649200" cy="6858000"/>
          </a:xfrm>
          <a:prstGeom prst="rect">
            <a:avLst/>
          </a:prstGeom>
          <a:solidFill>
            <a:srgbClr val="0C35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BA9DEF5-699E-4AD6-962A-71062F9B9EAC}"/>
              </a:ext>
            </a:extLst>
          </p:cNvPr>
          <p:cNvSpPr/>
          <p:nvPr/>
        </p:nvSpPr>
        <p:spPr>
          <a:xfrm>
            <a:off x="-438912" y="0"/>
            <a:ext cx="12630912" cy="6858000"/>
          </a:xfrm>
          <a:prstGeom prst="rect">
            <a:avLst/>
          </a:prstGeom>
          <a:solidFill>
            <a:srgbClr val="0C35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044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  <p:sndAc>
          <p:stSnd>
            <p:snd r:embed="rId2" name="Giovanni Marradi - Impromptu.wav"/>
          </p:stSnd>
        </p:sndAc>
      </p:transition>
    </mc:Choice>
    <mc:Fallback>
      <p:transition spd="slow" advClick="0" advTm="4000">
        <p:fade/>
        <p:sndAc>
          <p:stSnd>
            <p:snd r:embed="rId2" name="Giovanni Marradi - Imprompt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140"/>
                            </p:stCondLst>
                            <p:childTnLst>
                              <p:par>
                                <p:cTn id="2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640"/>
                            </p:stCondLst>
                            <p:childTnLst>
                              <p:par>
                                <p:cTn id="30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380"/>
                            </p:stCondLst>
                            <p:childTnLst>
                              <p:par>
                                <p:cTn id="3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880"/>
                            </p:stCondLst>
                            <p:childTnLst>
                              <p:par>
                                <p:cTn id="4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88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980"/>
                            </p:stCondLst>
                            <p:childTnLst>
                              <p:par>
                                <p:cTn id="5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7480"/>
                            </p:stCondLst>
                            <p:childTnLst>
                              <p:par>
                                <p:cTn id="6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760"/>
                            </p:stCondLst>
                            <p:childTnLst>
                              <p:par>
                                <p:cTn id="6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260"/>
                            </p:stCondLst>
                            <p:childTnLst>
                              <p:par>
                                <p:cTn id="7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826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2800"/>
                            </p:stCondLst>
                            <p:childTnLst>
                              <p:par>
                                <p:cTn id="8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7300"/>
                            </p:stCondLst>
                            <p:childTnLst>
                              <p:par>
                                <p:cTn id="9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2460"/>
                            </p:stCondLst>
                            <p:childTnLst>
                              <p:par>
                                <p:cTn id="9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36960"/>
                            </p:stCondLst>
                            <p:childTnLst>
                              <p:par>
                                <p:cTn id="10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996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62120"/>
                            </p:stCondLst>
                            <p:childTnLst>
                              <p:par>
                                <p:cTn id="11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66620"/>
                            </p:stCondLst>
                            <p:childTnLst>
                              <p:par>
                                <p:cTn id="1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84860"/>
                            </p:stCondLst>
                            <p:childTnLst>
                              <p:par>
                                <p:cTn id="12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89360"/>
                            </p:stCondLst>
                            <p:childTnLst>
                              <p:par>
                                <p:cTn id="13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2360"/>
                            </p:stCondLst>
                            <p:childTnLst>
                              <p:par>
                                <p:cTn id="1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6540"/>
                            </p:stCondLst>
                            <p:childTnLst>
                              <p:par>
                                <p:cTn id="14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11040"/>
                            </p:stCondLst>
                            <p:childTnLst>
                              <p:par>
                                <p:cTn id="150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3760"/>
                            </p:stCondLst>
                            <p:childTnLst>
                              <p:par>
                                <p:cTn id="15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28260"/>
                            </p:stCondLst>
                            <p:childTnLst>
                              <p:par>
                                <p:cTn id="16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1260"/>
                            </p:stCondLst>
                            <p:childTnLst>
                              <p:par>
                                <p:cTn id="168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56720"/>
                            </p:stCondLst>
                            <p:childTnLst>
                              <p:par>
                                <p:cTn id="176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61220"/>
                            </p:stCondLst>
                            <p:childTnLst>
                              <p:par>
                                <p:cTn id="182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6588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69380"/>
                            </p:stCondLst>
                            <p:childTnLst>
                              <p:par>
                                <p:cTn id="203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7188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  <p:bldP spid="5" grpId="0"/>
      <p:bldP spid="6" grpId="0"/>
      <p:bldP spid="4" grpId="0"/>
      <p:bldP spid="4" grpId="1"/>
      <p:bldP spid="9" grpId="0"/>
      <p:bldP spid="9" grpId="1"/>
      <p:bldP spid="28" grpId="0"/>
      <p:bldP spid="28" grpId="1"/>
      <p:bldP spid="29" grpId="0"/>
      <p:bldP spid="29" grpId="1"/>
      <p:bldP spid="2" grpId="0"/>
      <p:bldP spid="2" grpId="1"/>
      <p:bldP spid="3" grpId="0"/>
      <p:bldP spid="3" grpId="1"/>
      <p:bldP spid="11" grpId="0"/>
      <p:bldP spid="11" grpId="1"/>
      <p:bldP spid="12" grpId="0"/>
      <p:bldP spid="12" grpId="1"/>
      <p:bldP spid="30" grpId="0"/>
      <p:bldP spid="30" grpId="1"/>
      <p:bldP spid="39" grpId="0"/>
      <p:bldP spid="40" grpId="0"/>
      <p:bldP spid="41" grpId="0"/>
      <p:bldP spid="42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CD0DCD1-515F-402E-AC5E-7B43FAFA6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4C4781D-4C92-4948-8FA8-AFA60182A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639D71C-E5A1-4961-9D03-54E0FFCD2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5FBAAAC-8811-448D-8464-E2D7270A0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FD684C0-FA3A-4CD7-9B93-FCE28E8C4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66CF44C-BA59-4721-81D6-655B06FD9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966D786-60B5-4DB3-A9F0-8421A53A2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BBC8258-F12D-48C9-A456-3646ADA13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A7283C3-218E-4756-B14F-83755C0ED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1151D810-7318-447B-A33B-94A593350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5368824-4721-47B0-8CE8-5A2E3AFFE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715535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366</Words>
  <Application>Microsoft Office PowerPoint</Application>
  <PresentationFormat>Panorámica</PresentationFormat>
  <Paragraphs>35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Cambria</vt:lpstr>
      <vt:lpstr>Kristen ITC</vt:lpstr>
      <vt:lpstr>Book Antiqua</vt:lpstr>
      <vt:lpstr>Calibri Light</vt:lpstr>
      <vt:lpstr>Arial</vt:lpstr>
      <vt:lpstr>Congrats Calligraphy</vt:lpstr>
      <vt:lpstr>Calibri</vt:lpstr>
      <vt:lpstr>Afterschool Festival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54</cp:revision>
  <dcterms:created xsi:type="dcterms:W3CDTF">2020-09-27T21:08:57Z</dcterms:created>
  <dcterms:modified xsi:type="dcterms:W3CDTF">2020-10-07T20:29:31Z</dcterms:modified>
</cp:coreProperties>
</file>