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Kristen ITC" panose="03050502040202030202" pitchFamily="66" charset="0"/>
      <p:regular r:id="rId22"/>
    </p:embeddedFont>
    <p:embeddedFont>
      <p:font typeface="Amazone BT" panose="03020702040507090A04" pitchFamily="66" charset="0"/>
      <p:regular r:id="rId23"/>
    </p:embeddedFont>
    <p:embeddedFont>
      <p:font typeface="Calibri Light" panose="020F0302020204030204" pitchFamily="34" charset="0"/>
      <p:regular r:id="rId24"/>
      <p:italic r:id="rId25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xB+kDTwQI/QWWaNkTiasQ==" hashData="ptwSGneK+W9upwmfkSOFTTgWBsgaGZNPJtPkuKeFvrtsI+l/cZ227lRt55xCKVXoSI4oRty7ncK66sjLc8Rd4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620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666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168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4243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823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6473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630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248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8100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1993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202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077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128FE-E6CA-4E17-82FE-6BDE276C2FD8}" type="datetimeFigureOut">
              <a:rPr lang="es-MX" smtClean="0"/>
              <a:t>06/03/2015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2D926-CC43-4FBB-8974-24E4456E650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908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392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n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000" y="3411000"/>
            <a:ext cx="36000" cy="36000"/>
          </a:xfrm>
          <a:prstGeom prst="rect">
            <a:avLst/>
          </a:prstGeom>
        </p:spPr>
      </p:pic>
      <p:sp>
        <p:nvSpPr>
          <p:cNvPr id="103" name="Rectángulo 10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8" name="Imagen 10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64" y="700048"/>
            <a:ext cx="4868731" cy="1826807"/>
          </a:xfrm>
          <a:prstGeom prst="rect">
            <a:avLst/>
          </a:prstGeom>
        </p:spPr>
      </p:pic>
      <p:pic>
        <p:nvPicPr>
          <p:cNvPr id="109" name="Imagen 10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2208" y="6280849"/>
            <a:ext cx="2075070" cy="316354"/>
          </a:xfrm>
          <a:prstGeom prst="rect">
            <a:avLst/>
          </a:prstGeom>
        </p:spPr>
      </p:pic>
      <p:pic>
        <p:nvPicPr>
          <p:cNvPr id="110" name="Imagen 10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293" y="6336406"/>
            <a:ext cx="2356602" cy="521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5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 loop="1">
            <p:snd r:embed="rId2" name="01. One Furtive Tear.wav"/>
          </p:stSnd>
        </p:sndAc>
      </p:transition>
    </mc:Choice>
    <mc:Fallback xmlns="">
      <p:transition spd="slow">
        <p:fade/>
        <p:sndAc>
          <p:stSnd loop="1">
            <p:snd r:embed="rId8" name="01. One Furtive Te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759" y="528033"/>
            <a:ext cx="4361951" cy="1983347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55734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"/>
          <a:stretch/>
        </p:blipFill>
        <p:spPr>
          <a:xfrm>
            <a:off x="0" y="44005"/>
            <a:ext cx="12191999" cy="681399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919" y="991672"/>
            <a:ext cx="4482492" cy="20873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263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96" y="4299707"/>
            <a:ext cx="4627384" cy="199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61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982" y="823584"/>
            <a:ext cx="3856570" cy="221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40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"/>
          <a:stretch/>
        </p:blipFill>
        <p:spPr>
          <a:xfrm>
            <a:off x="0" y="44004"/>
            <a:ext cx="12192000" cy="681399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3" y="4305264"/>
            <a:ext cx="4571865" cy="2035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4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6"/>
          <a:stretch/>
        </p:blipFill>
        <p:spPr>
          <a:xfrm>
            <a:off x="0" y="1"/>
            <a:ext cx="12191999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532" y="4059303"/>
            <a:ext cx="4592717" cy="209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61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407" y="569151"/>
            <a:ext cx="4313306" cy="304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8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220" y="395049"/>
            <a:ext cx="4573117" cy="251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40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9116"/>
            <a:ext cx="12192000" cy="685859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231" y="4861400"/>
            <a:ext cx="3462592" cy="94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8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778" y="530547"/>
            <a:ext cx="3738621" cy="251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3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07" y="1764404"/>
            <a:ext cx="4540802" cy="228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84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11838"/>
            <a:ext cx="5025332" cy="181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59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CuadroTexto 1"/>
          <p:cNvSpPr txBox="1"/>
          <p:nvPr/>
        </p:nvSpPr>
        <p:spPr>
          <a:xfrm>
            <a:off x="3309870" y="734096"/>
            <a:ext cx="56409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latin typeface="Amazone BT" panose="03020702040507090A04" pitchFamily="66" charset="0"/>
              </a:rPr>
              <a:t>Cuando Dios instituyó el matrimonio dijo que el hombre y la mujer serían una sola carne: un solo ser. Para el esposo, su mujer debe ser como si fuera él mismo. La misma atención que le da a su propia persona es la que debe darle a su esposa. Hay hombres que con su esposa son indiferentes, ásperos e inaccesibles. La esposa tiene la prioridad en el matrimonio. Si todo marcha bien entre la pareja, marchará todo bien con los hijos. Un buen padre, es primero un buen esposo.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422" y="4619944"/>
            <a:ext cx="3816884" cy="1267799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257" y="5958160"/>
            <a:ext cx="1278789" cy="49718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32" y="6206752"/>
            <a:ext cx="6967470" cy="493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4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42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200"/>
                            </p:stCondLst>
                            <p:childTnLst>
                              <p:par>
                                <p:cTn id="2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117</Words>
  <Application>Microsoft Office PowerPoint</Application>
  <PresentationFormat>Panorámica</PresentationFormat>
  <Paragraphs>3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Calibri</vt:lpstr>
      <vt:lpstr>Kristen ITC</vt:lpstr>
      <vt:lpstr>Amazone BT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46</cp:revision>
  <dcterms:created xsi:type="dcterms:W3CDTF">2015-03-05T19:57:13Z</dcterms:created>
  <dcterms:modified xsi:type="dcterms:W3CDTF">2015-03-06T16:37:48Z</dcterms:modified>
</cp:coreProperties>
</file>