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36" r:id="rId3"/>
    <p:sldId id="356" r:id="rId4"/>
    <p:sldId id="357" r:id="rId5"/>
    <p:sldId id="366" r:id="rId6"/>
    <p:sldId id="367" r:id="rId7"/>
    <p:sldId id="368" r:id="rId8"/>
    <p:sldId id="369" r:id="rId9"/>
    <p:sldId id="378" r:id="rId10"/>
    <p:sldId id="371" r:id="rId11"/>
    <p:sldId id="372" r:id="rId12"/>
    <p:sldId id="373" r:id="rId13"/>
    <p:sldId id="379"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P6Zg+lWXZzzPf5AYmR/zsw==" hashData="mq3ynpTprSGBmyfMryrqk1FXL+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0000"/>
    <a:srgbClr val="3333CC"/>
    <a:srgbClr val="6666F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71" autoAdjust="0"/>
  </p:normalViewPr>
  <p:slideViewPr>
    <p:cSldViewPr>
      <p:cViewPr varScale="1">
        <p:scale>
          <a:sx n="90" d="100"/>
          <a:sy n="90" d="100"/>
        </p:scale>
        <p:origin x="-120" y="-14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13/07/2014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13/07/2014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13/07/2014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13/07/2014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13/07/2014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13/07/2014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13/07/2014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13/07/2014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13/07/2014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13/07/2014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13/07/2014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13/07/2014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8FEAB357-826C-474F-96D7-7E84A83F070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30047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13/07/2014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2391C3C-0854-4CFB-BB77-D1A94D6A497D}"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C:\01 Mis docu. Backup\Mis imágenes\00 Para el mensaje haciendo\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4136" y="512393"/>
            <a:ext cx="2675732" cy="2062103"/>
          </a:xfrm>
          <a:prstGeom prst="rect">
            <a:avLst/>
          </a:prstGeom>
          <a:noFill/>
        </p:spPr>
        <p:txBody>
          <a:bodyPr wrap="none" lIns="91440" tIns="45720" rIns="91440" bIns="45720">
            <a:spAutoFit/>
          </a:bodyPr>
          <a:lstStyle/>
          <a:p>
            <a:pPr algn="ctr"/>
            <a:r>
              <a:rPr lang="es-ES" sz="5400" b="1" cap="none"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mj-lt"/>
              </a:rPr>
              <a:t>AMOR</a:t>
            </a:r>
          </a:p>
          <a:p>
            <a:pPr algn="ctr"/>
            <a:r>
              <a:rPr lang="es-ES" sz="5400" b="1"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mj-lt"/>
              </a:rPr>
              <a:t>PROPIO</a:t>
            </a:r>
          </a:p>
          <a:p>
            <a:pPr algn="ctr"/>
            <a:r>
              <a:rPr lang="es-ES" sz="2000" b="1" i="1" cap="none"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mj-lt"/>
              </a:rPr>
              <a:t>(CHARLIE CHAPLIN)</a:t>
            </a:r>
            <a:endParaRPr lang="es-ES" sz="2000" b="1" i="1" cap="none"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latin typeface="+mj-lt"/>
            </a:endParaRPr>
          </a:p>
        </p:txBody>
      </p:sp>
      <p:sp>
        <p:nvSpPr>
          <p:cNvPr id="3" name="2 CuadroTexto"/>
          <p:cNvSpPr txBox="1"/>
          <p:nvPr/>
        </p:nvSpPr>
        <p:spPr>
          <a:xfrm>
            <a:off x="3281012" y="3291830"/>
            <a:ext cx="2581348" cy="1492716"/>
          </a:xfrm>
          <a:prstGeom prst="rect">
            <a:avLst/>
          </a:prstGeom>
          <a:noFill/>
        </p:spPr>
        <p:txBody>
          <a:bodyPr wrap="none" rtlCol="0">
            <a:spAutoFit/>
          </a:bodyPr>
          <a:lstStyle/>
          <a:p>
            <a:pPr algn="ctr"/>
            <a:r>
              <a:rPr lang="es-CO" sz="1300" b="1" dirty="0" smtClean="0">
                <a:solidFill>
                  <a:schemeClr val="bg1"/>
                </a:solidFill>
                <a:latin typeface="+mj-lt"/>
              </a:rPr>
              <a:t>Música:</a:t>
            </a:r>
          </a:p>
          <a:p>
            <a:pPr algn="ctr"/>
            <a:r>
              <a:rPr lang="es-CO" sz="1300" b="1" dirty="0">
                <a:solidFill>
                  <a:schemeClr val="bg1"/>
                </a:solidFill>
                <a:latin typeface="+mj-lt"/>
              </a:rPr>
              <a:t>Pura vida</a:t>
            </a:r>
          </a:p>
          <a:p>
            <a:pPr algn="ctr"/>
            <a:r>
              <a:rPr lang="es-CO" sz="1300" b="1" i="1" dirty="0">
                <a:solidFill>
                  <a:schemeClr val="bg1"/>
                </a:solidFill>
                <a:latin typeface="+mj-lt"/>
              </a:rPr>
              <a:t>-Chris </a:t>
            </a:r>
            <a:r>
              <a:rPr lang="es-CO" sz="1300" b="1" i="1" dirty="0" err="1">
                <a:solidFill>
                  <a:schemeClr val="bg1"/>
                </a:solidFill>
                <a:latin typeface="+mj-lt"/>
              </a:rPr>
              <a:t>Speheeris</a:t>
            </a:r>
            <a:r>
              <a:rPr lang="es-CO" sz="1300" b="1" i="1" dirty="0">
                <a:solidFill>
                  <a:schemeClr val="bg1"/>
                </a:solidFill>
                <a:latin typeface="+mj-lt"/>
              </a:rPr>
              <a:t> &amp; Paul </a:t>
            </a:r>
            <a:r>
              <a:rPr lang="es-CO" sz="1300" b="1" i="1" dirty="0" err="1">
                <a:solidFill>
                  <a:schemeClr val="bg1"/>
                </a:solidFill>
                <a:latin typeface="+mj-lt"/>
              </a:rPr>
              <a:t>Voudouris</a:t>
            </a:r>
            <a:r>
              <a:rPr lang="es-CO" sz="1300" b="1" i="1" dirty="0">
                <a:solidFill>
                  <a:schemeClr val="bg1"/>
                </a:solidFill>
                <a:latin typeface="+mj-lt"/>
              </a:rPr>
              <a:t>-</a:t>
            </a:r>
          </a:p>
          <a:p>
            <a:pPr algn="ctr"/>
            <a:endParaRPr lang="es-CO" sz="1300" b="1" dirty="0">
              <a:solidFill>
                <a:schemeClr val="bg1"/>
              </a:solidFill>
              <a:latin typeface="+mj-lt"/>
            </a:endParaRPr>
          </a:p>
          <a:p>
            <a:pPr algn="ctr"/>
            <a:r>
              <a:rPr lang="es-CO" sz="1300" b="1" dirty="0" smtClean="0">
                <a:solidFill>
                  <a:schemeClr val="bg1"/>
                </a:solidFill>
                <a:latin typeface="+mj-lt"/>
              </a:rPr>
              <a:t>Realización general:</a:t>
            </a:r>
          </a:p>
          <a:p>
            <a:pPr algn="ctr"/>
            <a:r>
              <a:rPr lang="es-CO" sz="1300" b="1" i="1" dirty="0" smtClean="0">
                <a:solidFill>
                  <a:schemeClr val="bg1"/>
                </a:solidFill>
                <a:latin typeface="+mj-lt"/>
              </a:rPr>
              <a:t>Rodrigo Valencia Cardona</a:t>
            </a:r>
          </a:p>
          <a:p>
            <a:pPr algn="ctr"/>
            <a:r>
              <a:rPr lang="es-CO" sz="1300" b="1" dirty="0" smtClean="0">
                <a:solidFill>
                  <a:schemeClr val="bg1"/>
                </a:solidFill>
                <a:latin typeface="+mj-lt"/>
              </a:rPr>
              <a:t>Medellín-Colombia</a:t>
            </a:r>
            <a:endParaRPr lang="es-CO" sz="1300" b="1" dirty="0">
              <a:solidFill>
                <a:schemeClr val="bg1"/>
              </a:solidFill>
              <a:latin typeface="+mj-lt"/>
            </a:endParaRPr>
          </a:p>
        </p:txBody>
      </p:sp>
    </p:spTree>
    <p:extLst>
      <p:ext uri="{BB962C8B-B14F-4D97-AF65-F5344CB8AC3E}">
        <p14:creationId xmlns:p14="http://schemas.microsoft.com/office/powerpoint/2010/main" val="2146866047"/>
      </p:ext>
    </p:extLst>
  </p:cSld>
  <p:clrMapOvr>
    <a:masterClrMapping/>
  </p:clrMapOvr>
  <mc:AlternateContent xmlns:mc="http://schemas.openxmlformats.org/markup-compatibility/2006">
    <mc:Choice xmlns:p14="http://schemas.microsoft.com/office/powerpoint/2010/main" Requires="p14">
      <p:transition spd="slow" p14:dur="2000">
        <p:split orient="vert"/>
        <p:sndAc>
          <p:stSnd loop="1">
            <p:snd r:embed="rId2" name="Chris Speheeris &amp; Paul Voudouris  - Pura Vida.wav"/>
          </p:stSnd>
        </p:sndAc>
      </p:transition>
    </mc:Choice>
    <mc:Fallback>
      <p:transition spd="slow">
        <p:split orient="vert"/>
        <p:sndAc>
          <p:stSnd loop="1">
            <p:snd r:embed="rId2" name="Chris Speheeris &amp; Paul Voudouris  - Pura Vid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downLeft)">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b="138"/>
          <a:stretch/>
        </p:blipFill>
        <p:spPr bwMode="auto">
          <a:xfrm>
            <a:off x="0" y="0"/>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059832" y="987574"/>
            <a:ext cx="3600400" cy="3170099"/>
          </a:xfrm>
          <a:prstGeom prst="rect">
            <a:avLst/>
          </a:prstGeom>
        </p:spPr>
        <p:txBody>
          <a:bodyPr wrap="square">
            <a:spAutoFit/>
          </a:bodyPr>
          <a:lstStyle/>
          <a:p>
            <a:pPr algn="ctr"/>
            <a:r>
              <a:rPr lang="es-CO" sz="2000" b="1" dirty="0">
                <a:solidFill>
                  <a:schemeClr val="bg1"/>
                </a:solidFill>
                <a:effectLst>
                  <a:glow rad="127000">
                    <a:schemeClr val="accent3">
                      <a:lumMod val="50000"/>
                    </a:schemeClr>
                  </a:glow>
                </a:effectLst>
                <a:latin typeface="+mj-lt"/>
              </a:rPr>
              <a:t>A medida que aprendí a tener amor propio, descubrí que la angustia y el dolor emocional, sólo son señal de vivir contrariamente a mi verdad</a:t>
            </a:r>
            <a:r>
              <a:rPr lang="es-CO" sz="2000" b="1" dirty="0" smtClean="0">
                <a:solidFill>
                  <a:schemeClr val="bg1"/>
                </a:solidFill>
                <a:effectLst>
                  <a:glow rad="127000">
                    <a:schemeClr val="accent3">
                      <a:lumMod val="50000"/>
                    </a:schemeClr>
                  </a:glow>
                </a:effectLst>
                <a:latin typeface="+mj-lt"/>
              </a:rPr>
              <a:t>.</a:t>
            </a:r>
          </a:p>
          <a:p>
            <a:pPr algn="ctr"/>
            <a:endParaRPr lang="es-CO" sz="2000" b="1" dirty="0">
              <a:solidFill>
                <a:schemeClr val="bg1"/>
              </a:solidFill>
              <a:effectLst>
                <a:glow rad="127000">
                  <a:schemeClr val="accent3">
                    <a:lumMod val="50000"/>
                  </a:schemeClr>
                </a:glow>
              </a:effectLst>
              <a:latin typeface="+mj-lt"/>
            </a:endParaRPr>
          </a:p>
          <a:p>
            <a:pPr algn="ctr"/>
            <a:r>
              <a:rPr lang="es-CO" sz="2000" b="1" dirty="0">
                <a:solidFill>
                  <a:schemeClr val="bg1"/>
                </a:solidFill>
                <a:effectLst>
                  <a:glow rad="127000">
                    <a:schemeClr val="accent3">
                      <a:lumMod val="50000"/>
                    </a:schemeClr>
                  </a:glow>
                </a:effectLst>
                <a:latin typeface="+mj-lt"/>
              </a:rPr>
              <a:t>Hoy sé que de lo que se trata eso es de</a:t>
            </a:r>
            <a:r>
              <a:rPr lang="es-CO" sz="2000" b="1" dirty="0" smtClean="0">
                <a:solidFill>
                  <a:schemeClr val="bg1"/>
                </a:solidFill>
                <a:effectLst>
                  <a:glow rad="127000">
                    <a:schemeClr val="accent3">
                      <a:lumMod val="50000"/>
                    </a:schemeClr>
                  </a:glow>
                </a:effectLst>
                <a:latin typeface="+mj-lt"/>
              </a:rPr>
              <a:t>…</a:t>
            </a:r>
          </a:p>
          <a:p>
            <a:pPr algn="ctr"/>
            <a:endParaRPr lang="es-CO" sz="2000" b="1" dirty="0">
              <a:solidFill>
                <a:schemeClr val="bg1"/>
              </a:solidFill>
              <a:effectLst>
                <a:glow rad="127000">
                  <a:schemeClr val="accent3">
                    <a:lumMod val="50000"/>
                  </a:schemeClr>
                </a:glow>
              </a:effectLst>
              <a:latin typeface="+mj-lt"/>
            </a:endParaRPr>
          </a:p>
          <a:p>
            <a:pPr algn="ctr"/>
            <a:r>
              <a:rPr lang="es-CO" sz="2000" b="1" i="1" dirty="0" smtClean="0">
                <a:solidFill>
                  <a:schemeClr val="bg1"/>
                </a:solidFill>
                <a:effectLst>
                  <a:glow rad="127000">
                    <a:schemeClr val="accent3">
                      <a:lumMod val="50000"/>
                    </a:schemeClr>
                  </a:glow>
                </a:effectLst>
                <a:latin typeface="+mj-lt"/>
              </a:rPr>
              <a:t>SER AUTÉNTICOS</a:t>
            </a:r>
            <a:r>
              <a:rPr lang="es-CO" sz="2000" b="1" dirty="0" smtClean="0">
                <a:solidFill>
                  <a:schemeClr val="bg1"/>
                </a:solidFill>
                <a:effectLst>
                  <a:glow rad="127000">
                    <a:schemeClr val="accent3">
                      <a:lumMod val="50000"/>
                    </a:schemeClr>
                  </a:glow>
                </a:effectLst>
                <a:latin typeface="+mj-lt"/>
              </a:rPr>
              <a:t>.</a:t>
            </a:r>
            <a:endParaRPr lang="es-CO" sz="2000" b="1" dirty="0">
              <a:solidFill>
                <a:schemeClr val="bg1"/>
              </a:solidFill>
              <a:effectLst>
                <a:glow rad="127000">
                  <a:schemeClr val="accent3">
                    <a:lumMod val="50000"/>
                  </a:schemeClr>
                </a:glow>
              </a:effectLst>
              <a:latin typeface="+mj-lt"/>
            </a:endParaRPr>
          </a:p>
        </p:txBody>
      </p:sp>
    </p:spTree>
    <p:extLst>
      <p:ext uri="{BB962C8B-B14F-4D97-AF65-F5344CB8AC3E}">
        <p14:creationId xmlns:p14="http://schemas.microsoft.com/office/powerpoint/2010/main" val="47469357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27784" y="536276"/>
            <a:ext cx="3888432" cy="4093428"/>
          </a:xfrm>
          <a:prstGeom prst="rect">
            <a:avLst/>
          </a:prstGeom>
        </p:spPr>
        <p:txBody>
          <a:bodyPr wrap="square">
            <a:spAutoFit/>
          </a:bodyPr>
          <a:lstStyle/>
          <a:p>
            <a:pPr algn="ctr"/>
            <a:r>
              <a:rPr lang="es-CO" sz="2000" b="1" dirty="0">
                <a:solidFill>
                  <a:schemeClr val="bg1"/>
                </a:solidFill>
                <a:effectLst>
                  <a:glow rad="114300">
                    <a:schemeClr val="tx1">
                      <a:lumMod val="95000"/>
                      <a:lumOff val="5000"/>
                    </a:schemeClr>
                  </a:glow>
                </a:effectLst>
                <a:latin typeface="+mj-lt"/>
              </a:rPr>
              <a:t>A medida que aprendí a tener amor propio, pude comprender lo ofensivo que puede ser forzar mis deseos sobre alguien, sin importarme que no sea el momento adecuado, ni que esté preparado para ello... aunque yo mismo sea esa persona sobre la que me imponga</a:t>
            </a:r>
            <a:r>
              <a:rPr lang="es-CO" sz="2000" b="1" dirty="0" smtClean="0">
                <a:solidFill>
                  <a:schemeClr val="bg1"/>
                </a:solidFill>
                <a:effectLst>
                  <a:glow rad="114300">
                    <a:schemeClr val="tx1">
                      <a:lumMod val="95000"/>
                      <a:lumOff val="5000"/>
                    </a:schemeClr>
                  </a:glow>
                </a:effectLst>
                <a:latin typeface="+mj-lt"/>
              </a:rPr>
              <a:t>.</a:t>
            </a:r>
          </a:p>
          <a:p>
            <a:pPr algn="ctr"/>
            <a:endParaRPr lang="es-CO" sz="2000" b="1" dirty="0">
              <a:solidFill>
                <a:schemeClr val="bg1"/>
              </a:solidFill>
              <a:effectLst>
                <a:glow rad="114300">
                  <a:schemeClr val="tx1">
                    <a:lumMod val="95000"/>
                    <a:lumOff val="5000"/>
                  </a:schemeClr>
                </a:glow>
              </a:effectLst>
              <a:latin typeface="+mj-lt"/>
            </a:endParaRPr>
          </a:p>
          <a:p>
            <a:pPr algn="ctr"/>
            <a:r>
              <a:rPr lang="es-CO" sz="2000" b="1" dirty="0">
                <a:solidFill>
                  <a:schemeClr val="bg1"/>
                </a:solidFill>
                <a:effectLst>
                  <a:glow rad="114300">
                    <a:schemeClr val="tx1">
                      <a:lumMod val="95000"/>
                      <a:lumOff val="5000"/>
                    </a:schemeClr>
                  </a:glow>
                </a:effectLst>
                <a:latin typeface="+mj-lt"/>
              </a:rPr>
              <a:t>Hoy sé que de lo que se trata eso es de…</a:t>
            </a:r>
          </a:p>
          <a:p>
            <a:pPr algn="ctr"/>
            <a:r>
              <a:rPr lang="es-CO" sz="2000" b="1" i="1" dirty="0" smtClean="0">
                <a:solidFill>
                  <a:schemeClr val="bg1"/>
                </a:solidFill>
                <a:effectLst>
                  <a:glow rad="114300">
                    <a:schemeClr val="tx1">
                      <a:lumMod val="95000"/>
                      <a:lumOff val="5000"/>
                    </a:schemeClr>
                  </a:glow>
                </a:effectLst>
                <a:latin typeface="+mj-lt"/>
              </a:rPr>
              <a:t>RESPETO</a:t>
            </a:r>
            <a:r>
              <a:rPr lang="es-CO" sz="2000" b="1" dirty="0" smtClean="0">
                <a:solidFill>
                  <a:schemeClr val="bg1"/>
                </a:solidFill>
                <a:effectLst>
                  <a:glow rad="114300">
                    <a:schemeClr val="tx1">
                      <a:lumMod val="95000"/>
                      <a:lumOff val="5000"/>
                    </a:schemeClr>
                  </a:glow>
                </a:effectLst>
                <a:latin typeface="+mj-lt"/>
              </a:rPr>
              <a:t>.</a:t>
            </a:r>
            <a:endParaRPr lang="es-CO" sz="2000" b="1" dirty="0">
              <a:solidFill>
                <a:schemeClr val="bg1"/>
              </a:solidFill>
              <a:effectLst>
                <a:glow rad="114300">
                  <a:schemeClr val="tx1">
                    <a:lumMod val="95000"/>
                    <a:lumOff val="5000"/>
                  </a:schemeClr>
                </a:glow>
              </a:effectLst>
              <a:latin typeface="+mj-lt"/>
            </a:endParaRPr>
          </a:p>
        </p:txBody>
      </p:sp>
    </p:spTree>
    <p:extLst>
      <p:ext uri="{BB962C8B-B14F-4D97-AF65-F5344CB8AC3E}">
        <p14:creationId xmlns:p14="http://schemas.microsoft.com/office/powerpoint/2010/main" val="74516334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95106" y="680292"/>
            <a:ext cx="2574032" cy="3785652"/>
          </a:xfrm>
          <a:prstGeom prst="rect">
            <a:avLst/>
          </a:prstGeom>
        </p:spPr>
        <p:txBody>
          <a:bodyPr wrap="square">
            <a:spAutoFit/>
          </a:bodyPr>
          <a:lstStyle/>
          <a:p>
            <a:pPr algn="ctr"/>
            <a:r>
              <a:rPr lang="es-CO" sz="2000" b="1" dirty="0">
                <a:solidFill>
                  <a:schemeClr val="bg1"/>
                </a:solidFill>
                <a:effectLst>
                  <a:glow rad="127000">
                    <a:schemeClr val="accent5">
                      <a:lumMod val="50000"/>
                    </a:schemeClr>
                  </a:glow>
                </a:effectLst>
                <a:latin typeface="+mj-lt"/>
              </a:rPr>
              <a:t>A medida que aprendí a tener amor propio, dejé de desear una vida diferente, y me di cuenta de que todo cuanto nos rodea es una invitación a crecer</a:t>
            </a:r>
            <a:r>
              <a:rPr lang="es-CO" sz="2000" b="1" dirty="0" smtClean="0">
                <a:solidFill>
                  <a:schemeClr val="bg1"/>
                </a:solidFill>
                <a:effectLst>
                  <a:glow rad="127000">
                    <a:schemeClr val="accent5">
                      <a:lumMod val="50000"/>
                    </a:schemeClr>
                  </a:glow>
                </a:effectLst>
                <a:latin typeface="+mj-lt"/>
              </a:rPr>
              <a:t>.</a:t>
            </a:r>
          </a:p>
          <a:p>
            <a:pPr algn="ctr"/>
            <a:endParaRPr lang="es-CO" sz="2000" b="1" dirty="0">
              <a:solidFill>
                <a:schemeClr val="bg1"/>
              </a:solidFill>
              <a:effectLst>
                <a:glow rad="127000">
                  <a:schemeClr val="accent5">
                    <a:lumMod val="50000"/>
                  </a:schemeClr>
                </a:glow>
              </a:effectLst>
              <a:latin typeface="+mj-lt"/>
            </a:endParaRPr>
          </a:p>
          <a:p>
            <a:pPr algn="ctr"/>
            <a:r>
              <a:rPr lang="es-CO" sz="2000" b="1" dirty="0">
                <a:solidFill>
                  <a:schemeClr val="bg1"/>
                </a:solidFill>
                <a:effectLst>
                  <a:glow rad="127000">
                    <a:schemeClr val="accent5">
                      <a:lumMod val="50000"/>
                    </a:schemeClr>
                  </a:glow>
                </a:effectLst>
                <a:latin typeface="+mj-lt"/>
              </a:rPr>
              <a:t>Hoy sé que de lo que se trata eso es de…</a:t>
            </a:r>
          </a:p>
          <a:p>
            <a:pPr algn="ctr"/>
            <a:r>
              <a:rPr lang="es-CO" sz="2000" b="1" i="1" dirty="0" smtClean="0">
                <a:solidFill>
                  <a:schemeClr val="bg1"/>
                </a:solidFill>
                <a:effectLst>
                  <a:glow rad="127000">
                    <a:schemeClr val="accent5">
                      <a:lumMod val="50000"/>
                    </a:schemeClr>
                  </a:glow>
                </a:effectLst>
                <a:latin typeface="+mj-lt"/>
              </a:rPr>
              <a:t>MADUREZ.</a:t>
            </a:r>
            <a:endParaRPr lang="es-CO" sz="2000" b="1" i="1" dirty="0">
              <a:solidFill>
                <a:schemeClr val="bg1"/>
              </a:solidFill>
              <a:effectLst>
                <a:glow rad="127000">
                  <a:schemeClr val="accent5">
                    <a:lumMod val="50000"/>
                  </a:schemeClr>
                </a:glow>
              </a:effectLst>
              <a:latin typeface="+mj-lt"/>
            </a:endParaRP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t="345" b="200"/>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03848" y="985827"/>
            <a:ext cx="3528392" cy="3170099"/>
          </a:xfrm>
          <a:prstGeom prst="rect">
            <a:avLst/>
          </a:prstGeom>
        </p:spPr>
        <p:txBody>
          <a:bodyPr wrap="square">
            <a:spAutoFit/>
          </a:bodyPr>
          <a:lstStyle/>
          <a:p>
            <a:pPr algn="ctr"/>
            <a:r>
              <a:rPr lang="es-CO" sz="2000" b="1" dirty="0">
                <a:solidFill>
                  <a:schemeClr val="bg1"/>
                </a:solidFill>
                <a:effectLst>
                  <a:glow rad="114300">
                    <a:srgbClr val="3333CC"/>
                  </a:glow>
                </a:effectLst>
                <a:latin typeface="+mj-lt"/>
              </a:rPr>
              <a:t>A medida que aprendí a tener amor propio, comprendí que siempre, sin importar la circunstancia, estoy en el lugar y el momento correcto y sólo debo relajarme</a:t>
            </a:r>
            <a:r>
              <a:rPr lang="es-CO" sz="2000" b="1" dirty="0" smtClean="0">
                <a:solidFill>
                  <a:schemeClr val="bg1"/>
                </a:solidFill>
                <a:effectLst>
                  <a:glow rad="114300">
                    <a:srgbClr val="3333CC"/>
                  </a:glow>
                </a:effectLst>
                <a:latin typeface="+mj-lt"/>
              </a:rPr>
              <a:t>.</a:t>
            </a:r>
          </a:p>
          <a:p>
            <a:pPr algn="ctr"/>
            <a:endParaRPr lang="es-CO" sz="2000" b="1" dirty="0">
              <a:solidFill>
                <a:schemeClr val="bg1"/>
              </a:solidFill>
              <a:effectLst>
                <a:glow rad="114300">
                  <a:srgbClr val="3333CC"/>
                </a:glow>
              </a:effectLst>
              <a:latin typeface="+mj-lt"/>
            </a:endParaRPr>
          </a:p>
          <a:p>
            <a:pPr algn="ctr"/>
            <a:r>
              <a:rPr lang="es-CO" sz="2000" b="1" dirty="0">
                <a:solidFill>
                  <a:schemeClr val="bg1"/>
                </a:solidFill>
                <a:effectLst>
                  <a:glow rad="114300">
                    <a:srgbClr val="3333CC"/>
                  </a:glow>
                </a:effectLst>
                <a:latin typeface="+mj-lt"/>
              </a:rPr>
              <a:t>Hoy sé que de lo que se trata eso es de…</a:t>
            </a:r>
          </a:p>
          <a:p>
            <a:pPr algn="ctr"/>
            <a:r>
              <a:rPr lang="es-CO" sz="2000" b="1" i="1" dirty="0" smtClean="0">
                <a:solidFill>
                  <a:schemeClr val="bg1"/>
                </a:solidFill>
                <a:effectLst>
                  <a:glow rad="114300">
                    <a:srgbClr val="3333CC"/>
                  </a:glow>
                </a:effectLst>
                <a:latin typeface="+mj-lt"/>
              </a:rPr>
              <a:t>AUTOCONFIANZA.</a:t>
            </a:r>
            <a:endParaRPr lang="es-CO" sz="2000" b="1" i="1" dirty="0">
              <a:solidFill>
                <a:schemeClr val="bg1"/>
              </a:solidFill>
              <a:effectLst>
                <a:glow rad="114300">
                  <a:srgbClr val="3333CC"/>
                </a:glow>
              </a:effectLst>
              <a:latin typeface="+mj-lt"/>
            </a:endParaRP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577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94112" y="670667"/>
            <a:ext cx="3870176" cy="3785652"/>
          </a:xfrm>
          <a:prstGeom prst="rect">
            <a:avLst/>
          </a:prstGeom>
        </p:spPr>
        <p:txBody>
          <a:bodyPr wrap="square">
            <a:spAutoFit/>
          </a:bodyPr>
          <a:lstStyle/>
          <a:p>
            <a:pPr algn="ctr"/>
            <a:r>
              <a:rPr lang="es-CO" sz="2000" b="1" dirty="0">
                <a:solidFill>
                  <a:schemeClr val="bg1"/>
                </a:solidFill>
                <a:effectLst>
                  <a:glow rad="101600">
                    <a:srgbClr val="320000"/>
                  </a:glow>
                </a:effectLst>
                <a:latin typeface="+mj-lt"/>
              </a:rPr>
              <a:t>A medida que aprendí a tener amor propio, dejé de idear proyectos demasiado ambiciosos, y a robarme mi propio tiempo... Hoy, a mi propia manera, y mi propio ritmo, sólo hago aquello que me hace feliz, aquello que amo y alegra mi ser</a:t>
            </a:r>
            <a:r>
              <a:rPr lang="es-CO" sz="2000" b="1" dirty="0" smtClean="0">
                <a:solidFill>
                  <a:schemeClr val="bg1"/>
                </a:solidFill>
                <a:effectLst>
                  <a:glow rad="101600">
                    <a:srgbClr val="320000"/>
                  </a:glow>
                </a:effectLst>
                <a:latin typeface="+mj-lt"/>
              </a:rPr>
              <a:t>.</a:t>
            </a:r>
          </a:p>
          <a:p>
            <a:pPr algn="ctr"/>
            <a:endParaRPr lang="es-CO" sz="2000" b="1" dirty="0">
              <a:solidFill>
                <a:schemeClr val="bg1"/>
              </a:solidFill>
              <a:effectLst>
                <a:glow rad="101600">
                  <a:srgbClr val="320000"/>
                </a:glow>
              </a:effectLst>
              <a:latin typeface="+mj-lt"/>
            </a:endParaRPr>
          </a:p>
          <a:p>
            <a:pPr algn="ctr"/>
            <a:r>
              <a:rPr lang="es-CO" sz="2000" b="1" dirty="0">
                <a:solidFill>
                  <a:schemeClr val="bg1"/>
                </a:solidFill>
                <a:effectLst>
                  <a:glow rad="101600">
                    <a:srgbClr val="320000"/>
                  </a:glow>
                </a:effectLst>
                <a:latin typeface="+mj-lt"/>
              </a:rPr>
              <a:t>Hoy sé que de lo que se trata eso es de…</a:t>
            </a:r>
          </a:p>
          <a:p>
            <a:pPr algn="ctr"/>
            <a:r>
              <a:rPr lang="es-CO" sz="2000" b="1" i="1" dirty="0" smtClean="0">
                <a:solidFill>
                  <a:schemeClr val="bg1"/>
                </a:solidFill>
                <a:effectLst>
                  <a:glow rad="101600">
                    <a:srgbClr val="320000"/>
                  </a:glow>
                </a:effectLst>
                <a:latin typeface="+mj-lt"/>
              </a:rPr>
              <a:t>SENCILLEZ.</a:t>
            </a:r>
            <a:endParaRPr lang="es-CO" sz="2000" b="1" i="1" dirty="0">
              <a:solidFill>
                <a:schemeClr val="bg1"/>
              </a:solidFill>
              <a:effectLst>
                <a:glow rad="101600">
                  <a:srgbClr val="320000"/>
                </a:glow>
              </a:effectLst>
              <a:latin typeface="+mj-lt"/>
            </a:endParaRPr>
          </a:p>
        </p:txBody>
      </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07704" y="833933"/>
            <a:ext cx="2808312" cy="3477875"/>
          </a:xfrm>
          <a:prstGeom prst="rect">
            <a:avLst/>
          </a:prstGeom>
        </p:spPr>
        <p:txBody>
          <a:bodyPr wrap="square">
            <a:spAutoFit/>
          </a:bodyPr>
          <a:lstStyle/>
          <a:p>
            <a:pPr algn="ctr"/>
            <a:r>
              <a:rPr lang="es-CO" sz="2000" b="1" dirty="0">
                <a:solidFill>
                  <a:schemeClr val="bg1"/>
                </a:solidFill>
                <a:latin typeface="+mj-lt"/>
              </a:rPr>
              <a:t>A medida que aprendí a tener amor propio, desistí de intentar llevar siempre la razón, y desde entonces me equivoqué mucho menos</a:t>
            </a:r>
            <a:r>
              <a:rPr lang="es-CO" sz="2000" b="1" dirty="0" smtClean="0">
                <a:solidFill>
                  <a:schemeClr val="bg1"/>
                </a:solidFill>
                <a:latin typeface="+mj-lt"/>
              </a:rPr>
              <a:t>.</a:t>
            </a:r>
          </a:p>
          <a:p>
            <a:pPr algn="ctr"/>
            <a:endParaRPr lang="es-CO" sz="2000" b="1" dirty="0">
              <a:solidFill>
                <a:schemeClr val="bg1"/>
              </a:solidFill>
              <a:latin typeface="+mj-lt"/>
            </a:endParaRPr>
          </a:p>
          <a:p>
            <a:pPr algn="ctr"/>
            <a:r>
              <a:rPr lang="es-CO" sz="2000" b="1" dirty="0">
                <a:solidFill>
                  <a:schemeClr val="bg1"/>
                </a:solidFill>
                <a:latin typeface="+mj-lt"/>
              </a:rPr>
              <a:t>Hoy sé que de lo que se trata eso es de…</a:t>
            </a:r>
          </a:p>
          <a:p>
            <a:pPr algn="ctr"/>
            <a:r>
              <a:rPr lang="es-CO" sz="2000" b="1" i="1" dirty="0" smtClean="0">
                <a:solidFill>
                  <a:schemeClr val="bg1"/>
                </a:solidFill>
                <a:latin typeface="+mj-lt"/>
              </a:rPr>
              <a:t>HUMILDAD.</a:t>
            </a:r>
            <a:endParaRPr lang="es-CO" sz="2000" b="1" i="1" dirty="0">
              <a:solidFill>
                <a:schemeClr val="bg1"/>
              </a:solidFill>
              <a:latin typeface="+mj-lt"/>
            </a:endParaRP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864096" y="684925"/>
            <a:ext cx="3563888" cy="3785652"/>
          </a:xfrm>
          <a:prstGeom prst="rect">
            <a:avLst/>
          </a:prstGeom>
        </p:spPr>
        <p:txBody>
          <a:bodyPr wrap="square">
            <a:spAutoFit/>
          </a:bodyPr>
          <a:lstStyle/>
          <a:p>
            <a:pPr algn="ctr"/>
            <a:r>
              <a:rPr lang="es-CO" sz="2000" b="1" dirty="0">
                <a:solidFill>
                  <a:schemeClr val="bg1"/>
                </a:solidFill>
                <a:effectLst>
                  <a:glow rad="114300">
                    <a:schemeClr val="tx1">
                      <a:lumMod val="95000"/>
                      <a:lumOff val="5000"/>
                    </a:schemeClr>
                  </a:glow>
                </a:effectLst>
                <a:latin typeface="+mj-lt"/>
              </a:rPr>
              <a:t>A medida que aprendí a tener amor propio, pude dejar de vivir en el pasado y preocupándome por el futuro. Ahora vivo el momento, pues es cuando las cosas acontecen. Ahora vivo el día, un día a la vez</a:t>
            </a:r>
            <a:r>
              <a:rPr lang="es-CO" sz="2000" b="1" dirty="0" smtClean="0">
                <a:solidFill>
                  <a:schemeClr val="bg1"/>
                </a:solidFill>
                <a:effectLst>
                  <a:glow rad="114300">
                    <a:schemeClr val="tx1">
                      <a:lumMod val="95000"/>
                      <a:lumOff val="5000"/>
                    </a:schemeClr>
                  </a:glow>
                </a:effectLst>
                <a:latin typeface="+mj-lt"/>
              </a:rPr>
              <a:t>.</a:t>
            </a:r>
          </a:p>
          <a:p>
            <a:pPr algn="ctr"/>
            <a:endParaRPr lang="es-CO" sz="2000" b="1" dirty="0">
              <a:solidFill>
                <a:schemeClr val="bg1"/>
              </a:solidFill>
              <a:effectLst>
                <a:glow rad="114300">
                  <a:schemeClr val="tx1">
                    <a:lumMod val="95000"/>
                    <a:lumOff val="5000"/>
                  </a:schemeClr>
                </a:glow>
              </a:effectLst>
              <a:latin typeface="+mj-lt"/>
            </a:endParaRPr>
          </a:p>
          <a:p>
            <a:pPr algn="ctr"/>
            <a:r>
              <a:rPr lang="es-CO" sz="2000" b="1" dirty="0">
                <a:solidFill>
                  <a:schemeClr val="bg1"/>
                </a:solidFill>
                <a:effectLst>
                  <a:glow rad="114300">
                    <a:schemeClr val="tx1">
                      <a:lumMod val="95000"/>
                      <a:lumOff val="5000"/>
                    </a:schemeClr>
                  </a:glow>
                </a:effectLst>
                <a:latin typeface="+mj-lt"/>
              </a:rPr>
              <a:t>Hoy sé que de lo que se trata eso es de…</a:t>
            </a:r>
          </a:p>
          <a:p>
            <a:pPr algn="ctr"/>
            <a:r>
              <a:rPr lang="es-CO" sz="2000" b="1" i="1" dirty="0" smtClean="0">
                <a:solidFill>
                  <a:schemeClr val="bg1"/>
                </a:solidFill>
                <a:effectLst>
                  <a:glow rad="114300">
                    <a:schemeClr val="tx1">
                      <a:lumMod val="95000"/>
                      <a:lumOff val="5000"/>
                    </a:schemeClr>
                  </a:glow>
                </a:effectLst>
                <a:latin typeface="+mj-lt"/>
              </a:rPr>
              <a:t>PLENITUD.</a:t>
            </a:r>
            <a:endParaRPr lang="es-CO" sz="2000" b="1" i="1" dirty="0">
              <a:solidFill>
                <a:schemeClr val="bg1"/>
              </a:solidFill>
              <a:effectLst>
                <a:glow rad="114300">
                  <a:schemeClr val="tx1">
                    <a:lumMod val="95000"/>
                    <a:lumOff val="5000"/>
                  </a:schemeClr>
                </a:glow>
              </a:effectLst>
              <a:latin typeface="+mj-lt"/>
            </a:endParaRPr>
          </a:p>
        </p:txBody>
      </p:sp>
    </p:spTree>
    <p:extLst>
      <p:ext uri="{BB962C8B-B14F-4D97-AF65-F5344CB8AC3E}">
        <p14:creationId xmlns:p14="http://schemas.microsoft.com/office/powerpoint/2010/main" val="2575290367"/>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0"/>
            <a:ext cx="914400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39752" y="833933"/>
            <a:ext cx="3528392" cy="3477875"/>
          </a:xfrm>
          <a:prstGeom prst="rect">
            <a:avLst/>
          </a:prstGeom>
        </p:spPr>
        <p:txBody>
          <a:bodyPr wrap="square">
            <a:spAutoFit/>
          </a:bodyPr>
          <a:lstStyle/>
          <a:p>
            <a:pPr algn="ctr"/>
            <a:r>
              <a:rPr lang="es-CO" sz="2000" b="1" dirty="0">
                <a:solidFill>
                  <a:schemeClr val="bg1"/>
                </a:solidFill>
                <a:effectLst>
                  <a:glow rad="114300">
                    <a:schemeClr val="bg2">
                      <a:lumMod val="25000"/>
                    </a:schemeClr>
                  </a:glow>
                </a:effectLst>
                <a:latin typeface="+mj-lt"/>
              </a:rPr>
              <a:t>A medida que aprendí a tener amor propio, me di cuenta que mi mente me perturbaba y enfermaba. Pero a medida que fui siendo fiel a mi corazón mi mente se convertía en un buen aliado</a:t>
            </a:r>
            <a:r>
              <a:rPr lang="es-CO" sz="2000" b="1" dirty="0" smtClean="0">
                <a:solidFill>
                  <a:schemeClr val="bg1"/>
                </a:solidFill>
                <a:effectLst>
                  <a:glow rad="114300">
                    <a:schemeClr val="bg2">
                      <a:lumMod val="25000"/>
                    </a:schemeClr>
                  </a:glow>
                </a:effectLst>
                <a:latin typeface="+mj-lt"/>
              </a:rPr>
              <a:t>.</a:t>
            </a:r>
          </a:p>
          <a:p>
            <a:pPr algn="ctr"/>
            <a:endParaRPr lang="es-CO" sz="2000" b="1" dirty="0">
              <a:solidFill>
                <a:schemeClr val="bg1"/>
              </a:solidFill>
              <a:effectLst>
                <a:glow rad="114300">
                  <a:schemeClr val="bg2">
                    <a:lumMod val="25000"/>
                  </a:schemeClr>
                </a:glow>
              </a:effectLst>
              <a:latin typeface="+mj-lt"/>
            </a:endParaRPr>
          </a:p>
          <a:p>
            <a:pPr algn="ctr"/>
            <a:r>
              <a:rPr lang="es-CO" sz="2000" b="1" dirty="0">
                <a:solidFill>
                  <a:schemeClr val="bg1"/>
                </a:solidFill>
                <a:effectLst>
                  <a:glow rad="114300">
                    <a:schemeClr val="bg2">
                      <a:lumMod val="25000"/>
                    </a:schemeClr>
                  </a:glow>
                </a:effectLst>
                <a:latin typeface="+mj-lt"/>
              </a:rPr>
              <a:t>Hoy sé que de lo que se trata eso es de…</a:t>
            </a:r>
          </a:p>
          <a:p>
            <a:pPr algn="ctr"/>
            <a:r>
              <a:rPr lang="es-CO" sz="2000" b="1" i="1" dirty="0" smtClean="0">
                <a:solidFill>
                  <a:schemeClr val="bg1"/>
                </a:solidFill>
                <a:effectLst>
                  <a:glow rad="114300">
                    <a:schemeClr val="bg2">
                      <a:lumMod val="25000"/>
                    </a:schemeClr>
                  </a:glow>
                </a:effectLst>
                <a:latin typeface="+mj-lt"/>
              </a:rPr>
              <a:t>SABIDURÍA DEL CORAZÓN.</a:t>
            </a:r>
            <a:endParaRPr lang="es-CO" sz="2000" b="1" i="1" dirty="0">
              <a:solidFill>
                <a:schemeClr val="bg1"/>
              </a:solidFill>
              <a:effectLst>
                <a:glow rad="114300">
                  <a:schemeClr val="bg2">
                    <a:lumMod val="25000"/>
                  </a:schemeClr>
                </a:glow>
              </a:effectLst>
              <a:latin typeface="+mj-lt"/>
            </a:endParaRPr>
          </a:p>
        </p:txBody>
      </p:sp>
    </p:spTree>
    <p:extLst>
      <p:ext uri="{BB962C8B-B14F-4D97-AF65-F5344CB8AC3E}">
        <p14:creationId xmlns:p14="http://schemas.microsoft.com/office/powerpoint/2010/main" val="880246951"/>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01 Mis docu. Backup\Mis imágenes\00 Para el mensaje haciendo\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498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744416" y="667931"/>
            <a:ext cx="3419872" cy="3785652"/>
          </a:xfrm>
          <a:prstGeom prst="rect">
            <a:avLst/>
          </a:prstGeom>
        </p:spPr>
        <p:txBody>
          <a:bodyPr wrap="square">
            <a:spAutoFit/>
          </a:bodyPr>
          <a:lstStyle/>
          <a:p>
            <a:pPr algn="ctr"/>
            <a:r>
              <a:rPr lang="es-CO" sz="2000" b="1" dirty="0">
                <a:solidFill>
                  <a:schemeClr val="bg1"/>
                </a:solidFill>
                <a:effectLst>
                  <a:glow rad="127000">
                    <a:schemeClr val="accent5">
                      <a:lumMod val="50000"/>
                    </a:schemeClr>
                  </a:glow>
                </a:effectLst>
                <a:latin typeface="+mj-lt"/>
              </a:rPr>
              <a:t>A medida que aprendí a tener amor propio, me liberé de aquello que no me hace bien: comidas, personas, cosas y situaciones que me empujaban al lodo del desánimo</a:t>
            </a:r>
            <a:r>
              <a:rPr lang="es-CO" sz="2000" b="1" dirty="0" smtClean="0">
                <a:solidFill>
                  <a:schemeClr val="bg1"/>
                </a:solidFill>
                <a:effectLst>
                  <a:glow rad="127000">
                    <a:schemeClr val="accent5">
                      <a:lumMod val="50000"/>
                    </a:schemeClr>
                  </a:glow>
                </a:effectLst>
                <a:latin typeface="+mj-lt"/>
              </a:rPr>
              <a:t>. Al </a:t>
            </a:r>
            <a:r>
              <a:rPr lang="es-CO" sz="2000" b="1" dirty="0">
                <a:solidFill>
                  <a:schemeClr val="bg1"/>
                </a:solidFill>
                <a:effectLst>
                  <a:glow rad="127000">
                    <a:schemeClr val="accent5">
                      <a:lumMod val="50000"/>
                    </a:schemeClr>
                  </a:glow>
                </a:effectLst>
                <a:latin typeface="+mj-lt"/>
              </a:rPr>
              <a:t>principio a eso lo llamé egoísmo</a:t>
            </a:r>
            <a:r>
              <a:rPr lang="es-CO" sz="2000" b="1" dirty="0" smtClean="0">
                <a:solidFill>
                  <a:schemeClr val="bg1"/>
                </a:solidFill>
                <a:effectLst>
                  <a:glow rad="127000">
                    <a:schemeClr val="accent5">
                      <a:lumMod val="50000"/>
                    </a:schemeClr>
                  </a:glow>
                </a:effectLst>
                <a:latin typeface="+mj-lt"/>
              </a:rPr>
              <a:t>.</a:t>
            </a:r>
          </a:p>
          <a:p>
            <a:pPr algn="ctr"/>
            <a:endParaRPr lang="es-CO" sz="2000" b="1" dirty="0">
              <a:solidFill>
                <a:schemeClr val="bg1"/>
              </a:solidFill>
              <a:effectLst>
                <a:glow rad="127000">
                  <a:schemeClr val="accent5">
                    <a:lumMod val="50000"/>
                  </a:schemeClr>
                </a:glow>
              </a:effectLst>
              <a:latin typeface="+mj-lt"/>
            </a:endParaRPr>
          </a:p>
          <a:p>
            <a:pPr algn="ctr"/>
            <a:r>
              <a:rPr lang="es-CO" sz="2000" b="1" dirty="0">
                <a:solidFill>
                  <a:schemeClr val="bg1"/>
                </a:solidFill>
                <a:effectLst>
                  <a:glow rad="127000">
                    <a:schemeClr val="accent5">
                      <a:lumMod val="50000"/>
                    </a:schemeClr>
                  </a:glow>
                </a:effectLst>
                <a:latin typeface="+mj-lt"/>
              </a:rPr>
              <a:t>Hoy sé que de lo que se trata eso es de…</a:t>
            </a:r>
          </a:p>
          <a:p>
            <a:pPr algn="ctr"/>
            <a:r>
              <a:rPr lang="es-CO" sz="2000" b="1" i="1" dirty="0" smtClean="0">
                <a:solidFill>
                  <a:schemeClr val="bg1"/>
                </a:solidFill>
                <a:effectLst>
                  <a:glow rad="127000">
                    <a:schemeClr val="accent5">
                      <a:lumMod val="50000"/>
                    </a:schemeClr>
                  </a:glow>
                </a:effectLst>
                <a:latin typeface="+mj-lt"/>
              </a:rPr>
              <a:t>AMARME DE VERDAD.</a:t>
            </a:r>
            <a:endParaRPr lang="es-CO" sz="2000" b="1" i="1" dirty="0">
              <a:solidFill>
                <a:schemeClr val="bg1"/>
              </a:solidFill>
              <a:effectLst>
                <a:glow rad="127000">
                  <a:schemeClr val="accent5">
                    <a:lumMod val="50000"/>
                  </a:schemeClr>
                </a:glow>
              </a:effectLst>
              <a:latin typeface="+mj-lt"/>
            </a:endParaRPr>
          </a:p>
        </p:txBody>
      </p:sp>
    </p:spTree>
    <p:extLst>
      <p:ext uri="{BB962C8B-B14F-4D97-AF65-F5344CB8AC3E}">
        <p14:creationId xmlns:p14="http://schemas.microsoft.com/office/powerpoint/2010/main" val="780766442"/>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64407" y="411510"/>
            <a:ext cx="4014192" cy="2862322"/>
          </a:xfrm>
          <a:prstGeom prst="rect">
            <a:avLst/>
          </a:prstGeom>
        </p:spPr>
        <p:txBody>
          <a:bodyPr wrap="square">
            <a:spAutoFit/>
          </a:bodyPr>
          <a:lstStyle/>
          <a:p>
            <a:pPr algn="ctr"/>
            <a:r>
              <a:rPr lang="es-CO" sz="2000" b="1" dirty="0">
                <a:solidFill>
                  <a:schemeClr val="bg1"/>
                </a:solidFill>
                <a:effectLst>
                  <a:glow rad="127000">
                    <a:schemeClr val="accent6">
                      <a:lumMod val="50000"/>
                    </a:schemeClr>
                  </a:glow>
                </a:effectLst>
                <a:latin typeface="+mj-lt"/>
              </a:rPr>
              <a:t>Ya no hay necesidad de temer discutir, ni temer diferencias con otros o nosotros mismos... Pues hasta las estrellas chocan entre sí, y de su colisión nuevos mundos nacen</a:t>
            </a:r>
            <a:r>
              <a:rPr lang="es-CO" sz="2000" b="1" dirty="0" smtClean="0">
                <a:solidFill>
                  <a:schemeClr val="bg1"/>
                </a:solidFill>
                <a:effectLst>
                  <a:glow rad="127000">
                    <a:schemeClr val="accent6">
                      <a:lumMod val="50000"/>
                    </a:schemeClr>
                  </a:glow>
                </a:effectLst>
                <a:latin typeface="+mj-lt"/>
              </a:rPr>
              <a:t>.</a:t>
            </a:r>
          </a:p>
          <a:p>
            <a:pPr algn="ctr"/>
            <a:endParaRPr lang="es-CO" sz="2000" b="1" dirty="0">
              <a:solidFill>
                <a:schemeClr val="bg1"/>
              </a:solidFill>
              <a:effectLst>
                <a:glow rad="127000">
                  <a:schemeClr val="accent6">
                    <a:lumMod val="50000"/>
                  </a:schemeClr>
                </a:glow>
              </a:effectLst>
              <a:latin typeface="+mj-lt"/>
            </a:endParaRPr>
          </a:p>
          <a:p>
            <a:pPr algn="ctr"/>
            <a:r>
              <a:rPr lang="es-CO" sz="2000" b="1" dirty="0">
                <a:solidFill>
                  <a:schemeClr val="bg1"/>
                </a:solidFill>
                <a:effectLst>
                  <a:glow rad="127000">
                    <a:schemeClr val="accent6">
                      <a:lumMod val="50000"/>
                    </a:schemeClr>
                  </a:glow>
                </a:effectLst>
                <a:latin typeface="+mj-lt"/>
              </a:rPr>
              <a:t>Hoy sé que de lo que se trata eso es de</a:t>
            </a:r>
            <a:r>
              <a:rPr lang="es-CO" sz="2000" b="1" dirty="0" smtClean="0">
                <a:solidFill>
                  <a:schemeClr val="bg1"/>
                </a:solidFill>
                <a:effectLst>
                  <a:glow rad="127000">
                    <a:schemeClr val="accent6">
                      <a:lumMod val="50000"/>
                    </a:schemeClr>
                  </a:glow>
                </a:effectLst>
                <a:latin typeface="+mj-lt"/>
              </a:rPr>
              <a:t>… ¡</a:t>
            </a:r>
            <a:r>
              <a:rPr lang="es-CO" sz="2000" b="1" i="1" dirty="0" smtClean="0">
                <a:solidFill>
                  <a:schemeClr val="bg1"/>
                </a:solidFill>
                <a:effectLst>
                  <a:glow rad="127000">
                    <a:schemeClr val="accent6">
                      <a:lumMod val="50000"/>
                    </a:schemeClr>
                  </a:glow>
                </a:effectLst>
                <a:latin typeface="+mj-lt"/>
              </a:rPr>
              <a:t>VIDA!</a:t>
            </a:r>
            <a:endParaRPr lang="es-CO" sz="2000" b="1" i="1" dirty="0">
              <a:solidFill>
                <a:schemeClr val="bg1"/>
              </a:solidFill>
              <a:effectLst>
                <a:glow rad="127000">
                  <a:schemeClr val="accent6">
                    <a:lumMod val="50000"/>
                  </a:schemeClr>
                </a:glow>
              </a:effectLst>
              <a:latin typeface="+mj-lt"/>
            </a:endParaRPr>
          </a:p>
        </p:txBody>
      </p:sp>
      <p:sp>
        <p:nvSpPr>
          <p:cNvPr id="3" name="2 Rectángulo"/>
          <p:cNvSpPr/>
          <p:nvPr/>
        </p:nvSpPr>
        <p:spPr>
          <a:xfrm>
            <a:off x="2564406" y="3939902"/>
            <a:ext cx="4014193" cy="738664"/>
          </a:xfrm>
          <a:prstGeom prst="rect">
            <a:avLst/>
          </a:prstGeom>
        </p:spPr>
        <p:txBody>
          <a:bodyPr wrap="square">
            <a:spAutoFit/>
          </a:bodyPr>
          <a:lstStyle/>
          <a:p>
            <a:pPr algn="ctr"/>
            <a:r>
              <a:rPr lang="es-CO" sz="1400" b="1" dirty="0">
                <a:solidFill>
                  <a:schemeClr val="bg1"/>
                </a:solidFill>
                <a:effectLst>
                  <a:glow rad="114300">
                    <a:schemeClr val="accent6">
                      <a:lumMod val="50000"/>
                    </a:schemeClr>
                  </a:glow>
                </a:effectLst>
                <a:latin typeface="+mj-lt"/>
              </a:rPr>
              <a:t>Autor : </a:t>
            </a:r>
            <a:r>
              <a:rPr lang="es-CO" sz="1400" b="1" i="1" dirty="0">
                <a:solidFill>
                  <a:schemeClr val="bg1"/>
                </a:solidFill>
                <a:effectLst>
                  <a:glow rad="114300">
                    <a:schemeClr val="accent6">
                      <a:lumMod val="50000"/>
                    </a:schemeClr>
                  </a:glow>
                </a:effectLst>
                <a:latin typeface="+mj-lt"/>
              </a:rPr>
              <a:t>Charles Chaplin</a:t>
            </a:r>
          </a:p>
          <a:p>
            <a:pPr algn="ctr"/>
            <a:r>
              <a:rPr lang="es-CO" sz="1400" b="1" dirty="0" smtClean="0">
                <a:solidFill>
                  <a:schemeClr val="bg1"/>
                </a:solidFill>
                <a:effectLst>
                  <a:glow rad="114300">
                    <a:schemeClr val="accent6">
                      <a:lumMod val="50000"/>
                    </a:schemeClr>
                  </a:glow>
                </a:effectLst>
                <a:latin typeface="+mj-lt"/>
              </a:rPr>
              <a:t>-Autoría </a:t>
            </a:r>
            <a:r>
              <a:rPr lang="es-CO" sz="1400" b="1" dirty="0">
                <a:solidFill>
                  <a:schemeClr val="bg1"/>
                </a:solidFill>
                <a:effectLst>
                  <a:glow rad="114300">
                    <a:schemeClr val="accent6">
                      <a:lumMod val="50000"/>
                    </a:schemeClr>
                  </a:glow>
                </a:effectLst>
                <a:latin typeface="+mj-lt"/>
              </a:rPr>
              <a:t>disputada también </a:t>
            </a:r>
            <a:r>
              <a:rPr lang="es-CO" sz="1400" b="1" dirty="0" smtClean="0">
                <a:solidFill>
                  <a:schemeClr val="bg1"/>
                </a:solidFill>
                <a:effectLst>
                  <a:glow rad="114300">
                    <a:schemeClr val="accent6">
                      <a:lumMod val="50000"/>
                    </a:schemeClr>
                  </a:glow>
                </a:effectLst>
                <a:latin typeface="+mj-lt"/>
              </a:rPr>
              <a:t>por </a:t>
            </a:r>
            <a:r>
              <a:rPr lang="es-CO" sz="1400" b="1" i="1" dirty="0" smtClean="0">
                <a:solidFill>
                  <a:schemeClr val="bg1"/>
                </a:solidFill>
                <a:effectLst>
                  <a:glow rad="114300">
                    <a:schemeClr val="accent6">
                      <a:lumMod val="50000"/>
                    </a:schemeClr>
                  </a:glow>
                </a:effectLst>
                <a:latin typeface="+mj-lt"/>
              </a:rPr>
              <a:t>Kim </a:t>
            </a:r>
            <a:r>
              <a:rPr lang="es-CO" sz="1400" b="1" i="1" dirty="0" err="1">
                <a:solidFill>
                  <a:schemeClr val="bg1"/>
                </a:solidFill>
                <a:effectLst>
                  <a:glow rad="114300">
                    <a:schemeClr val="accent6">
                      <a:lumMod val="50000"/>
                    </a:schemeClr>
                  </a:glow>
                </a:effectLst>
                <a:latin typeface="+mj-lt"/>
              </a:rPr>
              <a:t>McMillen</a:t>
            </a:r>
            <a:r>
              <a:rPr lang="es-CO" sz="1400" b="1" i="1" dirty="0">
                <a:solidFill>
                  <a:schemeClr val="bg1"/>
                </a:solidFill>
                <a:effectLst>
                  <a:glow rad="114300">
                    <a:schemeClr val="accent6">
                      <a:lumMod val="50000"/>
                    </a:schemeClr>
                  </a:glow>
                </a:effectLst>
                <a:latin typeface="+mj-lt"/>
              </a:rPr>
              <a:t> y Alison </a:t>
            </a:r>
            <a:r>
              <a:rPr lang="es-CO" sz="1400" b="1" i="1" dirty="0" err="1" smtClean="0">
                <a:solidFill>
                  <a:schemeClr val="bg1"/>
                </a:solidFill>
                <a:effectLst>
                  <a:glow rad="114300">
                    <a:schemeClr val="accent6">
                      <a:lumMod val="50000"/>
                    </a:schemeClr>
                  </a:glow>
                </a:effectLst>
                <a:latin typeface="+mj-lt"/>
              </a:rPr>
              <a:t>McMillen</a:t>
            </a:r>
            <a:r>
              <a:rPr lang="es-CO" sz="1400" b="1" dirty="0" smtClean="0">
                <a:solidFill>
                  <a:schemeClr val="bg1"/>
                </a:solidFill>
                <a:effectLst>
                  <a:glow rad="114300">
                    <a:schemeClr val="accent6">
                      <a:lumMod val="50000"/>
                    </a:schemeClr>
                  </a:glow>
                </a:effectLst>
                <a:latin typeface="+mj-lt"/>
              </a:rPr>
              <a:t>-</a:t>
            </a:r>
            <a:endParaRPr lang="es-CO" sz="1400" b="1" dirty="0">
              <a:solidFill>
                <a:schemeClr val="bg1"/>
              </a:solidFill>
              <a:effectLst>
                <a:glow rad="114300">
                  <a:schemeClr val="accent6">
                    <a:lumMod val="50000"/>
                  </a:schemeClr>
                </a:glow>
              </a:effectLst>
              <a:latin typeface="+mj-lt"/>
            </a:endParaRPr>
          </a:p>
        </p:txBody>
      </p:sp>
    </p:spTree>
    <p:extLst>
      <p:ext uri="{BB962C8B-B14F-4D97-AF65-F5344CB8AC3E}">
        <p14:creationId xmlns:p14="http://schemas.microsoft.com/office/powerpoint/2010/main" val="2339753119"/>
      </p:ext>
    </p:extLst>
  </p:cSld>
  <p:clrMapOvr>
    <a:masterClrMapping/>
  </p:clrMapOvr>
  <mc:AlternateContent xmlns:mc="http://schemas.openxmlformats.org/markup-compatibility/2006" xmlns:p14="http://schemas.microsoft.com/office/powerpoint/2010/main">
    <mc:Choice Requires="p14">
      <p:transition spd="slow" p14:dur="20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2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9"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strips(upLeft)">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2282</TotalTime>
  <Words>619</Words>
  <Application>Microsoft Office PowerPoint</Application>
  <PresentationFormat>Presentación en pantalla (16:9)</PresentationFormat>
  <Paragraphs>80</Paragraphs>
  <Slides>12</Slides>
  <Notes>0</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154</cp:revision>
  <dcterms:created xsi:type="dcterms:W3CDTF">2013-05-29T02:56:16Z</dcterms:created>
  <dcterms:modified xsi:type="dcterms:W3CDTF">2014-07-13T14:41:06Z</dcterms:modified>
</cp:coreProperties>
</file>