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70" r:id="rId7"/>
    <p:sldId id="263" r:id="rId8"/>
    <p:sldId id="264" r:id="rId9"/>
    <p:sldId id="266" r:id="rId10"/>
    <p:sldId id="265" r:id="rId11"/>
    <p:sldId id="267" r:id="rId12"/>
    <p:sldId id="268" r:id="rId13"/>
    <p:sldId id="269" r:id="rId14"/>
    <p:sldId id="257" r:id="rId15"/>
    <p:sldId id="258" r:id="rId16"/>
    <p:sldId id="271" r:id="rId17"/>
    <p:sldId id="272" r:id="rId18"/>
  </p:sldIdLst>
  <p:sldSz cx="9144000" cy="6858000" type="screen4x3"/>
  <p:notesSz cx="6858000" cy="9144000"/>
  <p:embeddedFontLst>
    <p:embeddedFont>
      <p:font typeface="A Charming Font Leftleaning" pitchFamily="2" charset="0"/>
      <p:regular r:id="rId19"/>
    </p:embeddedFont>
    <p:embeddedFont>
      <p:font typeface="Cambria" pitchFamily="18" charset="0"/>
      <p:regular r:id="rId20"/>
      <p:bold r:id="rId21"/>
      <p:italic r:id="rId22"/>
      <p:boldItalic r:id="rId23"/>
    </p:embeddedFont>
    <p:embeddedFont>
      <p:font typeface="Calibri" pitchFamily="34" charset="0"/>
      <p:regular r:id="rId24"/>
      <p:bold r:id="rId25"/>
      <p:italic r:id="rId26"/>
      <p:boldItalic r:id="rId27"/>
    </p:embeddedFont>
    <p:embeddedFont>
      <p:font typeface="A Charming Font Expanded" pitchFamily="2" charset="0"/>
      <p:regular r:id="rId28"/>
    </p:embeddedFont>
    <p:embeddedFont>
      <p:font typeface="Kristen ITC" pitchFamily="66" charset="0"/>
      <p:regular r:id="rId29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uBtBSb8kGPTVUI0B9IfDQ==" hashData="EfZyx/TdiTtxx2PR4HM2NHfRQ1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CFEB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10/04/2016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10/04/2016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10/04/2016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10/04/2016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10/04/2016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10/04/2016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10/04/2016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10/04/2016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10/04/2016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10/04/2016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10/04/2016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BA24C-C435-4804-8393-6FD6F98999E7}" type="datetimeFigureOut">
              <a:rPr lang="es-UY" smtClean="0"/>
              <a:pPr/>
              <a:t>10/04/2016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1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115616" y="692696"/>
            <a:ext cx="1877437" cy="8402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60" dirty="0" smtClean="0">
                <a:latin typeface="A Charming Font Leftleaning" pitchFamily="2" charset="0"/>
              </a:rPr>
              <a:t>Amor de Padre</a:t>
            </a:r>
            <a:endParaRPr lang="es-UY" sz="4860" dirty="0">
              <a:latin typeface="A Charming Font Leftleaning" pitchFamily="2" charset="0"/>
            </a:endParaRPr>
          </a:p>
        </p:txBody>
      </p:sp>
      <p:pic>
        <p:nvPicPr>
          <p:cNvPr id="4" name="3 Imagen" descr="aba-and-gal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700808"/>
            <a:ext cx="4139952" cy="38884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93030" y="1613302"/>
            <a:ext cx="4572000" cy="422423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UY" sz="1290" i="1" dirty="0" smtClean="0">
                <a:latin typeface="Cambria" pitchFamily="18" charset="0"/>
              </a:rPr>
              <a:t>El papel que representa un papá en la vida de sus hijos es invaluable.</a:t>
            </a:r>
          </a:p>
          <a:p>
            <a:r>
              <a:rPr lang="es-UY" sz="1290" i="1" dirty="0" smtClean="0">
                <a:latin typeface="Cambria" pitchFamily="18" charset="0"/>
              </a:rPr>
              <a:t> Antes, el rol que el padre tenía en la vida de sus hijos se limitaba a la seguridad económica y familiar;</a:t>
            </a:r>
          </a:p>
          <a:p>
            <a:r>
              <a:rPr lang="es-UY" sz="1290" i="1" dirty="0" smtClean="0">
                <a:latin typeface="Cambria" pitchFamily="18" charset="0"/>
              </a:rPr>
              <a:t> pero los tiempos han cambiado y ahora el cariño, la confianza y la fortaleza</a:t>
            </a:r>
          </a:p>
          <a:p>
            <a:r>
              <a:rPr lang="es-UY" sz="1290" i="1" dirty="0" smtClean="0">
                <a:latin typeface="Cambria" pitchFamily="18" charset="0"/>
              </a:rPr>
              <a:t> que trasmiten los papás son vitales para el crecimiento de sus hijos.</a:t>
            </a:r>
            <a:br>
              <a:rPr lang="es-UY" sz="1290" i="1" dirty="0" smtClean="0">
                <a:latin typeface="Cambria" pitchFamily="18" charset="0"/>
              </a:rPr>
            </a:br>
            <a:endParaRPr lang="es-UY" sz="1290" i="1" dirty="0" smtClean="0">
              <a:latin typeface="Cambria" pitchFamily="18" charset="0"/>
            </a:endParaRPr>
          </a:p>
          <a:p>
            <a:r>
              <a:rPr lang="es-UY" sz="1290" i="1" dirty="0" smtClean="0">
                <a:latin typeface="Cambria" pitchFamily="18" charset="0"/>
              </a:rPr>
              <a:t>Definitivamente ser papá es una aventura diaria y un papel que aún no es tan reconocido,</a:t>
            </a:r>
          </a:p>
          <a:p>
            <a:r>
              <a:rPr lang="es-UY" sz="1290" i="1" dirty="0" smtClean="0">
                <a:latin typeface="Cambria" pitchFamily="18" charset="0"/>
              </a:rPr>
              <a:t> y es que mucho se habla del instinto materno, pero muy poco se habla del instinto paterno.</a:t>
            </a:r>
          </a:p>
          <a:p>
            <a:r>
              <a:rPr lang="es-UY" sz="1290" i="1" dirty="0" smtClean="0">
                <a:latin typeface="Cambria" pitchFamily="18" charset="0"/>
              </a:rPr>
              <a:t> Por eso, cuando vemos el lazo que se crea entre padre e hija</a:t>
            </a:r>
          </a:p>
          <a:p>
            <a:r>
              <a:rPr lang="es-UY" sz="1290" i="1" dirty="0" smtClean="0">
                <a:latin typeface="Cambria" pitchFamily="18" charset="0"/>
              </a:rPr>
              <a:t> no podemos negar que es el amor más puro que existe.</a:t>
            </a:r>
          </a:p>
          <a:p>
            <a:endParaRPr lang="es-UY" sz="1290" i="1" dirty="0" smtClean="0">
              <a:latin typeface="Cambria" pitchFamily="18" charset="0"/>
            </a:endParaRPr>
          </a:p>
          <a:p>
            <a:r>
              <a:rPr lang="es-UY" sz="1290" i="1" dirty="0" smtClean="0">
                <a:latin typeface="Cambria" pitchFamily="18" charset="0"/>
              </a:rPr>
              <a:t>Pensando en eso, la joven artista </a:t>
            </a:r>
            <a:r>
              <a:rPr lang="es-UY" sz="1290" i="1" dirty="0" err="1" smtClean="0">
                <a:latin typeface="Cambria" pitchFamily="18" charset="0"/>
              </a:rPr>
              <a:t>Snezhana</a:t>
            </a:r>
            <a:r>
              <a:rPr lang="es-UY" sz="1290" i="1" dirty="0" smtClean="0">
                <a:latin typeface="Cambria" pitchFamily="18" charset="0"/>
              </a:rPr>
              <a:t> </a:t>
            </a:r>
            <a:r>
              <a:rPr lang="es-UY" sz="1290" i="1" dirty="0" err="1" smtClean="0">
                <a:latin typeface="Cambria" pitchFamily="18" charset="0"/>
              </a:rPr>
              <a:t>Soosh</a:t>
            </a:r>
            <a:r>
              <a:rPr lang="es-UY" sz="1290" i="1" dirty="0" smtClean="0">
                <a:latin typeface="Cambria" pitchFamily="18" charset="0"/>
              </a:rPr>
              <a:t> creo estas hermosas ilustraciones en acuarela</a:t>
            </a:r>
          </a:p>
          <a:p>
            <a:r>
              <a:rPr lang="es-UY" sz="1290" i="1" dirty="0" smtClean="0">
                <a:latin typeface="Cambria" pitchFamily="18" charset="0"/>
              </a:rPr>
              <a:t> que muestran el amor entre un padre y sus pequeñas princesas.</a:t>
            </a:r>
          </a:p>
          <a:p>
            <a:r>
              <a:rPr lang="es-UY" sz="1290" i="1" dirty="0" smtClean="0">
                <a:latin typeface="Cambria" pitchFamily="18" charset="0"/>
              </a:rPr>
              <a:t> cada imagen hará que experimentes una sobrecarga de ternura, de amor …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sndAc>
      <p:stSnd>
        <p:snd r:embed="rId2" name="Boa Noite -  Notur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80"/>
            <a:ext cx="4320480" cy="5112568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80"/>
            <a:ext cx="4320480" cy="5040559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B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620688"/>
            <a:ext cx="4320480" cy="5040560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E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80"/>
            <a:ext cx="4320480" cy="5112568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80"/>
            <a:ext cx="4320480" cy="5040560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7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79"/>
            <a:ext cx="4320480" cy="5040561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476672"/>
            <a:ext cx="4320480" cy="5112568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80"/>
            <a:ext cx="4320480" cy="5040560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A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548680"/>
            <a:ext cx="4392488" cy="5112568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F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80"/>
            <a:ext cx="4320480" cy="5040559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80"/>
            <a:ext cx="4248472" cy="5040560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80"/>
            <a:ext cx="4320480" cy="5040560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548680"/>
            <a:ext cx="4320480" cy="5040560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476672"/>
            <a:ext cx="4320479" cy="5184576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46644_1093598644038124_4737647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052736"/>
            <a:ext cx="3384376" cy="4116288"/>
          </a:xfrm>
          <a:prstGeom prst="rect">
            <a:avLst/>
          </a:prstGeom>
        </p:spPr>
      </p:pic>
      <p:pic>
        <p:nvPicPr>
          <p:cNvPr id="3" name="2 Imagen" descr="12818932_1097212810344359_450650593_n.jpg"/>
          <p:cNvPicPr>
            <a:picLocks noChangeAspect="1"/>
          </p:cNvPicPr>
          <p:nvPr/>
        </p:nvPicPr>
        <p:blipFill>
          <a:blip r:embed="rId3" cstate="print"/>
          <a:srcRect t="24013"/>
          <a:stretch>
            <a:fillRect/>
          </a:stretch>
        </p:blipFill>
        <p:spPr>
          <a:xfrm>
            <a:off x="5220072" y="3140968"/>
            <a:ext cx="3048000" cy="3036168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79912" y="3068960"/>
            <a:ext cx="6463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rgbClr val="7030A0"/>
                </a:solidFill>
                <a:latin typeface="A Charming Font Expanded" pitchFamily="2" charset="0"/>
              </a:rPr>
              <a:t>fin</a:t>
            </a:r>
            <a:endParaRPr lang="es-UY" sz="6000" dirty="0">
              <a:solidFill>
                <a:srgbClr val="7030A0"/>
              </a:solidFill>
              <a:latin typeface="A Charming Font Expanded" pitchFamily="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3568" y="5805264"/>
            <a:ext cx="289694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500" dirty="0" smtClean="0">
                <a:solidFill>
                  <a:srgbClr val="7030A0"/>
                </a:solidFill>
                <a:latin typeface="A Charming Font Expanded" pitchFamily="2" charset="0"/>
              </a:rPr>
              <a:t>inesgaret@gmail.com</a:t>
            </a:r>
            <a:endParaRPr lang="es-UY" sz="4500" dirty="0">
              <a:solidFill>
                <a:srgbClr val="7030A0"/>
              </a:solidFill>
              <a:latin typeface="A Charming Font Expanded" pitchFamily="2" charset="0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</TotalTime>
  <Words>90</Words>
  <Application>Microsoft Office PowerPoint</Application>
  <PresentationFormat>Presentación en pantalla (4:3)</PresentationFormat>
  <Paragraphs>17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4" baseType="lpstr">
      <vt:lpstr>Arial</vt:lpstr>
      <vt:lpstr>A Charming Font Leftleaning</vt:lpstr>
      <vt:lpstr>Cambria</vt:lpstr>
      <vt:lpstr>Calibri</vt:lpstr>
      <vt:lpstr>A Charming Font Expanded</vt:lpstr>
      <vt:lpstr>Kristen ITC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49</cp:revision>
  <dcterms:created xsi:type="dcterms:W3CDTF">2016-04-09T01:07:25Z</dcterms:created>
  <dcterms:modified xsi:type="dcterms:W3CDTF">2016-04-10T12:37:14Z</dcterms:modified>
</cp:coreProperties>
</file>