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17" r:id="rId3"/>
    <p:sldId id="316" r:id="rId4"/>
    <p:sldId id="314" r:id="rId5"/>
    <p:sldId id="318" r:id="rId6"/>
    <p:sldId id="319" r:id="rId7"/>
    <p:sldId id="336" r:id="rId8"/>
    <p:sldId id="321" r:id="rId9"/>
    <p:sldId id="322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7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WLQcaI7kTniAH6lfYgW1A==" hashData="MmmiNftzRAdWWsZAXVEJre+Ru2I6XOoxEAm5+6biLS2TPV6QhoVbapuOZrvN4GE0rplNHzTlACSfIxFaXuafA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540054"/>
    <a:srgbClr val="9900FF"/>
    <a:srgbClr val="CC3300"/>
    <a:srgbClr val="A50021"/>
    <a:srgbClr val="663300"/>
    <a:srgbClr val="000066"/>
    <a:srgbClr val="FFCC00"/>
    <a:srgbClr val="99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87" d="100"/>
          <a:sy n="87" d="100"/>
        </p:scale>
        <p:origin x="102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909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30/04/2017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649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xofon hit - L'italiano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9"/>
          <a:stretch/>
        </p:blipFill>
        <p:spPr>
          <a:xfrm>
            <a:off x="0" y="-10391"/>
            <a:ext cx="9143999" cy="5153891"/>
          </a:xfrm>
          <a:prstGeom prst="rect">
            <a:avLst/>
          </a:prstGeom>
        </p:spPr>
      </p:pic>
      <p:pic>
        <p:nvPicPr>
          <p:cNvPr id="7172" name="Picture 4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08" y="97356"/>
            <a:ext cx="73152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5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41808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Esos años de juventud... en que jamás pensamos que llegaríamos a viejos.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7504" y="4373024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los días que caminaba ligerito... sin dolores en la espalda... en la rodilla, ni en mis manos...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6"/>
          <a:stretch/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04" y="41079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cuando podía hablar de corrido sin tener lagunas mentales.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07504" y="4702311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cuándo me secaba el pelo y lo acomodaba como me daba la gana.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107504" y="61861"/>
            <a:ext cx="8928992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900" b="1" dirty="0">
                <a:latin typeface="+mj-lt"/>
              </a:rPr>
              <a:t>Brindo... por aquellos días en que no existía el celular... ahora sin él me siento perdida.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107504" y="4681529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cuando ningún otro programa... era mejor que salir a bailar.</a:t>
            </a: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n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4121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3068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aquellos años cuando mi única preocupación era enamorarme y casarme.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7504" y="469192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aquellos tiempos... que no vivía pendiente de los putos lentes.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107504" y="41079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las medicinas y los suplementos alimenticios que tengo que tomar, para tener ánimos y fuerza para levantarme.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107504" y="470304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los años en que para ahorrar agua... nos duchábamos de a dos.</a:t>
            </a:r>
          </a:p>
        </p:txBody>
      </p:sp>
    </p:spTree>
    <p:extLst>
      <p:ext uri="{BB962C8B-B14F-4D97-AF65-F5344CB8AC3E}">
        <p14:creationId xmlns:p14="http://schemas.microsoft.com/office/powerpoint/2010/main" val="137267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3068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esos tiempos en que a nadie le importaba quien fue primero... si el huevo o la gallina.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7504" y="469192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cuando el "vamos a dormir la siesta", era solo una excusa.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3068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aquellos días, en que salía corriendo de la casa para ir a algún tecito... sin tener que pasar horas en el espejo.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7504" y="440492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el tiempo en que podía usar zapatos a la moda sin preocuparme de los juanetes.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107504" y="31417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  <a:ea typeface="Calibri" panose="020F0502020204030204" pitchFamily="34" charset="0"/>
              </a:rPr>
              <a:t>Brindo… por cuando escuchaba... no como ahora... que no oigo ni la mitad, y encima al revés.</a:t>
            </a:r>
            <a:endParaRPr lang="es-ES" sz="2000" b="1" dirty="0">
              <a:latin typeface="+mj-lt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7504" y="4394535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cuándo podía comer cualquier cosa... sin preocuparme del colesterol y sus complicaciones.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107504" y="470304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Mierda... Y... brindo por la cuarta... que ya le estoy pisando los talones.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107504" y="5147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Brindo… por la tercera edad.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07504" y="42882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cuando podíamos recordar solitas nuestras vivencias... sin la necesidad de la ayuda de nuestras amigas.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107504" y="4394535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los años que tengo... ... el poder disfrutar a los nietos... y algunas hasta los bisnietos...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51470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Brindo... por los años que he vivido... por las vivencias que he tenido... por las penas y alegrías... por la familia... por los amigos que tengo y mantengo... aunque estén igual de jodidos y cada día más viejitos como yo.</a:t>
            </a: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34892" y="52964"/>
            <a:ext cx="38489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¡¡¡Salud amigos!!!!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7504" y="4691920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y no olvidar que la edad... es solo un número.</a:t>
            </a:r>
          </a:p>
        </p:txBody>
      </p:sp>
    </p:spTree>
    <p:extLst>
      <p:ext uri="{BB962C8B-B14F-4D97-AF65-F5344CB8AC3E}">
        <p14:creationId xmlns:p14="http://schemas.microsoft.com/office/powerpoint/2010/main" val="12097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4121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61861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Sigamos disfrutando todo lo que nos queda de vida.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992607" y="4703040"/>
            <a:ext cx="33430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Y sobre todo…</a:t>
            </a: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n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41079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+mj-lt"/>
              </a:rPr>
              <a:t>¡¡¡Brindo!!! para que recuerden quién les </a:t>
            </a:r>
            <a:r>
              <a:rPr lang="es-ES" sz="2000" b="1" dirty="0" smtClean="0">
                <a:latin typeface="+mj-lt"/>
              </a:rPr>
              <a:t>está escribiendo.</a:t>
            </a:r>
            <a:endParaRPr lang="es-ES" sz="2000" b="1" dirty="0">
              <a:latin typeface="+mj-lt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917786" y="4371950"/>
            <a:ext cx="7110598" cy="738664"/>
            <a:chOff x="917786" y="4371950"/>
            <a:chExt cx="7110598" cy="738664"/>
          </a:xfrm>
        </p:grpSpPr>
        <p:sp>
          <p:nvSpPr>
            <p:cNvPr id="23" name="CuadroTexto 22"/>
            <p:cNvSpPr txBox="1"/>
            <p:nvPr/>
          </p:nvSpPr>
          <p:spPr>
            <a:xfrm>
              <a:off x="917786" y="4371950"/>
              <a:ext cx="3150158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400" b="1" dirty="0" smtClean="0">
                  <a:latin typeface="+mj-lt"/>
                </a:rPr>
                <a:t>Texto: </a:t>
              </a:r>
              <a:r>
                <a:rPr lang="es-ES" sz="1400" b="1" i="1" dirty="0" smtClean="0">
                  <a:latin typeface="+mj-lt"/>
                </a:rPr>
                <a:t>Autora desconocida</a:t>
              </a:r>
            </a:p>
            <a:p>
              <a:pPr algn="ctr"/>
              <a:r>
                <a:rPr lang="es-ES" sz="1400" b="1" dirty="0" smtClean="0">
                  <a:latin typeface="+mj-lt"/>
                </a:rPr>
                <a:t>Fotos propias: Paisajes Centroamérica-1</a:t>
              </a:r>
              <a:endParaRPr lang="es-ES" sz="1400" b="1" dirty="0">
                <a:latin typeface="+mj-lt"/>
              </a:endParaRPr>
            </a:p>
            <a:p>
              <a:pPr algn="ctr"/>
              <a:r>
                <a:rPr lang="es-ES" sz="1400" b="1" dirty="0" smtClean="0">
                  <a:latin typeface="+mj-lt"/>
                </a:rPr>
                <a:t>Música: </a:t>
              </a:r>
              <a:r>
                <a:rPr lang="es-ES" sz="1400" b="1" dirty="0" err="1" smtClean="0">
                  <a:latin typeface="+mj-lt"/>
                </a:rPr>
                <a:t>L‘Italiano</a:t>
              </a:r>
              <a:r>
                <a:rPr lang="es-ES" sz="1400" b="1" dirty="0" smtClean="0">
                  <a:latin typeface="+mj-lt"/>
                </a:rPr>
                <a:t> - </a:t>
              </a:r>
              <a:r>
                <a:rPr lang="es-ES" sz="1400" b="1" i="1" dirty="0" err="1" smtClean="0">
                  <a:latin typeface="+mj-lt"/>
                </a:rPr>
                <a:t>Saxofon</a:t>
              </a:r>
              <a:r>
                <a:rPr lang="es-ES" sz="1400" b="1" i="1" dirty="0" smtClean="0">
                  <a:latin typeface="+mj-lt"/>
                </a:rPr>
                <a:t> Hit</a:t>
              </a:r>
              <a:endParaRPr lang="es-ES" sz="1400" b="1" i="1" dirty="0">
                <a:latin typeface="+mj-lt"/>
              </a:endParaRPr>
            </a:p>
          </p:txBody>
        </p:sp>
        <p:sp>
          <p:nvSpPr>
            <p:cNvPr id="24" name="CuadroTexto 23"/>
            <p:cNvSpPr txBox="1"/>
            <p:nvPr/>
          </p:nvSpPr>
          <p:spPr>
            <a:xfrm>
              <a:off x="5919152" y="4371950"/>
              <a:ext cx="210923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400" b="1" dirty="0" smtClean="0">
                  <a:latin typeface="+mj-lt"/>
                </a:rPr>
                <a:t>Realización general:</a:t>
              </a:r>
            </a:p>
            <a:p>
              <a:pPr algn="ctr"/>
              <a:r>
                <a:rPr lang="es-ES" sz="1400" b="1" i="1" dirty="0" smtClean="0">
                  <a:latin typeface="+mj-lt"/>
                </a:rPr>
                <a:t>Rodrigo Valencia Cardona</a:t>
              </a:r>
              <a:endParaRPr lang="es-ES" sz="1400" b="1" i="1" dirty="0">
                <a:latin typeface="+mj-lt"/>
              </a:endParaRPr>
            </a:p>
            <a:p>
              <a:pPr algn="ctr"/>
              <a:r>
                <a:rPr lang="es-ES" sz="1400" b="1" dirty="0" smtClean="0">
                  <a:latin typeface="+mj-lt"/>
                </a:rPr>
                <a:t>Medellín-Colombia</a:t>
              </a:r>
              <a:endParaRPr lang="es-ES" sz="14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8825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28698</TotalTime>
  <Words>487</Words>
  <Application>Microsoft Office PowerPoint</Application>
  <PresentationFormat>Presentación en pantalla (16:9)</PresentationFormat>
  <Paragraphs>34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2501</cp:revision>
  <dcterms:created xsi:type="dcterms:W3CDTF">2012-12-20T15:47:10Z</dcterms:created>
  <dcterms:modified xsi:type="dcterms:W3CDTF">2017-04-30T16:33:29Z</dcterms:modified>
</cp:coreProperties>
</file>