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</p:sldIdLst>
  <p:sldSz cx="9144000" cy="6858000" type="screen4x3"/>
  <p:notesSz cx="6858000" cy="9144000"/>
  <p:embeddedFontLst>
    <p:embeddedFont>
      <p:font typeface="Gabriola" pitchFamily="82" charset="0"/>
      <p:regular r:id="rId5"/>
    </p:embeddedFont>
    <p:embeddedFont>
      <p:font typeface="Calibri" pitchFamily="34" charset="0"/>
      <p:regular r:id="rId6"/>
      <p:bold r:id="rId7"/>
      <p:italic r:id="rId8"/>
      <p:boldItalic r:id="rId9"/>
    </p:embeddedFont>
    <p:embeddedFont>
      <p:font typeface="Kristen ITC" pitchFamily="66" charset="0"/>
      <p:regular r:id="rId10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9g6RSZYAhX/GptwxKvKQQ==" hashData="1NkAzmuatmxfu2IqMnpDdA71U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25B38"/>
    <a:srgbClr val="E7D8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7C86F-3F39-49AB-AE39-5CC76796AC64}" type="datetimeFigureOut">
              <a:rPr lang="es-UY" smtClean="0"/>
              <a:pPr/>
              <a:t>15/08/2017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3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Imagen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252984"/>
            <a:ext cx="8280920" cy="635203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67744" y="2132856"/>
            <a:ext cx="1287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Gabriola" pitchFamily="82" charset="0"/>
              </a:rPr>
              <a:t>AMIGO</a:t>
            </a:r>
            <a:endParaRPr lang="es-UY" sz="3600" dirty="0">
              <a:latin typeface="Gabriola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23728" y="2780928"/>
            <a:ext cx="161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Jose </a:t>
            </a:r>
            <a:r>
              <a:rPr lang="en-US" sz="2800" i="1" dirty="0" err="1" smtClean="0">
                <a:latin typeface="Gabriola" pitchFamily="82" charset="0"/>
              </a:rPr>
              <a:t>Larralde</a:t>
            </a:r>
            <a:endParaRPr lang="es-UY" sz="2800" i="1" dirty="0">
              <a:latin typeface="Gabriola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91680" y="3501008"/>
            <a:ext cx="2659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Voz – Juan Jose Torres</a:t>
            </a:r>
            <a:endParaRPr lang="es-UY" sz="2800" i="1" dirty="0">
              <a:latin typeface="Gabriola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15616" y="5661248"/>
            <a:ext cx="2327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Imagenes - Internet</a:t>
            </a:r>
            <a:endParaRPr lang="es-UY" sz="2800" i="1" dirty="0">
              <a:latin typeface="Gabriola" pitchFamily="82" charset="0"/>
            </a:endParaRPr>
          </a:p>
        </p:txBody>
      </p:sp>
      <p:pic>
        <p:nvPicPr>
          <p:cNvPr id="8" name="7 Imagen" descr="@nn_240109_008_photos_grant_tdstudi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2132856"/>
            <a:ext cx="2929056" cy="4725144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/>
    <p:sndAc>
      <p:stSnd>
        <p:snd r:embed="rId2" name="JuanJoseTorres AMIGO(JoseLarrald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Imagen1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52984"/>
            <a:ext cx="8424936" cy="6352032"/>
          </a:xfrm>
          <a:prstGeom prst="rect">
            <a:avLst/>
          </a:prstGeom>
        </p:spPr>
      </p:pic>
      <p:pic>
        <p:nvPicPr>
          <p:cNvPr id="6" name="5 Imagen" descr="viaje-fotográfico-a-la-toscana-italia.jpg"/>
          <p:cNvPicPr>
            <a:picLocks noChangeAspect="1"/>
          </p:cNvPicPr>
          <p:nvPr/>
        </p:nvPicPr>
        <p:blipFill>
          <a:blip r:embed="rId4" cstate="print">
            <a:lum bright="-30000"/>
          </a:blip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4" name="3 Imagen" descr="11040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7" name="6 Imagen" descr="Herbstliche-Landschaft-a1887167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9" name="8 Imagen" descr="lag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10" name="9 Imagen" descr="180447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11" name="10 Imagen" descr="luna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13" name="12 Imagen" descr="viaje-fotográfico-a-la-toscana-italia.jpg"/>
          <p:cNvPicPr>
            <a:picLocks noChangeAspect="1"/>
          </p:cNvPicPr>
          <p:nvPr/>
        </p:nvPicPr>
        <p:blipFill>
          <a:blip r:embed="rId4" cstate="print">
            <a:lum bright="-20000"/>
          </a:blip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971600" y="1052736"/>
            <a:ext cx="2574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inesgaret@gmail.com</a:t>
            </a:r>
            <a:endParaRPr lang="es-UY" sz="2800" i="1" dirty="0">
              <a:latin typeface="Gabriola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27584" y="692696"/>
            <a:ext cx="7416824" cy="547260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12" name="11 Imagen" descr="@nn_240109_008_photos_grant_tdstudio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148064" y="2132856"/>
            <a:ext cx="2929056" cy="472514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28</Words>
  <Application>Microsoft Office PowerPoint</Application>
  <PresentationFormat>Presentación en pantalla (4:3)</PresentationFormat>
  <Paragraphs>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Gabriola</vt:lpstr>
      <vt:lpstr>Calibri</vt:lpstr>
      <vt:lpstr>Kristen ITC</vt:lpstr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46</cp:revision>
  <dcterms:created xsi:type="dcterms:W3CDTF">2017-07-12T12:29:04Z</dcterms:created>
  <dcterms:modified xsi:type="dcterms:W3CDTF">2017-08-15T19:17:01Z</dcterms:modified>
</cp:coreProperties>
</file>