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402" r:id="rId3"/>
    <p:sldId id="438" r:id="rId4"/>
    <p:sldId id="437" r:id="rId5"/>
    <p:sldId id="431" r:id="rId6"/>
    <p:sldId id="434" r:id="rId7"/>
    <p:sldId id="432" r:id="rId8"/>
    <p:sldId id="436" r:id="rId9"/>
    <p:sldId id="435" r:id="rId10"/>
    <p:sldId id="430" r:id="rId11"/>
    <p:sldId id="417" r:id="rId12"/>
    <p:sldId id="433" r:id="rId13"/>
    <p:sldId id="439" r:id="rId14"/>
    <p:sldId id="440"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74+g76z7T7RWCNi7O4F53w==" hashData="uMeBcqAekg7w+saNoWsUhRfMAl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1515"/>
    <a:srgbClr val="FF2F2F"/>
    <a:srgbClr val="C02E00"/>
    <a:srgbClr val="FFB13F"/>
    <a:srgbClr val="DE002A"/>
    <a:srgbClr val="FFB84F"/>
    <a:srgbClr val="6600CC"/>
    <a:srgbClr val="990000"/>
    <a:srgbClr val="6D8838"/>
    <a:srgbClr val="DBFF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660"/>
  </p:normalViewPr>
  <p:slideViewPr>
    <p:cSldViewPr>
      <p:cViewPr varScale="1">
        <p:scale>
          <a:sx n="71" d="100"/>
          <a:sy n="71" d="100"/>
        </p:scale>
        <p:origin x="-114"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09/09/2015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09/09/2015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09/09/2015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09/09/2015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09/09/2015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09/09/2015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09/09/2015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09/09/2015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4209366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09/09/2015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95920" y="2360998"/>
            <a:ext cx="4176580" cy="1938992"/>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Si no te amas a ti </a:t>
            </a:r>
            <a:r>
              <a:rPr lang="es-CO" sz="2000" b="1" dirty="0" smtClean="0">
                <a:solidFill>
                  <a:schemeClr val="bg1"/>
                </a:solidFill>
                <a:effectLst>
                  <a:outerShdw blurRad="63500" dist="38100" dir="2700000" algn="tl">
                    <a:srgbClr val="000000"/>
                  </a:outerShdw>
                </a:effectLst>
                <a:latin typeface="+mj-lt"/>
              </a:rPr>
              <a:t>mismo, </a:t>
            </a:r>
            <a:r>
              <a:rPr lang="es-CO" sz="2000" b="1" dirty="0">
                <a:solidFill>
                  <a:schemeClr val="bg1"/>
                </a:solidFill>
                <a:effectLst>
                  <a:outerShdw blurRad="63500" dist="38100" dir="2700000" algn="tl">
                    <a:srgbClr val="000000"/>
                  </a:outerShdw>
                </a:effectLst>
                <a:latin typeface="+mj-lt"/>
              </a:rPr>
              <a:t>nunca podrás amar a alguien más. Si no puedes tratarte </a:t>
            </a:r>
            <a:r>
              <a:rPr lang="es-CO" sz="2000" b="1" dirty="0" smtClean="0">
                <a:solidFill>
                  <a:schemeClr val="bg1"/>
                </a:solidFill>
                <a:effectLst>
                  <a:outerShdw blurRad="63500" dist="38100" dir="2700000" algn="tl">
                    <a:srgbClr val="000000"/>
                  </a:outerShdw>
                </a:effectLst>
                <a:latin typeface="+mj-lt"/>
              </a:rPr>
              <a:t>amorosamente, </a:t>
            </a:r>
            <a:r>
              <a:rPr lang="es-CO" sz="2000" b="1" dirty="0">
                <a:solidFill>
                  <a:schemeClr val="bg1"/>
                </a:solidFill>
                <a:effectLst>
                  <a:outerShdw blurRad="63500" dist="38100" dir="2700000" algn="tl">
                    <a:srgbClr val="000000"/>
                  </a:outerShdw>
                </a:effectLst>
                <a:latin typeface="+mj-lt"/>
              </a:rPr>
              <a:t>no puedes tratar amorosamente a los demás. Es psicológicamente imposible.</a:t>
            </a:r>
          </a:p>
        </p:txBody>
      </p:sp>
      <p:grpSp>
        <p:nvGrpSpPr>
          <p:cNvPr id="5" name="4 Grupo"/>
          <p:cNvGrpSpPr/>
          <p:nvPr/>
        </p:nvGrpSpPr>
        <p:grpSpPr>
          <a:xfrm>
            <a:off x="3338695" y="337003"/>
            <a:ext cx="4629150" cy="1736380"/>
            <a:chOff x="3338695" y="337003"/>
            <a:chExt cx="4629150" cy="1736380"/>
          </a:xfrm>
        </p:grpSpPr>
        <p:pic>
          <p:nvPicPr>
            <p:cNvPr id="1032" name="Picture 8" descr="Render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5920" y="337003"/>
              <a:ext cx="3314700" cy="83820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38695" y="1225658"/>
              <a:ext cx="4629150" cy="847725"/>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Eldar Mansurov - Game of fate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500" fill="hold"/>
                                        <p:tgtEl>
                                          <p:spTgt spid="5"/>
                                        </p:tgtEl>
                                        <p:attrNameLst>
                                          <p:attrName>ppt_x</p:attrName>
                                        </p:attrNameLst>
                                      </p:cBhvr>
                                      <p:tavLst>
                                        <p:tav tm="0">
                                          <p:val>
                                            <p:strVal val="#ppt_x"/>
                                          </p:val>
                                        </p:tav>
                                        <p:tav tm="100000">
                                          <p:val>
                                            <p:strVal val="#ppt_x"/>
                                          </p:val>
                                        </p:tav>
                                      </p:tavLst>
                                    </p:anim>
                                    <p:anim calcmode="lin" valueType="num">
                                      <p:cBhvr additive="base">
                                        <p:cTn id="12" dur="3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500"/>
                                        <p:tgtEl>
                                          <p:spTgt spid="4"/>
                                        </p:tgtEl>
                                      </p:cBhvr>
                                    </p:animEffect>
                                    <p:anim calcmode="lin" valueType="num">
                                      <p:cBhvr>
                                        <p:cTn id="18" dur="1500" fill="hold"/>
                                        <p:tgtEl>
                                          <p:spTgt spid="4"/>
                                        </p:tgtEl>
                                        <p:attrNameLst>
                                          <p:attrName>ppt_x</p:attrName>
                                        </p:attrNameLst>
                                      </p:cBhvr>
                                      <p:tavLst>
                                        <p:tav tm="0">
                                          <p:val>
                                            <p:strVal val="#ppt_x"/>
                                          </p:val>
                                        </p:tav>
                                        <p:tav tm="100000">
                                          <p:val>
                                            <p:strVal val="#ppt_x"/>
                                          </p:val>
                                        </p:tav>
                                      </p:tavLst>
                                    </p:anim>
                                    <p:anim calcmode="lin" valueType="num">
                                      <p:cBhvr>
                                        <p:cTn id="1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0" repeatCount="indefinite" fill="remove" display="0">
                  <p:stCondLst>
                    <p:cond delay="indefinite"/>
                  </p:stCondLst>
                  <p:endCondLst>
                    <p:cond evt="onStopAudio" delay="0">
                      <p:tgtEl>
                        <p:sldTgt/>
                      </p:tgtEl>
                    </p:cond>
                  </p:endCondLst>
                </p:cTn>
                <p:tgtEl>
                  <p:spTgt spid="2"/>
                </p:tgtEl>
              </p:cMediaNode>
            </p:audio>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203" t="640" r="1415" b="860"/>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323945" y="224295"/>
            <a:ext cx="3816530" cy="4708981"/>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Cualquiera que sea la manera en que estás contigo, así estás con los otros. Esta es una idea básica, acéptala. Si te odias a ti mismo odiarás a otros; y te han enseñado a odiarte. Nunca alguien te ha dicho, “¡Ámate a ti mismo!”. La misma idea parece absurda: ¿amarse </a:t>
            </a:r>
            <a:r>
              <a:rPr lang="es-CO" sz="2000" b="1" dirty="0" smtClean="0">
                <a:solidFill>
                  <a:schemeClr val="bg1"/>
                </a:solidFill>
                <a:effectLst>
                  <a:outerShdw blurRad="63500" dist="38100" dir="2700000" algn="tl">
                    <a:srgbClr val="000000"/>
                  </a:outerShdw>
                </a:effectLst>
                <a:latin typeface="+mj-lt"/>
              </a:rPr>
              <a:t>uno </a:t>
            </a:r>
            <a:r>
              <a:rPr lang="es-CO" sz="2000" b="1" dirty="0">
                <a:solidFill>
                  <a:schemeClr val="bg1"/>
                </a:solidFill>
                <a:effectLst>
                  <a:outerShdw blurRad="63500" dist="38100" dir="2700000" algn="tl">
                    <a:srgbClr val="000000"/>
                  </a:outerShdw>
                </a:effectLst>
                <a:latin typeface="+mj-lt"/>
              </a:rPr>
              <a:t>mismo? La misma idea no tiene sentido: ¿amarse </a:t>
            </a:r>
            <a:r>
              <a:rPr lang="es-CO" sz="2000" b="1" dirty="0" smtClean="0">
                <a:solidFill>
                  <a:schemeClr val="bg1"/>
                </a:solidFill>
                <a:effectLst>
                  <a:outerShdw blurRad="63500" dist="38100" dir="2700000" algn="tl">
                    <a:srgbClr val="000000"/>
                  </a:outerShdw>
                </a:effectLst>
                <a:latin typeface="+mj-lt"/>
              </a:rPr>
              <a:t>uno </a:t>
            </a:r>
            <a:r>
              <a:rPr lang="es-CO" sz="2000" b="1" dirty="0">
                <a:solidFill>
                  <a:schemeClr val="bg1"/>
                </a:solidFill>
                <a:effectLst>
                  <a:outerShdw blurRad="63500" dist="38100" dir="2700000" algn="tl">
                    <a:srgbClr val="000000"/>
                  </a:outerShdw>
                </a:effectLst>
                <a:latin typeface="+mj-lt"/>
              </a:rPr>
              <a:t>mismo? Siempre pensamos que para amar uno necesita a alguien más. Pero si no lo aprendes contigo no podrás practicarlo con otros.</a:t>
            </a:r>
          </a:p>
        </p:txBody>
      </p:sp>
    </p:spTree>
    <p:extLst>
      <p:ext uri="{BB962C8B-B14F-4D97-AF65-F5344CB8AC3E}">
        <p14:creationId xmlns:p14="http://schemas.microsoft.com/office/powerpoint/2010/main" val="3986526201"/>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170" t="578" r="1276" b="801"/>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94937" y="401825"/>
            <a:ext cx="3941433" cy="4401205"/>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Te han dicho, condicionándote constantemente, que tú no tienes ningún valor. De todas las maneras posibles te han dicho, te han demostrado, que eres indigno, que no eres lo que deberías ser, que no eres aceptado así como eres. Hay muchos “deberías” que pesan sobre tu cabeza, y esos “deberías” son casi imposibles de satisfacer. Y cuando no puedes satisfacerlos, cuando no cumples esos objetivos, te sientes condenado. Un odio profundo surge hacia ti.</a:t>
            </a:r>
          </a:p>
        </p:txBody>
      </p:sp>
    </p:spTree>
    <p:extLst>
      <p:ext uri="{BB962C8B-B14F-4D97-AF65-F5344CB8AC3E}">
        <p14:creationId xmlns:p14="http://schemas.microsoft.com/office/powerpoint/2010/main" val="3253224342"/>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302" r="1302" b="931"/>
          <a:stretch/>
        </p:blipFill>
        <p:spPr bwMode="auto">
          <a:xfrm>
            <a:off x="0" y="-8697"/>
            <a:ext cx="9144000" cy="515219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56480" y="555470"/>
            <a:ext cx="3491850" cy="4093428"/>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El primer paso es: Acéptate como eres; suelta todos los “deberías”. ¡No lleves ningún “debería” en tu corazón! Tú no debes ser alguien diferente; no se espera que hagas algo que no es propio de ti. Sólo has de ser tú mismo. Relájate y sólo sé tú mismo. Sé respetuoso con tu individualidad, y ten el valor de plasmar tu propia firma. No sigas copiando las firmas de otros.</a:t>
            </a:r>
          </a:p>
        </p:txBody>
      </p:sp>
    </p:spTree>
    <p:extLst>
      <p:ext uri="{BB962C8B-B14F-4D97-AF65-F5344CB8AC3E}">
        <p14:creationId xmlns:p14="http://schemas.microsoft.com/office/powerpoint/2010/main" val="309203801"/>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309376" y="658358"/>
            <a:ext cx="3638954" cy="3785652"/>
          </a:xfrm>
          <a:prstGeom prst="rect">
            <a:avLst/>
          </a:prstGeom>
        </p:spPr>
        <p:txBody>
          <a:bodyPr wrap="square">
            <a:spAutoFit/>
          </a:bodyPr>
          <a:lstStyle/>
          <a:p>
            <a:pPr algn="ctr"/>
            <a:r>
              <a:rPr lang="es-CO" sz="2000" b="1" dirty="0">
                <a:solidFill>
                  <a:schemeClr val="bg1"/>
                </a:solidFill>
                <a:latin typeface="+mj-lt"/>
              </a:rPr>
              <a:t>Cuando no estás intentando convertirte en alguien más, entonces simplemente te relajas; entonces surge la gracia. Entonces te llenas de grandeza, esplendor, armonía… ¡porque entonces no hay conflicto! Ningún lugar a dónde ir, nada por qué luchar, nada que forzar, que imponer sobre ti violentamente. Te vuelves inocente.</a:t>
            </a:r>
          </a:p>
        </p:txBody>
      </p:sp>
    </p:spTree>
    <p:extLst>
      <p:ext uri="{BB962C8B-B14F-4D97-AF65-F5344CB8AC3E}">
        <p14:creationId xmlns:p14="http://schemas.microsoft.com/office/powerpoint/2010/main" val="3250446941"/>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845" r="1693" b="1433"/>
          <a:stretch/>
        </p:blipFill>
        <p:spPr bwMode="auto">
          <a:xfrm>
            <a:off x="-1" y="0"/>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66150" y="771500"/>
            <a:ext cx="3654190" cy="3170099"/>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En esa inocencia sentirás compasión y amor por ti. Te sentirás tan feliz contigo mismo que incluso si Dios viene y golpea a tu puerta y dice: “¿Te gustaría convertirte en alguien diferente?”, tú dirás: “¿Te has vuelto loco? ¡Soy perfecto! Gracias, pero no cambies nada de mí; soy perfecto como soy”.</a:t>
            </a:r>
          </a:p>
        </p:txBody>
      </p:sp>
    </p:spTree>
    <p:extLst>
      <p:ext uri="{BB962C8B-B14F-4D97-AF65-F5344CB8AC3E}">
        <p14:creationId xmlns:p14="http://schemas.microsoft.com/office/powerpoint/2010/main" val="1237507985"/>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1056" t="198" r="1481" b="992"/>
          <a:stretch/>
        </p:blipFill>
        <p:spPr bwMode="auto">
          <a:xfrm>
            <a:off x="-1" y="0"/>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303200" y="555470"/>
            <a:ext cx="3798209" cy="4093428"/>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Si vas a ver una pintura de Picasso y dices: “Esto está mal y eso está mal, y este color debería haber sido de esta manera”, estás negando a Picasso. Cuando dices: “Yo debería ser así”, estás intentando perfeccionar a Dios. Estás diciendo: “Metiste la pata; yo debería haber sido así, ¿y tú me has hecho así?”. Estás intentando perfeccionar a Dios. No es posible. Tu lucha es inútil, estás condenado al fracaso.</a:t>
            </a:r>
          </a:p>
        </p:txBody>
      </p:sp>
    </p:spTree>
    <p:extLst>
      <p:ext uri="{BB962C8B-B14F-4D97-AF65-F5344CB8AC3E}">
        <p14:creationId xmlns:p14="http://schemas.microsoft.com/office/powerpoint/2010/main" val="89986766"/>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1270" t="1587" r="1375" b="2515"/>
          <a:stretch/>
        </p:blipFill>
        <p:spPr bwMode="auto">
          <a:xfrm>
            <a:off x="0" y="0"/>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241955" y="2085758"/>
            <a:ext cx="4743390" cy="2862322"/>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Y cuanto más fallas, más odias. Cuanto más fallas, te sientes más condenado. Cuanto más fallas, te sientes más impotente. Y de este odio, impotencia, ¿cómo puede surgir la compasión? La compasión surge cuando estás perfectamente centrado en tu ser. Tú dices: “Sí, así es como soy”. No tienes ideales que satisfacer. ¡Y de inmediato la plenitud comienza!</a:t>
            </a:r>
          </a:p>
        </p:txBody>
      </p:sp>
    </p:spTree>
    <p:extLst>
      <p:ext uri="{BB962C8B-B14F-4D97-AF65-F5344CB8AC3E}">
        <p14:creationId xmlns:p14="http://schemas.microsoft.com/office/powerpoint/2010/main" val="2980701401"/>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1097" r="1308" b="1373"/>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346900" y="555470"/>
            <a:ext cx="3654190" cy="4093428"/>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Las rosas florecen tan maravillosamente porque no están intentando convertirse en lotos. Y los lotos florecen tan maravillosamente porque no han oído historias de otras flores. Todo en la naturaleza marcha tan maravillosamente en armonía, porque nadie está intentando competir con alguien más, nadie está intentando convertirse en algún otro. Todo es como debe ser.</a:t>
            </a:r>
          </a:p>
        </p:txBody>
      </p:sp>
    </p:spTree>
    <p:extLst>
      <p:ext uri="{BB962C8B-B14F-4D97-AF65-F5344CB8AC3E}">
        <p14:creationId xmlns:p14="http://schemas.microsoft.com/office/powerpoint/2010/main" val="1712961504"/>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029430" y="1059540"/>
            <a:ext cx="2790070" cy="3139321"/>
          </a:xfrm>
          <a:prstGeom prst="rect">
            <a:avLst/>
          </a:prstGeom>
        </p:spPr>
        <p:txBody>
          <a:bodyPr wrap="square">
            <a:spAutoFit/>
          </a:bodyPr>
          <a:lstStyle/>
          <a:p>
            <a:pPr algn="ctr"/>
            <a:r>
              <a:rPr lang="es-CO" sz="2200" b="1" dirty="0">
                <a:solidFill>
                  <a:schemeClr val="bg1"/>
                </a:solidFill>
                <a:effectLst>
                  <a:outerShdw blurRad="63500" dist="38100" dir="2700000" algn="tl">
                    <a:srgbClr val="000000"/>
                  </a:outerShdw>
                </a:effectLst>
                <a:latin typeface="+mj-lt"/>
              </a:rPr>
              <a:t>¡Sólo comprende este punto! Sólo sé tú mismo y recuerda que no puedes ser </a:t>
            </a:r>
            <a:r>
              <a:rPr lang="es-CO" sz="2200" b="1" dirty="0" smtClean="0">
                <a:solidFill>
                  <a:schemeClr val="bg1"/>
                </a:solidFill>
                <a:effectLst>
                  <a:outerShdw blurRad="63500" dist="38100" dir="2700000" algn="tl">
                    <a:srgbClr val="000000"/>
                  </a:outerShdw>
                </a:effectLst>
                <a:latin typeface="+mj-lt"/>
              </a:rPr>
              <a:t>nada ni nadie más</a:t>
            </a:r>
            <a:r>
              <a:rPr lang="es-CO" sz="2200" b="1" dirty="0">
                <a:solidFill>
                  <a:schemeClr val="bg1"/>
                </a:solidFill>
                <a:effectLst>
                  <a:outerShdw blurRad="63500" dist="38100" dir="2700000" algn="tl">
                    <a:srgbClr val="000000"/>
                  </a:outerShdw>
                </a:effectLst>
                <a:latin typeface="+mj-lt"/>
              </a:rPr>
              <a:t>, por </a:t>
            </a:r>
            <a:r>
              <a:rPr lang="es-CO" sz="2200" b="1" dirty="0" smtClean="0">
                <a:solidFill>
                  <a:schemeClr val="bg1"/>
                </a:solidFill>
                <a:effectLst>
                  <a:outerShdw blurRad="63500" dist="38100" dir="2700000" algn="tl">
                    <a:srgbClr val="000000"/>
                  </a:outerShdw>
                </a:effectLst>
                <a:latin typeface="+mj-lt"/>
              </a:rPr>
              <a:t>mucho </a:t>
            </a:r>
            <a:r>
              <a:rPr lang="es-CO" sz="2200" b="1" dirty="0">
                <a:solidFill>
                  <a:schemeClr val="bg1"/>
                </a:solidFill>
                <a:effectLst>
                  <a:outerShdw blurRad="63500" dist="38100" dir="2700000" algn="tl">
                    <a:srgbClr val="000000"/>
                  </a:outerShdw>
                </a:effectLst>
                <a:latin typeface="+mj-lt"/>
              </a:rPr>
              <a:t>que lo intentes. Todo esfuerzo es vano. Sólo tienes que ser tú mismo.</a:t>
            </a:r>
          </a:p>
        </p:txBody>
      </p:sp>
    </p:spTree>
    <p:extLst>
      <p:ext uri="{BB962C8B-B14F-4D97-AF65-F5344CB8AC3E}">
        <p14:creationId xmlns:p14="http://schemas.microsoft.com/office/powerpoint/2010/main" val="3086536046"/>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723" t="1626" r="1167" b="1469"/>
          <a:stretch/>
        </p:blipFill>
        <p:spPr bwMode="auto">
          <a:xfrm>
            <a:off x="0" y="0"/>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49235" y="730368"/>
            <a:ext cx="3870220" cy="3785652"/>
          </a:xfrm>
          <a:prstGeom prst="rect">
            <a:avLst/>
          </a:prstGeom>
        </p:spPr>
        <p:txBody>
          <a:bodyPr wrap="square">
            <a:spAutoFit/>
          </a:bodyPr>
          <a:lstStyle/>
          <a:p>
            <a:pPr algn="ctr"/>
            <a:r>
              <a:rPr lang="es-CO" sz="2000" b="1" dirty="0">
                <a:solidFill>
                  <a:schemeClr val="bg1"/>
                </a:solidFill>
                <a:effectLst>
                  <a:outerShdw blurRad="63500" dist="38100" dir="2700000" algn="tl">
                    <a:srgbClr val="000000"/>
                  </a:outerShdw>
                </a:effectLst>
                <a:latin typeface="+mj-lt"/>
              </a:rPr>
              <a:t>Existen solamente dos caminos. Uno es rechazándote, pero tú seguirás siendo el mismo; o condenándote, pero tú seguirás siendo el mismo. El otro es aceptándote, entregándote, gozando, deleitándote, pero también tú seguirás siendo el mismo. Tu actitud puede ser diferente, pero tú siempre serás la persona que eres. Pero una vez que te aceptas, surge la plenitud.</a:t>
            </a:r>
          </a:p>
        </p:txBody>
      </p:sp>
    </p:spTree>
    <p:extLst>
      <p:ext uri="{BB962C8B-B14F-4D97-AF65-F5344CB8AC3E}">
        <p14:creationId xmlns:p14="http://schemas.microsoft.com/office/powerpoint/2010/main" val="2655897935"/>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3424087" y="-2468950"/>
            <a:ext cx="2308260" cy="2492990"/>
          </a:xfrm>
          <a:prstGeom prst="rect">
            <a:avLst/>
          </a:prstGeom>
          <a:noFill/>
        </p:spPr>
        <p:txBody>
          <a:bodyPr wrap="none" rtlCol="0">
            <a:spAutoFit/>
          </a:bodyPr>
          <a:lstStyle/>
          <a:p>
            <a:pPr algn="ctr"/>
            <a:r>
              <a:rPr lang="es-CO" sz="1300" b="1" dirty="0" smtClean="0">
                <a:solidFill>
                  <a:schemeClr val="bg1"/>
                </a:solidFill>
                <a:latin typeface="+mj-lt"/>
              </a:rPr>
              <a:t>Texto: </a:t>
            </a:r>
            <a:r>
              <a:rPr lang="es-CO" sz="1300" b="1" i="1" dirty="0" err="1" smtClean="0">
                <a:solidFill>
                  <a:schemeClr val="bg1"/>
                </a:solidFill>
                <a:latin typeface="+mj-lt"/>
              </a:rPr>
              <a:t>Osho</a:t>
            </a:r>
            <a:endParaRPr lang="es-CO" sz="1300" b="1" i="1" dirty="0" smtClean="0">
              <a:solidFill>
                <a:schemeClr val="bg1"/>
              </a:solidFill>
              <a:latin typeface="+mj-lt"/>
            </a:endParaRPr>
          </a:p>
          <a:p>
            <a:pPr algn="ctr"/>
            <a:endParaRPr lang="es-CO" sz="1300" b="1" dirty="0" smtClean="0">
              <a:solidFill>
                <a:schemeClr val="bg1"/>
              </a:solidFill>
              <a:latin typeface="+mj-lt"/>
            </a:endParaRPr>
          </a:p>
          <a:p>
            <a:pPr algn="ctr"/>
            <a:endParaRPr lang="es-CO" sz="1300" b="1" dirty="0" smtClean="0">
              <a:solidFill>
                <a:schemeClr val="bg1"/>
              </a:solidFill>
              <a:latin typeface="+mj-lt"/>
            </a:endParaRPr>
          </a:p>
          <a:p>
            <a:pPr algn="ctr"/>
            <a:endParaRPr lang="es-CO" sz="1300" b="1" dirty="0">
              <a:solidFill>
                <a:schemeClr val="bg1"/>
              </a:solidFill>
              <a:latin typeface="+mj-lt"/>
            </a:endParaRPr>
          </a:p>
          <a:p>
            <a:pPr algn="ctr"/>
            <a:r>
              <a:rPr lang="es-CO" sz="1300" b="1" dirty="0" smtClean="0">
                <a:solidFill>
                  <a:schemeClr val="bg1"/>
                </a:solidFill>
                <a:latin typeface="+mj-lt"/>
              </a:rPr>
              <a:t>Música:</a:t>
            </a:r>
          </a:p>
          <a:p>
            <a:pPr algn="ctr"/>
            <a:r>
              <a:rPr lang="es-CO" sz="1300" b="1" dirty="0" err="1">
                <a:solidFill>
                  <a:schemeClr val="bg1"/>
                </a:solidFill>
                <a:latin typeface="+mj-lt"/>
              </a:rPr>
              <a:t>Game</a:t>
            </a:r>
            <a:r>
              <a:rPr lang="es-CO" sz="1300" b="1" dirty="0">
                <a:solidFill>
                  <a:schemeClr val="bg1"/>
                </a:solidFill>
                <a:latin typeface="+mj-lt"/>
              </a:rPr>
              <a:t> of </a:t>
            </a:r>
            <a:r>
              <a:rPr lang="es-CO" sz="1300" b="1" dirty="0" err="1" smtClean="0">
                <a:solidFill>
                  <a:schemeClr val="bg1"/>
                </a:solidFill>
                <a:latin typeface="+mj-lt"/>
              </a:rPr>
              <a:t>fate</a:t>
            </a:r>
            <a:r>
              <a:rPr lang="es-CO" sz="1300" b="1" dirty="0" smtClean="0">
                <a:solidFill>
                  <a:schemeClr val="bg1"/>
                </a:solidFill>
                <a:latin typeface="+mj-lt"/>
              </a:rPr>
              <a:t> - </a:t>
            </a:r>
            <a:r>
              <a:rPr lang="es-CO" sz="1300" b="1" i="1" dirty="0" err="1" smtClean="0">
                <a:solidFill>
                  <a:schemeClr val="bg1"/>
                </a:solidFill>
                <a:latin typeface="+mj-lt"/>
              </a:rPr>
              <a:t>Eldar</a:t>
            </a:r>
            <a:r>
              <a:rPr lang="es-CO" sz="1300" b="1" i="1" dirty="0" smtClean="0">
                <a:solidFill>
                  <a:schemeClr val="bg1"/>
                </a:solidFill>
                <a:latin typeface="+mj-lt"/>
              </a:rPr>
              <a:t> </a:t>
            </a:r>
            <a:r>
              <a:rPr lang="es-CO" sz="1300" b="1" i="1" dirty="0" err="1" smtClean="0">
                <a:solidFill>
                  <a:schemeClr val="bg1"/>
                </a:solidFill>
                <a:latin typeface="+mj-lt"/>
              </a:rPr>
              <a:t>Mansurov</a:t>
            </a:r>
            <a:endParaRPr lang="es-CO" sz="1300" b="1" i="1" dirty="0" smtClean="0">
              <a:solidFill>
                <a:schemeClr val="bg1"/>
              </a:solidFill>
              <a:latin typeface="+mj-lt"/>
            </a:endParaRPr>
          </a:p>
          <a:p>
            <a:pPr algn="ctr"/>
            <a:endParaRPr lang="es-CO" sz="1300" b="1" dirty="0" smtClean="0">
              <a:solidFill>
                <a:schemeClr val="bg1"/>
              </a:solidFill>
              <a:latin typeface="+mj-lt"/>
            </a:endParaRPr>
          </a:p>
          <a:p>
            <a:pPr algn="ctr"/>
            <a:endParaRPr lang="es-CO" sz="1300" b="1" dirty="0">
              <a:solidFill>
                <a:schemeClr val="bg1"/>
              </a:solidFill>
              <a:latin typeface="+mj-lt"/>
            </a:endParaRPr>
          </a:p>
          <a:p>
            <a:pPr algn="ctr"/>
            <a:endParaRPr lang="es-CO" sz="1300" b="1" dirty="0">
              <a:solidFill>
                <a:schemeClr val="bg1"/>
              </a:solidFill>
              <a:latin typeface="+mj-lt"/>
            </a:endParaRPr>
          </a:p>
          <a:p>
            <a:pPr algn="ctr"/>
            <a:r>
              <a:rPr lang="es-CO" sz="1300" b="1" dirty="0" smtClean="0">
                <a:solidFill>
                  <a:schemeClr val="bg1"/>
                </a:solidFill>
                <a:latin typeface="+mj-lt"/>
              </a:rPr>
              <a:t>Realización general:</a:t>
            </a:r>
          </a:p>
          <a:p>
            <a:pPr algn="ctr"/>
            <a:r>
              <a:rPr lang="es-CO" sz="1300" b="1" i="1" dirty="0" smtClean="0">
                <a:solidFill>
                  <a:schemeClr val="bg1"/>
                </a:solidFill>
                <a:latin typeface="+mj-lt"/>
              </a:rPr>
              <a:t>Rodrigo Valencia Cardona</a:t>
            </a:r>
          </a:p>
          <a:p>
            <a:pPr algn="ctr"/>
            <a:r>
              <a:rPr lang="es-CO" sz="1300" b="1" dirty="0" smtClean="0">
                <a:solidFill>
                  <a:schemeClr val="bg1"/>
                </a:solidFill>
                <a:latin typeface="+mj-lt"/>
              </a:rPr>
              <a:t>Medellín-Colombia</a:t>
            </a:r>
            <a:endParaRPr lang="es-CO" sz="1300" b="1" dirty="0">
              <a:solidFill>
                <a:schemeClr val="bg1"/>
              </a:solidFill>
              <a:latin typeface="+mj-lt"/>
            </a:endParaRPr>
          </a:p>
        </p:txBody>
      </p:sp>
    </p:spTree>
    <p:extLst>
      <p:ext uri="{BB962C8B-B14F-4D97-AF65-F5344CB8AC3E}">
        <p14:creationId xmlns:p14="http://schemas.microsoft.com/office/powerpoint/2010/main" val="309638401"/>
      </p:ext>
    </p:extLst>
  </p:cSld>
  <p:clrMapOvr>
    <a:masterClrMapping/>
  </p:clrMapOvr>
  <mc:AlternateContent xmlns:mc="http://schemas.openxmlformats.org/markup-compatibility/2006" xmlns:p14="http://schemas.microsoft.com/office/powerpoint/2010/main">
    <mc:Choice Requires="p14">
      <p:transition spd="slow" p14:dur="3000">
        <p:cover dir="lu"/>
      </p:transition>
    </mc:Choice>
    <mc:Fallback xmlns="">
      <p:transition spd="slow">
        <p:cover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1000" fill="hold"/>
                                        <p:tgtEl>
                                          <p:spTgt spid="5"/>
                                        </p:tgtEl>
                                        <p:attrNameLst>
                                          <p:attrName>ppt_x</p:attrName>
                                        </p:attrNameLst>
                                      </p:cBhvr>
                                      <p:tavLst>
                                        <p:tav tm="0">
                                          <p:val>
                                            <p:strVal val="#ppt_x"/>
                                          </p:val>
                                        </p:tav>
                                        <p:tav tm="100000">
                                          <p:val>
                                            <p:strVal val="#ppt_x"/>
                                          </p:val>
                                        </p:tav>
                                      </p:tavLst>
                                    </p:anim>
                                    <p:anim calcmode="lin" valueType="num">
                                      <p:cBhvr additive="base">
                                        <p:cTn id="8" dur="1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5146</TotalTime>
  <Words>806</Words>
  <Application>Microsoft Office PowerPoint</Application>
  <PresentationFormat>Presentación en pantalla (16:9)</PresentationFormat>
  <Paragraphs>25</Paragraphs>
  <Slides>13</Slides>
  <Notes>0</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290</cp:revision>
  <dcterms:created xsi:type="dcterms:W3CDTF">2013-05-29T02:56:16Z</dcterms:created>
  <dcterms:modified xsi:type="dcterms:W3CDTF">2015-09-10T04:41:19Z</dcterms:modified>
</cp:coreProperties>
</file>