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 id="2147483756" r:id="rId2"/>
    <p:sldMasterId id="2147483758" r:id="rId3"/>
  </p:sldMasterIdLst>
  <p:notesMasterIdLst>
    <p:notesMasterId r:id="rId28"/>
  </p:notesMasterIdLst>
  <p:sldIdLst>
    <p:sldId id="294" r:id="rId4"/>
    <p:sldId id="270" r:id="rId5"/>
    <p:sldId id="271" r:id="rId6"/>
    <p:sldId id="272" r:id="rId7"/>
    <p:sldId id="273" r:id="rId8"/>
    <p:sldId id="274" r:id="rId9"/>
    <p:sldId id="287" r:id="rId10"/>
    <p:sldId id="288" r:id="rId11"/>
    <p:sldId id="289" r:id="rId12"/>
    <p:sldId id="282" r:id="rId13"/>
    <p:sldId id="285" r:id="rId14"/>
    <p:sldId id="281" r:id="rId15"/>
    <p:sldId id="290" r:id="rId16"/>
    <p:sldId id="263" r:id="rId17"/>
    <p:sldId id="298" r:id="rId18"/>
    <p:sldId id="296" r:id="rId19"/>
    <p:sldId id="307" r:id="rId20"/>
    <p:sldId id="300" r:id="rId21"/>
    <p:sldId id="286" r:id="rId22"/>
    <p:sldId id="308" r:id="rId23"/>
    <p:sldId id="309" r:id="rId24"/>
    <p:sldId id="310" r:id="rId25"/>
    <p:sldId id="313" r:id="rId26"/>
    <p:sldId id="311"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viRq4DoqgYA7E+3EmIig==" hashData="awR33qtYwPbFqUEI5OAZfGmAFEkCKJkxvWU+S5tR7o2NbGXNjXMrlfmWyWv/OFBHIBqQnO4Kj6bT+lmQH2Fqp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2200"/>
    <a:srgbClr val="00FF99"/>
    <a:srgbClr val="00FFFF"/>
    <a:srgbClr val="FF3300"/>
    <a:srgbClr val="FFFCC9"/>
    <a:srgbClr val="0000FF"/>
    <a:srgbClr val="0033CC"/>
    <a:srgbClr val="E78197"/>
    <a:srgbClr val="3AC641"/>
    <a:srgbClr val="05B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2819" autoAdjust="0"/>
  </p:normalViewPr>
  <p:slideViewPr>
    <p:cSldViewPr snapToGrid="0">
      <p:cViewPr varScale="1">
        <p:scale>
          <a:sx n="47" d="100"/>
          <a:sy n="47" d="100"/>
        </p:scale>
        <p:origin x="7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4256E4-8573-4E69-8865-036CDE7994B9}" type="datetimeFigureOut">
              <a:rPr lang="es-PE" smtClean="0"/>
              <a:t>16/01/2016</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BEEF3A-78CD-49D3-B1BB-ACF0C1D9B871}" type="slidenum">
              <a:rPr lang="es-PE" smtClean="0"/>
              <a:t>‹Nº›</a:t>
            </a:fld>
            <a:endParaRPr lang="es-PE"/>
          </a:p>
        </p:txBody>
      </p:sp>
    </p:spTree>
    <p:extLst>
      <p:ext uri="{BB962C8B-B14F-4D97-AF65-F5344CB8AC3E}">
        <p14:creationId xmlns:p14="http://schemas.microsoft.com/office/powerpoint/2010/main" val="2351230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DDBEEF3A-78CD-49D3-B1BB-ACF0C1D9B871}" type="slidenum">
              <a:rPr lang="es-PE" smtClean="0"/>
              <a:t>5</a:t>
            </a:fld>
            <a:endParaRPr lang="es-PE"/>
          </a:p>
        </p:txBody>
      </p:sp>
    </p:spTree>
    <p:extLst>
      <p:ext uri="{BB962C8B-B14F-4D97-AF65-F5344CB8AC3E}">
        <p14:creationId xmlns:p14="http://schemas.microsoft.com/office/powerpoint/2010/main" val="751724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DDBEEF3A-78CD-49D3-B1BB-ACF0C1D9B871}" type="slidenum">
              <a:rPr lang="es-PE" smtClean="0"/>
              <a:t>11</a:t>
            </a:fld>
            <a:endParaRPr lang="es-PE"/>
          </a:p>
        </p:txBody>
      </p:sp>
    </p:spTree>
    <p:extLst>
      <p:ext uri="{BB962C8B-B14F-4D97-AF65-F5344CB8AC3E}">
        <p14:creationId xmlns:p14="http://schemas.microsoft.com/office/powerpoint/2010/main" val="26322105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a:p>
        </p:txBody>
      </p:sp>
      <p:sp>
        <p:nvSpPr>
          <p:cNvPr id="4" name="Marcador de número de diapositiva 3"/>
          <p:cNvSpPr>
            <a:spLocks noGrp="1"/>
          </p:cNvSpPr>
          <p:nvPr>
            <p:ph type="sldNum" sz="quarter" idx="10"/>
          </p:nvPr>
        </p:nvSpPr>
        <p:spPr/>
        <p:txBody>
          <a:bodyPr/>
          <a:lstStyle/>
          <a:p>
            <a:fld id="{DDBEEF3A-78CD-49D3-B1BB-ACF0C1D9B871}" type="slidenum">
              <a:rPr lang="es-PE" smtClean="0"/>
              <a:t>23</a:t>
            </a:fld>
            <a:endParaRPr lang="es-PE"/>
          </a:p>
        </p:txBody>
      </p:sp>
    </p:spTree>
    <p:extLst>
      <p:ext uri="{BB962C8B-B14F-4D97-AF65-F5344CB8AC3E}">
        <p14:creationId xmlns:p14="http://schemas.microsoft.com/office/powerpoint/2010/main" val="4029141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A538B842-3FFC-4DC6-BA1F-F4BCA4EC3CA5}" type="datetimeFigureOut">
              <a:rPr lang="es-ES" smtClean="0"/>
              <a:t>16/01/2016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31189502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A538B842-3FFC-4DC6-BA1F-F4BCA4EC3CA5}" type="datetimeFigureOut">
              <a:rPr lang="es-ES" smtClean="0"/>
              <a:t>16/01/2016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1362696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538B842-3FFC-4DC6-BA1F-F4BCA4EC3CA5}" type="datetimeFigureOut">
              <a:rPr lang="es-ES" smtClean="0"/>
              <a:t>16/01/2016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2804203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A538B842-3FFC-4DC6-BA1F-F4BCA4EC3CA5}" type="datetimeFigureOut">
              <a:rPr lang="es-ES" smtClean="0"/>
              <a:t>16/01/2016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26149447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A538B842-3FFC-4DC6-BA1F-F4BCA4EC3CA5}" type="datetimeFigureOut">
              <a:rPr lang="es-ES" smtClean="0"/>
              <a:t>16/01/2016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3316991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A538B842-3FFC-4DC6-BA1F-F4BCA4EC3CA5}" type="datetimeFigureOut">
              <a:rPr lang="es-ES" smtClean="0"/>
              <a:t>16/01/2016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3989444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538B842-3FFC-4DC6-BA1F-F4BCA4EC3CA5}" type="datetimeFigureOut">
              <a:rPr lang="es-ES" smtClean="0"/>
              <a:t>16/01/2016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788671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538B842-3FFC-4DC6-BA1F-F4BCA4EC3CA5}" type="datetimeFigureOut">
              <a:rPr lang="es-ES" smtClean="0"/>
              <a:t>16/01/2016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3746913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538B842-3FFC-4DC6-BA1F-F4BCA4EC3CA5}" type="datetimeFigureOut">
              <a:rPr lang="es-ES" smtClean="0"/>
              <a:t>16/01/2016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2270478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A538B842-3FFC-4DC6-BA1F-F4BCA4EC3CA5}" type="datetimeFigureOut">
              <a:rPr lang="es-ES" smtClean="0"/>
              <a:t>16/01/2016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1488189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A538B842-3FFC-4DC6-BA1F-F4BCA4EC3CA5}" type="datetimeFigureOut">
              <a:rPr lang="es-ES" smtClean="0"/>
              <a:t>16/01/2016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5193E55-70D7-4F73-85DB-6E14F7442B0A}" type="slidenum">
              <a:rPr lang="es-ES" smtClean="0"/>
              <a:t>‹Nº›</a:t>
            </a:fld>
            <a:endParaRPr lang="es-ES"/>
          </a:p>
        </p:txBody>
      </p:sp>
    </p:spTree>
    <p:extLst>
      <p:ext uri="{BB962C8B-B14F-4D97-AF65-F5344CB8AC3E}">
        <p14:creationId xmlns:p14="http://schemas.microsoft.com/office/powerpoint/2010/main" val="151248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4993596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2E92D411-8144-4E42-9E24-3A1912F1D15D}" type="datetimeFigureOut">
              <a:rPr lang="es-PE" smtClean="0">
                <a:solidFill>
                  <a:prstClr val="black">
                    <a:tint val="75000"/>
                  </a:prstClr>
                </a:solidFill>
              </a:rPr>
              <a:pPr/>
              <a:t>16/01/2016</a:t>
            </a:fld>
            <a:endParaRPr lang="es-PE">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3749508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38B842-3FFC-4DC6-BA1F-F4BCA4EC3CA5}" type="datetimeFigureOut">
              <a:rPr lang="es-ES" smtClean="0"/>
              <a:t>16/01/2016</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193E55-70D7-4F73-85DB-6E14F7442B0A}" type="slidenum">
              <a:rPr lang="es-ES" smtClean="0"/>
              <a:t>‹Nº›</a:t>
            </a:fld>
            <a:endParaRPr lang="es-ES"/>
          </a:p>
        </p:txBody>
      </p:sp>
    </p:spTree>
    <p:extLst>
      <p:ext uri="{BB962C8B-B14F-4D97-AF65-F5344CB8AC3E}">
        <p14:creationId xmlns:p14="http://schemas.microsoft.com/office/powerpoint/2010/main" val="377255426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3347415221"/>
      </p:ext>
    </p:extLst>
  </p:cSld>
  <p:clrMap bg1="lt1" tx1="dk1" bg2="lt2" tx2="dk2" accent1="accent1" accent2="accent2" accent3="accent3" accent4="accent4" accent5="accent5" accent6="accent6" hlink="hlink" folHlink="folHlink"/>
  <p:sldLayoutIdLst>
    <p:sldLayoutId id="2147483757" r:id="rId1"/>
  </p:sldLayoutIdLst>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2D411-8144-4E42-9E24-3A1912F1D15D}" type="datetimeFigureOut">
              <a:rPr lang="es-PE" smtClean="0">
                <a:solidFill>
                  <a:prstClr val="black">
                    <a:tint val="75000"/>
                  </a:prstClr>
                </a:solidFill>
              </a:rPr>
              <a:pPr/>
              <a:t>16/01/2016</a:t>
            </a:fld>
            <a:endParaRPr lang="es-PE">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235929638"/>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microsoft.com/office/2007/relationships/hdphoto" Target="../media/hdphoto2.wdp"/><Relationship Id="rId12" Type="http://schemas.microsoft.com/office/2007/relationships/hdphoto" Target="../media/hdphoto4.wdp"/><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6.png"/><Relationship Id="rId5" Type="http://schemas.microsoft.com/office/2007/relationships/hdphoto" Target="../media/hdphoto1.wdp"/><Relationship Id="rId10" Type="http://schemas.openxmlformats.org/officeDocument/2006/relationships/image" Target="../media/image4.jpeg"/><Relationship Id="rId4" Type="http://schemas.openxmlformats.org/officeDocument/2006/relationships/image" Target="../media/image13.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11.jpeg"/><Relationship Id="rId7"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png"/><Relationship Id="rId5" Type="http://schemas.microsoft.com/office/2007/relationships/hdphoto" Target="../media/hdphoto1.wdp"/><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7.png"/><Relationship Id="rId5" Type="http://schemas.microsoft.com/office/2007/relationships/hdphoto" Target="../media/hdphoto4.wdp"/><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7.png"/><Relationship Id="rId5" Type="http://schemas.microsoft.com/office/2007/relationships/hdphoto" Target="../media/hdphoto4.wdp"/><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jpeg"/><Relationship Id="rId7" Type="http://schemas.microsoft.com/office/2007/relationships/hdphoto" Target="../media/hdphoto5.wdp"/><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9.jpeg"/><Relationship Id="rId9" Type="http://schemas.microsoft.com/office/2007/relationships/hdphoto" Target="../media/hdphoto6.wdp"/></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7.jpg"/><Relationship Id="rId7" Type="http://schemas.microsoft.com/office/2007/relationships/hdphoto" Target="../media/hdphoto8.wdp"/><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29.png"/><Relationship Id="rId5" Type="http://schemas.microsoft.com/office/2007/relationships/hdphoto" Target="../media/hdphoto7.wdp"/><Relationship Id="rId4" Type="http://schemas.openxmlformats.org/officeDocument/2006/relationships/image" Target="../media/image28.png"/><Relationship Id="rId9" Type="http://schemas.microsoft.com/office/2007/relationships/hdphoto" Target="../media/hdphoto9.wdp"/></Relationships>
</file>

<file path=ppt/slides/_rels/slide1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2.jpg"/><Relationship Id="rId7" Type="http://schemas.microsoft.com/office/2007/relationships/hdphoto" Target="../media/hdphoto11.wdp"/><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34.png"/><Relationship Id="rId5" Type="http://schemas.microsoft.com/office/2007/relationships/hdphoto" Target="../media/hdphoto10.wdp"/><Relationship Id="rId4" Type="http://schemas.openxmlformats.org/officeDocument/2006/relationships/image" Target="../media/image33.png"/><Relationship Id="rId9" Type="http://schemas.microsoft.com/office/2007/relationships/hdphoto" Target="../media/hdphoto12.wdp"/></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2.jpg"/><Relationship Id="rId7" Type="http://schemas.microsoft.com/office/2007/relationships/hdphoto" Target="../media/hdphoto12.wdp"/><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35.png"/><Relationship Id="rId5" Type="http://schemas.microsoft.com/office/2007/relationships/hdphoto" Target="../media/hdphoto10.wdp"/><Relationship Id="rId4" Type="http://schemas.openxmlformats.org/officeDocument/2006/relationships/image" Target="../media/image33.png"/><Relationship Id="rId9" Type="http://schemas.microsoft.com/office/2007/relationships/hdphoto" Target="../media/hdphoto11.wdp"/></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gif"/><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41.gif"/></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7999"/>
          </a:xfrm>
          <a:prstGeom prst="rect">
            <a:avLst/>
          </a:prstGeom>
        </p:spPr>
      </p:pic>
      <p:sp>
        <p:nvSpPr>
          <p:cNvPr id="3" name="CuadroTexto 2"/>
          <p:cNvSpPr txBox="1"/>
          <p:nvPr/>
        </p:nvSpPr>
        <p:spPr>
          <a:xfrm rot="20840901">
            <a:off x="3226635" y="4488912"/>
            <a:ext cx="7313467" cy="1446550"/>
          </a:xfrm>
          <a:prstGeom prst="rect">
            <a:avLst/>
          </a:prstGeom>
          <a:noFill/>
        </p:spPr>
        <p:txBody>
          <a:bodyPr wrap="square" rtlCol="0">
            <a:spAutoFit/>
          </a:bodyPr>
          <a:lstStyle/>
          <a:p>
            <a:r>
              <a:rPr lang="es-ES" sz="8800" b="1" dirty="0" smtClean="0">
                <a:ln w="38100">
                  <a:noFill/>
                  <a:prstDash val="solid"/>
                </a:ln>
                <a:solidFill>
                  <a:srgbClr val="FFC000"/>
                </a:solidFill>
                <a:effectLst>
                  <a:glow rad="228600">
                    <a:schemeClr val="accent5">
                      <a:lumMod val="50000"/>
                      <a:alpha val="40000"/>
                    </a:schemeClr>
                  </a:glow>
                </a:effectLst>
                <a:latin typeface="Monotype Corsiva" panose="03010101010201010101" pitchFamily="66" charset="0"/>
              </a:rPr>
              <a:t>Amar y</a:t>
            </a:r>
            <a:r>
              <a:rPr lang="es-ES" sz="8800" b="1" dirty="0" smtClean="0">
                <a:ln w="38100">
                  <a:noFill/>
                  <a:prstDash val="solid"/>
                </a:ln>
                <a:solidFill>
                  <a:srgbClr val="FFC000"/>
                </a:solidFill>
                <a:effectLst>
                  <a:glow rad="228600">
                    <a:schemeClr val="accent5">
                      <a:lumMod val="50000"/>
                      <a:alpha val="40000"/>
                    </a:schemeClr>
                  </a:glow>
                </a:effectLst>
              </a:rPr>
              <a:t> </a:t>
            </a:r>
            <a:r>
              <a:rPr lang="es-ES" sz="8800" b="1" dirty="0" smtClean="0">
                <a:ln w="38100">
                  <a:noFill/>
                  <a:prstDash val="solid"/>
                </a:ln>
                <a:solidFill>
                  <a:srgbClr val="FFC000"/>
                </a:solidFill>
                <a:effectLst>
                  <a:glow rad="228600">
                    <a:schemeClr val="accent5">
                      <a:lumMod val="50000"/>
                      <a:alpha val="40000"/>
                    </a:schemeClr>
                  </a:glow>
                </a:effectLst>
                <a:latin typeface="Monotype Corsiva" panose="03010101010201010101" pitchFamily="66" charset="0"/>
              </a:rPr>
              <a:t>Perdonar</a:t>
            </a:r>
            <a:endParaRPr lang="es-ES" sz="8800" b="1" dirty="0">
              <a:ln w="38100">
                <a:noFill/>
                <a:prstDash val="solid"/>
              </a:ln>
              <a:solidFill>
                <a:srgbClr val="FFC000"/>
              </a:solidFill>
              <a:effectLst>
                <a:glow rad="228600">
                  <a:schemeClr val="accent5">
                    <a:lumMod val="50000"/>
                    <a:alpha val="40000"/>
                  </a:schemeClr>
                </a:glow>
              </a:effectLst>
              <a:latin typeface="Monotype Corsiva" panose="03010101010201010101" pitchFamily="66" charset="0"/>
            </a:endParaRPr>
          </a:p>
        </p:txBody>
      </p:sp>
    </p:spTree>
    <p:extLst>
      <p:ext uri="{BB962C8B-B14F-4D97-AF65-F5344CB8AC3E}">
        <p14:creationId xmlns:p14="http://schemas.microsoft.com/office/powerpoint/2010/main" val="1220995064"/>
      </p:ext>
    </p:extLst>
  </p:cSld>
  <p:clrMapOvr>
    <a:masterClrMapping/>
  </p:clrMapOvr>
  <mc:AlternateContent xmlns:mc="http://schemas.openxmlformats.org/markup-compatibility/2006" xmlns:p14="http://schemas.microsoft.com/office/powerpoint/2010/main">
    <mc:Choice Requires="p14">
      <p:transition p14:dur="10" advTm="8000">
        <p:sndAc>
          <p:stSnd loop="1">
            <p:snd r:embed="rId2" name="04_Nostalgy (Richard Clayderman).wav"/>
          </p:stSnd>
        </p:sndAc>
      </p:transition>
    </mc:Choice>
    <mc:Fallback xmlns="">
      <p:transition advTm="8000">
        <p:sndAc>
          <p:stSnd loop="1">
            <p:snd r:embed="rId4" name="04_Nostalgy (Richard Clayderm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Effect transition="in" filter="fade">
                                      <p:cBhvr>
                                        <p:cTn id="9" dur="5000"/>
                                        <p:tgtEl>
                                          <p:spTgt spid="3"/>
                                        </p:tgtEl>
                                      </p:cBhvr>
                                    </p:animEffect>
                                    <p:anim calcmode="lin" valueType="num">
                                      <p:cBhvr>
                                        <p:cTn id="10" dur="5000" fill="hold"/>
                                        <p:tgtEl>
                                          <p:spTgt spid="3"/>
                                        </p:tgtEl>
                                        <p:attrNameLst>
                                          <p:attrName>ppt_x</p:attrName>
                                        </p:attrNameLst>
                                      </p:cBhvr>
                                      <p:tavLst>
                                        <p:tav tm="0">
                                          <p:val>
                                            <p:fltVal val="0.5"/>
                                          </p:val>
                                        </p:tav>
                                        <p:tav tm="100000">
                                          <p:val>
                                            <p:strVal val="#ppt_x"/>
                                          </p:val>
                                        </p:tav>
                                      </p:tavLst>
                                    </p:anim>
                                    <p:anim calcmode="lin" valueType="num">
                                      <p:cBhvr>
                                        <p:cTn id="11" dur="5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 y="-1"/>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1312"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p:cNvPicPr>
            <a:picLocks noChangeAspect="1"/>
          </p:cNvPicPr>
          <p:nvPr/>
        </p:nvPicPr>
        <p:blipFill rotWithShape="1">
          <a:blip r:embed="rId3">
            <a:extLst>
              <a:ext uri="{28A0092B-C50C-407E-A947-70E740481C1C}">
                <a14:useLocalDpi xmlns:a14="http://schemas.microsoft.com/office/drawing/2010/main" val="0"/>
              </a:ext>
            </a:extLst>
          </a:blip>
          <a:srcRect l="10701" t="7029" r="2017" b="5480"/>
          <a:stretch/>
        </p:blipFill>
        <p:spPr>
          <a:xfrm>
            <a:off x="2" y="-3"/>
            <a:ext cx="12191998" cy="6857999"/>
          </a:xfrm>
          <a:prstGeom prst="rect">
            <a:avLst/>
          </a:prstGeom>
        </p:spPr>
      </p:pic>
      <p:sp>
        <p:nvSpPr>
          <p:cNvPr id="3" name="Rectángulo 2"/>
          <p:cNvSpPr/>
          <p:nvPr/>
        </p:nvSpPr>
        <p:spPr>
          <a:xfrm>
            <a:off x="9583271" y="511912"/>
            <a:ext cx="2169459" cy="4031873"/>
          </a:xfrm>
          <a:prstGeom prst="rect">
            <a:avLst/>
          </a:prstGeom>
        </p:spPr>
        <p:txBody>
          <a:bodyPr wrap="square">
            <a:spAutoFit/>
          </a:bodyPr>
          <a:lstStyle/>
          <a:p>
            <a:r>
              <a:rPr lang="es-ES" sz="3200" b="1" dirty="0">
                <a:solidFill>
                  <a:srgbClr val="0000FF"/>
                </a:solidFill>
                <a:latin typeface="Monotype Corsiva" panose="03010101010201010101" pitchFamily="66" charset="0"/>
                <a:ea typeface="Calibri" panose="020F0502020204030204" pitchFamily="34" charset="0"/>
              </a:rPr>
              <a:t>Una mañana un joven recibió una llamada de su ex-novia, en la cual le decía…</a:t>
            </a:r>
            <a:br>
              <a:rPr lang="es-ES" sz="3200" b="1" dirty="0">
                <a:solidFill>
                  <a:srgbClr val="0000FF"/>
                </a:solidFill>
                <a:latin typeface="Monotype Corsiva" panose="03010101010201010101" pitchFamily="66" charset="0"/>
                <a:ea typeface="Calibri" panose="020F0502020204030204" pitchFamily="34" charset="0"/>
              </a:rPr>
            </a:br>
            <a:endParaRPr lang="es-ES" sz="3200" b="1" dirty="0">
              <a:solidFill>
                <a:srgbClr val="0000FF"/>
              </a:solidFill>
              <a:latin typeface="Monotype Corsiva" panose="03010101010201010101" pitchFamily="66" charset="0"/>
            </a:endParaRPr>
          </a:p>
        </p:txBody>
      </p:sp>
      <p:pic>
        <p:nvPicPr>
          <p:cNvPr id="9"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4063" y="1"/>
            <a:ext cx="6128816" cy="68579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100688" y="-7"/>
            <a:ext cx="6091312"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182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3000">
        <p15:prstTrans prst="crush"/>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8" fill="hold" nodeType="click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ppt_x-#ppt_w*1.125000"/>
                                          </p:val>
                                        </p:tav>
                                      </p:tavLst>
                                    </p:anim>
                                    <p:animEffect transition="out" filter="wipe(left)">
                                      <p:cBhvr>
                                        <p:cTn id="7" dur="3000"/>
                                        <p:tgtEl>
                                          <p:spTgt spid="9"/>
                                        </p:tgtEl>
                                      </p:cBhvr>
                                    </p:animEffect>
                                    <p:set>
                                      <p:cBhvr>
                                        <p:cTn id="8" dur="1" fill="hold">
                                          <p:stCondLst>
                                            <p:cond delay="2999"/>
                                          </p:stCondLst>
                                        </p:cTn>
                                        <p:tgtEl>
                                          <p:spTgt spid="9"/>
                                        </p:tgtEl>
                                        <p:attrNameLst>
                                          <p:attrName>style.visibility</p:attrName>
                                        </p:attrNameLst>
                                      </p:cBhvr>
                                      <p:to>
                                        <p:strVal val="hidden"/>
                                      </p:to>
                                    </p:set>
                                  </p:childTnLst>
                                </p:cTn>
                              </p:par>
                              <p:par>
                                <p:cTn id="9" presetID="12" presetClass="exit" presetSubtype="2"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ppt_x+#ppt_w*1.125000"/>
                                          </p:val>
                                        </p:tav>
                                      </p:tavLst>
                                    </p:anim>
                                    <p:animEffect transition="out" filter="wipe(right)">
                                      <p:cBhvr>
                                        <p:cTn id="11" dur="3000"/>
                                        <p:tgtEl>
                                          <p:spTgt spid="10"/>
                                        </p:tgtEl>
                                      </p:cBhvr>
                                    </p:animEffect>
                                    <p:set>
                                      <p:cBhvr>
                                        <p:cTn id="12" dur="1" fill="hold">
                                          <p:stCondLst>
                                            <p:cond delay="29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0"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65879" y="0"/>
            <a:ext cx="60303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elladobdelamaternidad.files.wordpress.com/2015/03/25482_matilde-habla-por-telefon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9181054" y="887105"/>
            <a:ext cx="2949389" cy="3539430"/>
          </a:xfrm>
          <a:prstGeom prst="rect">
            <a:avLst/>
          </a:prstGeom>
        </p:spPr>
        <p:txBody>
          <a:bodyPr wrap="square">
            <a:spAutoFit/>
          </a:bodyPr>
          <a:lstStyle/>
          <a:p>
            <a:pPr algn="ctr"/>
            <a:r>
              <a:rPr lang="es-ES" sz="2800" b="1" dirty="0">
                <a:solidFill>
                  <a:srgbClr val="00FFFF"/>
                </a:solidFill>
                <a:effectLst>
                  <a:glow rad="228600">
                    <a:srgbClr val="002060">
                      <a:alpha val="40000"/>
                    </a:srgbClr>
                  </a:glow>
                </a:effectLst>
                <a:latin typeface="Monotype Corsiva" panose="03010101010201010101" pitchFamily="66" charset="0"/>
                <a:ea typeface="Calibri" panose="020F0502020204030204" pitchFamily="34" charset="0"/>
              </a:rPr>
              <a:t>“Yo también sentí lo mismo que tu anoche…Te espero dentro de una hora en el parque, junto al pequeño muelle del lago.”</a:t>
            </a:r>
            <a:br>
              <a:rPr lang="es-ES" sz="2800" b="1" dirty="0">
                <a:solidFill>
                  <a:srgbClr val="00FFFF"/>
                </a:solidFill>
                <a:effectLst>
                  <a:glow rad="228600">
                    <a:srgbClr val="002060">
                      <a:alpha val="40000"/>
                    </a:srgbClr>
                  </a:glow>
                </a:effectLst>
                <a:latin typeface="Monotype Corsiva" panose="03010101010201010101" pitchFamily="66" charset="0"/>
                <a:ea typeface="Calibri" panose="020F0502020204030204" pitchFamily="34" charset="0"/>
              </a:rPr>
            </a:br>
            <a:endParaRPr lang="es-ES" sz="2800" b="1" dirty="0">
              <a:solidFill>
                <a:srgbClr val="00FFFF"/>
              </a:solidFill>
              <a:effectLst>
                <a:glow rad="228600">
                  <a:srgbClr val="002060">
                    <a:alpha val="40000"/>
                  </a:srgbClr>
                </a:glow>
              </a:effectLst>
              <a:latin typeface="Monotype Corsiva" panose="03010101010201010101" pitchFamily="66" charset="0"/>
            </a:endParaRPr>
          </a:p>
        </p:txBody>
      </p:sp>
      <p:pic>
        <p:nvPicPr>
          <p:cNvPr id="6"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9" y="0"/>
            <a:ext cx="618291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87139" y="0"/>
            <a:ext cx="60303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533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7000">
        <p15:prstTrans prst="crush"/>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7"/>
                                        </p:tgtEl>
                                        <p:attrNameLst>
                                          <p:attrName>ppt_w</p:attrName>
                                        </p:attrNameLst>
                                      </p:cBhvr>
                                      <p:tavLst>
                                        <p:tav tm="0">
                                          <p:val>
                                            <p:strVal val="ppt_w"/>
                                          </p:val>
                                        </p:tav>
                                        <p:tav tm="100000">
                                          <p:val>
                                            <p:fltVal val="0"/>
                                          </p:val>
                                        </p:tav>
                                      </p:tavLst>
                                    </p:anim>
                                    <p:anim calcmode="lin" valueType="num">
                                      <p:cBhvr>
                                        <p:cTn id="11" dur="3000"/>
                                        <p:tgtEl>
                                          <p:spTgt spid="7"/>
                                        </p:tgtEl>
                                        <p:attrNameLst>
                                          <p:attrName>ppt_h</p:attrName>
                                        </p:attrNameLst>
                                      </p:cBhvr>
                                      <p:tavLst>
                                        <p:tav tm="0">
                                          <p:val>
                                            <p:strVal val="ppt_h"/>
                                          </p:val>
                                        </p:tav>
                                        <p:tav tm="100000">
                                          <p:val>
                                            <p:strVal val="ppt_h"/>
                                          </p:val>
                                        </p:tav>
                                      </p:tavLst>
                                    </p:anim>
                                    <p:set>
                                      <p:cBhvr>
                                        <p:cTn id="12" dur="1" fill="hold">
                                          <p:stCondLst>
                                            <p:cond delay="29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pic>
        <p:nvPicPr>
          <p:cNvPr id="7"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4689" y="-1"/>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6000"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rotWithShape="1">
          <a:blip r:embed="rId3">
            <a:extLst>
              <a:ext uri="{28A0092B-C50C-407E-A947-70E740481C1C}">
                <a14:useLocalDpi xmlns:a14="http://schemas.microsoft.com/office/drawing/2010/main" val="0"/>
              </a:ext>
            </a:extLst>
          </a:blip>
          <a:srcRect l="3176" t="1373" r="1888" b="4705"/>
          <a:stretch/>
        </p:blipFill>
        <p:spPr>
          <a:xfrm>
            <a:off x="0" y="0"/>
            <a:ext cx="12192000" cy="6858000"/>
          </a:xfrm>
          <a:prstGeom prst="rect">
            <a:avLst/>
          </a:prstGeom>
        </p:spPr>
      </p:pic>
      <p:sp>
        <p:nvSpPr>
          <p:cNvPr id="2" name="Rectángulo 1"/>
          <p:cNvSpPr/>
          <p:nvPr/>
        </p:nvSpPr>
        <p:spPr>
          <a:xfrm>
            <a:off x="8498542" y="528278"/>
            <a:ext cx="3324412" cy="4832092"/>
          </a:xfrm>
          <a:prstGeom prst="rect">
            <a:avLst/>
          </a:prstGeom>
        </p:spPr>
        <p:txBody>
          <a:bodyPr wrap="square">
            <a:spAutoFit/>
          </a:bodyPr>
          <a:lstStyle/>
          <a:p>
            <a:pPr algn="ctr"/>
            <a:r>
              <a:rPr lang="es-ES" sz="2800" b="1" dirty="0" smtClean="0">
                <a:solidFill>
                  <a:srgbClr val="0000FF"/>
                </a:solidFill>
                <a:effectLst>
                  <a:glow rad="101600">
                    <a:schemeClr val="bg1">
                      <a:alpha val="60000"/>
                    </a:schemeClr>
                  </a:glow>
                </a:effectLst>
                <a:latin typeface="Monotype Corsiva" panose="03010101010201010101" pitchFamily="66" charset="0"/>
                <a:ea typeface="Calibri" panose="020F0502020204030204" pitchFamily="34" charset="0"/>
              </a:rPr>
              <a:t>La impresión </a:t>
            </a:r>
            <a:r>
              <a:rPr lang="es-ES" sz="2800" b="1" dirty="0">
                <a:solidFill>
                  <a:srgbClr val="0000FF"/>
                </a:solidFill>
                <a:effectLst>
                  <a:glow rad="101600">
                    <a:schemeClr val="bg1">
                      <a:alpha val="60000"/>
                    </a:schemeClr>
                  </a:glow>
                </a:effectLst>
                <a:latin typeface="Monotype Corsiva" panose="03010101010201010101" pitchFamily="66" charset="0"/>
                <a:ea typeface="Calibri" panose="020F0502020204030204" pitchFamily="34" charset="0"/>
              </a:rPr>
              <a:t>fue un poco aterradora, ya que un día antes había soñado a su ex novia, con la cual había quedado en malos términos y por rencores y orgullos ambos perdieron la comunicación de pareja y amistad.</a:t>
            </a:r>
            <a:br>
              <a:rPr lang="es-ES" sz="2800" b="1" dirty="0">
                <a:solidFill>
                  <a:srgbClr val="0000FF"/>
                </a:solidFill>
                <a:effectLst>
                  <a:glow rad="101600">
                    <a:schemeClr val="bg1">
                      <a:alpha val="60000"/>
                    </a:schemeClr>
                  </a:glow>
                </a:effectLst>
                <a:latin typeface="Monotype Corsiva" panose="03010101010201010101" pitchFamily="66" charset="0"/>
                <a:ea typeface="Calibri" panose="020F0502020204030204" pitchFamily="34" charset="0"/>
              </a:rPr>
            </a:br>
            <a:endParaRPr lang="es-ES" sz="2800" b="1" dirty="0">
              <a:solidFill>
                <a:srgbClr val="0000FF"/>
              </a:solidFill>
              <a:effectLst>
                <a:glow rad="101600">
                  <a:schemeClr val="bg1">
                    <a:alpha val="60000"/>
                  </a:schemeClr>
                </a:glow>
              </a:effectLst>
              <a:latin typeface="Monotype Corsiva" panose="03010101010201010101" pitchFamily="66" charset="0"/>
            </a:endParaRPr>
          </a:p>
        </p:txBody>
      </p:sp>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7032" y="-3"/>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74902" y="1"/>
            <a:ext cx="6100688"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107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000">
        <p15:prstTrans prst="crush"/>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style.rotation</p:attrName>
                                        </p:attrNameLst>
                                      </p:cBhvr>
                                      <p:tavLst>
                                        <p:tav tm="0">
                                          <p:val>
                                            <p:fltVal val="0"/>
                                          </p:val>
                                        </p:tav>
                                        <p:tav tm="100000">
                                          <p:val>
                                            <p:fltVal val="360"/>
                                          </p:val>
                                        </p:tav>
                                      </p:tavLst>
                                    </p:anim>
                                    <p:animEffect transition="out" filter="fad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9" presetClass="exit" presetSubtype="0" accel="100000" fill="hold" nodeType="withEffect">
                                  <p:stCondLst>
                                    <p:cond delay="0"/>
                                  </p:stCondLst>
                                  <p:childTnLst>
                                    <p:anim calcmode="lin" valueType="num">
                                      <p:cBhvr>
                                        <p:cTn id="12" dur="3000"/>
                                        <p:tgtEl>
                                          <p:spTgt spid="9"/>
                                        </p:tgtEl>
                                        <p:attrNameLst>
                                          <p:attrName>ppt_w</p:attrName>
                                        </p:attrNameLst>
                                      </p:cBhvr>
                                      <p:tavLst>
                                        <p:tav tm="0">
                                          <p:val>
                                            <p:strVal val="ppt_w"/>
                                          </p:val>
                                        </p:tav>
                                        <p:tav tm="100000">
                                          <p:val>
                                            <p:fltVal val="0"/>
                                          </p:val>
                                        </p:tav>
                                      </p:tavLst>
                                    </p:anim>
                                    <p:anim calcmode="lin" valueType="num">
                                      <p:cBhvr>
                                        <p:cTn id="13" dur="3000"/>
                                        <p:tgtEl>
                                          <p:spTgt spid="9"/>
                                        </p:tgtEl>
                                        <p:attrNameLst>
                                          <p:attrName>ppt_h</p:attrName>
                                        </p:attrNameLst>
                                      </p:cBhvr>
                                      <p:tavLst>
                                        <p:tav tm="0">
                                          <p:val>
                                            <p:strVal val="ppt_h"/>
                                          </p:val>
                                        </p:tav>
                                        <p:tav tm="100000">
                                          <p:val>
                                            <p:fltVal val="0"/>
                                          </p:val>
                                        </p:tav>
                                      </p:tavLst>
                                    </p:anim>
                                    <p:anim calcmode="lin" valueType="num">
                                      <p:cBhvr>
                                        <p:cTn id="14" dur="3000"/>
                                        <p:tgtEl>
                                          <p:spTgt spid="9"/>
                                        </p:tgtEl>
                                        <p:attrNameLst>
                                          <p:attrName>style.rotation</p:attrName>
                                        </p:attrNameLst>
                                      </p:cBhvr>
                                      <p:tavLst>
                                        <p:tav tm="0">
                                          <p:val>
                                            <p:fltVal val="0"/>
                                          </p:val>
                                        </p:tav>
                                        <p:tav tm="100000">
                                          <p:val>
                                            <p:fltVal val="360"/>
                                          </p:val>
                                        </p:tav>
                                      </p:tavLst>
                                    </p:anim>
                                    <p:animEffect transition="out" filter="fade">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161647" y="0"/>
            <a:ext cx="603035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upo 2"/>
          <p:cNvGrpSpPr/>
          <p:nvPr/>
        </p:nvGrpSpPr>
        <p:grpSpPr>
          <a:xfrm>
            <a:off x="0" y="0"/>
            <a:ext cx="12191999" cy="6858000"/>
            <a:chOff x="-117339" y="-278892"/>
            <a:chExt cx="12743273" cy="7235861"/>
          </a:xfrm>
        </p:grpSpPr>
        <p:pic>
          <p:nvPicPr>
            <p:cNvPr id="5122" name="Picture 2" descr="http://neipol.com/wp-content/uploads/hombre-banandos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339" y="-278892"/>
              <a:ext cx="5484462" cy="723586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blogcdn.com/www.estilodiario.com/media/2010/10/hombre-vistiendose-456.jpg"/>
            <p:cNvPicPr>
              <a:picLocks noChangeAspect="1" noChangeArrowheads="1"/>
            </p:cNvPicPr>
            <p:nvPr/>
          </p:nvPicPr>
          <p:blipFill rotWithShape="1">
            <a:blip r:embed="rId5">
              <a:extLst>
                <a:ext uri="{28A0092B-C50C-407E-A947-70E740481C1C}">
                  <a14:useLocalDpi xmlns:a14="http://schemas.microsoft.com/office/drawing/2010/main" val="0"/>
                </a:ext>
              </a:extLst>
            </a:blip>
            <a:srcRect l="11628" b="4706"/>
            <a:stretch/>
          </p:blipFill>
          <p:spPr bwMode="auto">
            <a:xfrm>
              <a:off x="5267192" y="-278892"/>
              <a:ext cx="7358742" cy="7235861"/>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Rectángulo 1"/>
          <p:cNvSpPr/>
          <p:nvPr/>
        </p:nvSpPr>
        <p:spPr>
          <a:xfrm>
            <a:off x="4993673" y="667093"/>
            <a:ext cx="3204454" cy="5693866"/>
          </a:xfrm>
          <a:prstGeom prst="rect">
            <a:avLst/>
          </a:prstGeom>
        </p:spPr>
        <p:txBody>
          <a:bodyPr wrap="square">
            <a:spAutoFit/>
          </a:bodyPr>
          <a:lstStyle/>
          <a:p>
            <a:pPr algn="ctr"/>
            <a:r>
              <a:rPr lang="es-ES" sz="2800" b="1" dirty="0">
                <a:solidFill>
                  <a:srgbClr val="EA3314"/>
                </a:solidFill>
                <a:effectLst>
                  <a:glow rad="228600">
                    <a:schemeClr val="accent4">
                      <a:satMod val="175000"/>
                      <a:alpha val="40000"/>
                    </a:schemeClr>
                  </a:glow>
                </a:effectLst>
                <a:latin typeface="Monotype Corsiva" panose="03010101010201010101" pitchFamily="66" charset="0"/>
                <a:ea typeface="Calibri" panose="020F0502020204030204" pitchFamily="34" charset="0"/>
              </a:rPr>
              <a:t>Tomó una ducha, se arregló y pensó en decirles a sus amigos que ella le había llamado, pero prefirió dejarlo en privacidad… Total, era el momento para que ambos volvieran a cruzar palabras, ya que el orgullo no debe ser eterno, ni mucho menos un castigo en juicio</a:t>
            </a:r>
            <a:endParaRPr lang="es-ES" sz="2800" b="1" dirty="0">
              <a:solidFill>
                <a:srgbClr val="EA3314"/>
              </a:solidFill>
              <a:effectLst>
                <a:glow rad="228600">
                  <a:schemeClr val="accent4">
                    <a:satMod val="175000"/>
                    <a:alpha val="40000"/>
                  </a:schemeClr>
                </a:glow>
              </a:effectLst>
              <a:latin typeface="Monotype Corsiva" panose="03010101010201010101" pitchFamily="66" charset="0"/>
            </a:endParaRPr>
          </a:p>
        </p:txBody>
      </p:sp>
      <p:pic>
        <p:nvPicPr>
          <p:cNvPr id="8"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082683" y="0"/>
            <a:ext cx="610931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8638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8000">
        <p15:prstTrans prst="crus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 calcmode="lin" valueType="num">
                                      <p:cBhvr additive="base">
                                        <p:cTn id="6" dur="3000"/>
                                        <p:tgtEl>
                                          <p:spTgt spid="8"/>
                                        </p:tgtEl>
                                        <p:attrNameLst>
                                          <p:attrName>ppt_y</p:attrName>
                                        </p:attrNameLst>
                                      </p:cBhvr>
                                      <p:tavLst>
                                        <p:tav tm="0">
                                          <p:val>
                                            <p:strVal val="#ppt_y"/>
                                          </p:val>
                                        </p:tav>
                                        <p:tav tm="100000">
                                          <p:val>
                                            <p:strVal val="#ppt_y+#ppt_h*1.125000"/>
                                          </p:val>
                                        </p:tav>
                                      </p:tavLst>
                                    </p:anim>
                                    <p:animEffect transition="out" filter="wipe(down)">
                                      <p:cBhvr>
                                        <p:cTn id="7" dur="3000"/>
                                        <p:tgtEl>
                                          <p:spTgt spid="8"/>
                                        </p:tgtEl>
                                      </p:cBhvr>
                                    </p:animEffect>
                                    <p:set>
                                      <p:cBhvr>
                                        <p:cTn id="8" dur="1" fill="hold">
                                          <p:stCondLst>
                                            <p:cond delay="2999"/>
                                          </p:stCondLst>
                                        </p:cTn>
                                        <p:tgtEl>
                                          <p:spTgt spid="8"/>
                                        </p:tgtEl>
                                        <p:attrNameLst>
                                          <p:attrName>style.visibility</p:attrName>
                                        </p:attrNameLst>
                                      </p:cBhvr>
                                      <p:to>
                                        <p:strVal val="hidden"/>
                                      </p:to>
                                    </p:set>
                                  </p:childTnLst>
                                </p:cTn>
                              </p:par>
                              <p:par>
                                <p:cTn id="9" presetID="12" presetClass="exit" presetSubtype="1" fill="hold" nodeType="withEffect">
                                  <p:stCondLst>
                                    <p:cond delay="0"/>
                                  </p:stCondLst>
                                  <p:childTnLst>
                                    <p:anim calcmode="lin" valueType="num">
                                      <p:cBhvr additive="base">
                                        <p:cTn id="10" dur="3000"/>
                                        <p:tgtEl>
                                          <p:spTgt spid="9"/>
                                        </p:tgtEl>
                                        <p:attrNameLst>
                                          <p:attrName>ppt_y</p:attrName>
                                        </p:attrNameLst>
                                      </p:cBhvr>
                                      <p:tavLst>
                                        <p:tav tm="0">
                                          <p:val>
                                            <p:strVal val="#ppt_y"/>
                                          </p:val>
                                        </p:tav>
                                        <p:tav tm="100000">
                                          <p:val>
                                            <p:strVal val="#ppt_y-#ppt_h*1.125000"/>
                                          </p:val>
                                        </p:tav>
                                      </p:tavLst>
                                    </p:anim>
                                    <p:animEffect transition="out" filter="wipe(up)">
                                      <p:cBhvr>
                                        <p:cTn id="11" dur="3000"/>
                                        <p:tgtEl>
                                          <p:spTgt spid="9"/>
                                        </p:tgtEl>
                                      </p:cBhvr>
                                    </p:animEffect>
                                    <p:set>
                                      <p:cBhvr>
                                        <p:cTn id="12" dur="1" fill="hold">
                                          <p:stCondLst>
                                            <p:cond delay="29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4689" y="0"/>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100689"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bienvenidoabordo.com.ar/wp-content/uploads/2013/04/BIENVENIDO-A-BORDO-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0137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humbs.dreamstime.com/x/hombre-joven-que-se-sienta-en-el-suelo-pensando-15890094.jpg"/>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71486" y="0"/>
            <a:ext cx="2515133" cy="377269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5257931" y="3041571"/>
            <a:ext cx="2828364" cy="3816429"/>
          </a:xfrm>
          <a:prstGeom prst="rect">
            <a:avLst/>
          </a:prstGeom>
        </p:spPr>
        <p:txBody>
          <a:bodyPr wrap="square">
            <a:spAutoFit/>
          </a:bodyPr>
          <a:lstStyle/>
          <a:p>
            <a:r>
              <a:rPr lang="es-ES" sz="2800" b="1" dirty="0">
                <a:solidFill>
                  <a:srgbClr val="002060"/>
                </a:solidFill>
                <a:effectLst>
                  <a:glow rad="228600">
                    <a:srgbClr val="FFFF00">
                      <a:alpha val="40000"/>
                    </a:srgbClr>
                  </a:glow>
                </a:effectLst>
                <a:latin typeface="Monotype Corsiva" panose="03010101010201010101" pitchFamily="66" charset="0"/>
                <a:ea typeface="Calibri" panose="020F0502020204030204" pitchFamily="34" charset="0"/>
              </a:rPr>
              <a:t>El joven se dirigió al parque, se acercó al pequeño muelle y se sentó, observando y pensando que iba a pasar, qué le diría su ex novia? De qué iba hablar?</a:t>
            </a:r>
            <a:r>
              <a:rPr lang="es-ES" b="1" dirty="0">
                <a:solidFill>
                  <a:srgbClr val="13838F"/>
                </a:solidFill>
                <a:effectLst>
                  <a:glow rad="228600">
                    <a:srgbClr val="FFFF00">
                      <a:alpha val="40000"/>
                    </a:srgbClr>
                  </a:glow>
                </a:effectLst>
                <a:ea typeface="Calibri" panose="020F0502020204030204" pitchFamily="34" charset="0"/>
              </a:rPr>
              <a:t/>
            </a:r>
            <a:br>
              <a:rPr lang="es-ES" b="1" dirty="0">
                <a:solidFill>
                  <a:srgbClr val="13838F"/>
                </a:solidFill>
                <a:effectLst>
                  <a:glow rad="228600">
                    <a:srgbClr val="FFFF00">
                      <a:alpha val="40000"/>
                    </a:srgbClr>
                  </a:glow>
                </a:effectLst>
                <a:ea typeface="Calibri" panose="020F0502020204030204" pitchFamily="34" charset="0"/>
              </a:rPr>
            </a:br>
            <a:endParaRPr lang="es-ES" b="1" dirty="0">
              <a:solidFill>
                <a:srgbClr val="13838F"/>
              </a:solidFill>
              <a:effectLst>
                <a:glow rad="228600">
                  <a:srgbClr val="FFFF00">
                    <a:alpha val="40000"/>
                  </a:srgbClr>
                </a:glow>
              </a:effectLst>
            </a:endParaRPr>
          </a:p>
        </p:txBody>
      </p:sp>
      <p:pic>
        <p:nvPicPr>
          <p:cNvPr id="9"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196085" y="1"/>
            <a:ext cx="5995915" cy="687938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 y="0"/>
            <a:ext cx="6196084" cy="6879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303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5000">
        <p15:prstTrans prst="crus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6" fill="hold" nodeType="clickEffect">
                                  <p:stCondLst>
                                    <p:cond delay="0"/>
                                  </p:stCondLst>
                                  <p:childTnLst>
                                    <p:anim calcmode="lin" valueType="num">
                                      <p:cBhvr additive="base">
                                        <p:cTn id="6" dur="3000"/>
                                        <p:tgtEl>
                                          <p:spTgt spid="8"/>
                                        </p:tgtEl>
                                        <p:attrNameLst>
                                          <p:attrName>ppt_x</p:attrName>
                                        </p:attrNameLst>
                                      </p:cBhvr>
                                      <p:tavLst>
                                        <p:tav tm="0">
                                          <p:val>
                                            <p:strVal val="ppt_x"/>
                                          </p:val>
                                        </p:tav>
                                        <p:tav tm="100000">
                                          <p:val>
                                            <p:strVal val="1+ppt_w/2"/>
                                          </p:val>
                                        </p:tav>
                                      </p:tavLst>
                                    </p:anim>
                                    <p:anim calcmode="lin" valueType="num">
                                      <p:cBhvr additive="base">
                                        <p:cTn id="7" dur="3000"/>
                                        <p:tgtEl>
                                          <p:spTgt spid="8"/>
                                        </p:tgtEl>
                                        <p:attrNameLst>
                                          <p:attrName>ppt_y</p:attrName>
                                        </p:attrNameLst>
                                      </p:cBhvr>
                                      <p:tavLst>
                                        <p:tav tm="0">
                                          <p:val>
                                            <p:strVal val="ppt_y"/>
                                          </p:val>
                                        </p:tav>
                                        <p:tav tm="100000">
                                          <p:val>
                                            <p:strVal val="1+ppt_h/2"/>
                                          </p:val>
                                        </p:tav>
                                      </p:tavLst>
                                    </p:anim>
                                    <p:set>
                                      <p:cBhvr>
                                        <p:cTn id="8" dur="1" fill="hold">
                                          <p:stCondLst>
                                            <p:cond delay="2999"/>
                                          </p:stCondLst>
                                        </p:cTn>
                                        <p:tgtEl>
                                          <p:spTgt spid="8"/>
                                        </p:tgtEl>
                                        <p:attrNameLst>
                                          <p:attrName>style.visibility</p:attrName>
                                        </p:attrNameLst>
                                      </p:cBhvr>
                                      <p:to>
                                        <p:strVal val="hidden"/>
                                      </p:to>
                                    </p:set>
                                  </p:childTnLst>
                                </p:cTn>
                              </p:par>
                              <p:par>
                                <p:cTn id="9" presetID="2" presetClass="exit" presetSubtype="9"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0-ppt_w/2"/>
                                          </p:val>
                                        </p:tav>
                                      </p:tavLst>
                                    </p:anim>
                                    <p:anim calcmode="lin" valueType="num">
                                      <p:cBhvr additive="base">
                                        <p:cTn id="11" dur="3000"/>
                                        <p:tgtEl>
                                          <p:spTgt spid="9"/>
                                        </p:tgtEl>
                                        <p:attrNameLst>
                                          <p:attrName>ppt_y</p:attrName>
                                        </p:attrNameLst>
                                      </p:cBhvr>
                                      <p:tavLst>
                                        <p:tav tm="0">
                                          <p:val>
                                            <p:strVal val="ppt_y"/>
                                          </p:val>
                                        </p:tav>
                                        <p:tav tm="100000">
                                          <p:val>
                                            <p:strVal val="0-ppt_h/2"/>
                                          </p:val>
                                        </p:tav>
                                      </p:tavLst>
                                    </p:anim>
                                    <p:set>
                                      <p:cBhvr>
                                        <p:cTn id="12" dur="1" fill="hold">
                                          <p:stCondLst>
                                            <p:cond delay="29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o 8"/>
          <p:cNvGrpSpPr/>
          <p:nvPr/>
        </p:nvGrpSpPr>
        <p:grpSpPr>
          <a:xfrm>
            <a:off x="-40805" y="-177396"/>
            <a:ext cx="12232805" cy="7126942"/>
            <a:chOff x="-43305" y="-268942"/>
            <a:chExt cx="12191999" cy="7126942"/>
          </a:xfrm>
        </p:grpSpPr>
        <p:grpSp>
          <p:nvGrpSpPr>
            <p:cNvPr id="8" name="Grupo 7"/>
            <p:cNvGrpSpPr/>
            <p:nvPr/>
          </p:nvGrpSpPr>
          <p:grpSpPr>
            <a:xfrm>
              <a:off x="-43305" y="-268942"/>
              <a:ext cx="12191999" cy="7126942"/>
              <a:chOff x="-1" y="-131726"/>
              <a:chExt cx="12191999" cy="7126942"/>
            </a:xfrm>
          </p:grpSpPr>
          <p:pic>
            <p:nvPicPr>
              <p:cNvPr id="2" name="Picture 2" descr="http://previews.123rf.com/images/dennisvdwater/dennisvdwater1302/dennisvdwater130200109/17958158-Belle-jeune-femme-marche-dans-le-parc-national-de-Krka-en-Croatie-au-coucher-du-soleil-Banque-d'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1726"/>
                <a:ext cx="12191999" cy="712694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imalbum.aufeminin.com/album/D20110701/437581_7A3D8VHNB1CL87RFIC4QPHP2LHXT6E_david-zepeda-16_H194152_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0918" y="2856173"/>
                <a:ext cx="2175527" cy="3218235"/>
              </a:xfrm>
              <a:prstGeom prst="rect">
                <a:avLst/>
              </a:prstGeom>
              <a:noFill/>
              <a:extLst>
                <a:ext uri="{909E8E84-426E-40DD-AFC4-6F175D3DCCD1}">
                  <a14:hiddenFill xmlns:a14="http://schemas.microsoft.com/office/drawing/2010/main">
                    <a:solidFill>
                      <a:srgbClr val="FFFFFF"/>
                    </a:solidFill>
                  </a14:hiddenFill>
                </a:ext>
              </a:extLst>
            </p:spPr>
          </p:pic>
        </p:grpSp>
        <p:pic>
          <p:nvPicPr>
            <p:cNvPr id="4" name="Picture 8" descr="http://notouristplanner.com/wp-content/uploads/2015/05/IMG_20150430_130145.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46257" b="73054" l="41766" r="58084">
                          <a14:foregroundMark x1="47156" y1="69461" x2="48054" y2="67066"/>
                        </a14:backgroundRemoval>
                      </a14:imgEffect>
                    </a14:imgLayer>
                  </a14:imgProps>
                </a:ext>
                <a:ext uri="{28A0092B-C50C-407E-A947-70E740481C1C}">
                  <a14:useLocalDpi xmlns:a14="http://schemas.microsoft.com/office/drawing/2010/main" val="0"/>
                </a:ext>
              </a:extLst>
            </a:blip>
            <a:srcRect l="40034" t="46425" r="39888" b="26735"/>
            <a:stretch/>
          </p:blipFill>
          <p:spPr bwMode="auto">
            <a:xfrm>
              <a:off x="11021986" y="3294529"/>
              <a:ext cx="990192" cy="1323731"/>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6" descr="http://3.bp.blogspot.com/-B1WD-b3JCYY/Vcka0RfzB1I/AAAAAAABqP4/fiHHmjpLH9c/s400/imagenes-de-hombre-sentado.jp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10000" b="90000" l="10000" r="95000">
                        <a14:backgroundMark x1="49750" y1="77333" x2="48750" y2="56000"/>
                        <a14:backgroundMark x1="69250" y1="80000" x2="69250" y2="62000"/>
                        <a14:backgroundMark x1="78250" y1="55667" x2="79000" y2="63000"/>
                        <a14:backgroundMark x1="73750" y1="83333" x2="86250" y2="82000"/>
                        <a14:backgroundMark x1="88250" y1="80000" x2="91250" y2="78667"/>
                      </a14:backgroundRemoval>
                    </a14:imgEffect>
                  </a14:imgLayer>
                </a14:imgProps>
              </a:ext>
              <a:ext uri="{28A0092B-C50C-407E-A947-70E740481C1C}">
                <a14:useLocalDpi xmlns:a14="http://schemas.microsoft.com/office/drawing/2010/main" val="0"/>
              </a:ext>
            </a:extLst>
          </a:blip>
          <a:srcRect l="41092" r="3496"/>
          <a:stretch/>
        </p:blipFill>
        <p:spPr bwMode="auto">
          <a:xfrm flipH="1">
            <a:off x="1362819" y="3851777"/>
            <a:ext cx="2523775" cy="3668204"/>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p:cNvSpPr/>
          <p:nvPr/>
        </p:nvSpPr>
        <p:spPr>
          <a:xfrm>
            <a:off x="339201" y="1416450"/>
            <a:ext cx="3237891" cy="5262979"/>
          </a:xfrm>
          <a:prstGeom prst="rect">
            <a:avLst/>
          </a:prstGeom>
        </p:spPr>
        <p:txBody>
          <a:bodyPr wrap="square">
            <a:spAutoFit/>
          </a:bodyPr>
          <a:lstStyle/>
          <a:p>
            <a:r>
              <a:rPr lang="es-ES" sz="2800" b="1" dirty="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rPr>
              <a:t>Miraba a la gente pasar y entre esa gente la vio, su ex novia se acercaba a él de forma misteriosa… la vio extraña, vestía totalmente diferente! No vestía sus ropas frecuentes, ahora vestía un vestido blanco, que hacía ver en su rostro una extraña palidez. </a:t>
            </a:r>
            <a:endParaRPr lang="es-ES" sz="2800" b="1" dirty="0">
              <a:solidFill>
                <a:srgbClr val="00FFFF"/>
              </a:solidFill>
              <a:effectLst>
                <a:glow rad="228600">
                  <a:schemeClr val="tx1">
                    <a:alpha val="40000"/>
                  </a:schemeClr>
                </a:glow>
              </a:effectLst>
              <a:latin typeface="Monotype Corsiva" panose="03010101010201010101" pitchFamily="66" charset="0"/>
            </a:endParaRPr>
          </a:p>
        </p:txBody>
      </p:sp>
      <p:pic>
        <p:nvPicPr>
          <p:cNvPr id="1028" name="Picture 4" descr="http://previews.123rf.com/images/andersonrise/andersonrise1105/andersonrise110500432/9509912-beautiful-young-woman-walking-on-the-street--Stock-Photo-fashion.jpg"/>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10000" b="90000" l="10000" r="90000">
                        <a14:backgroundMark x1="13000" y1="64896" x2="39462" y2="53118"/>
                        <a14:backgroundMark x1="38308" y1="46189" x2="38308" y2="40069"/>
                        <a14:backgroundMark x1="56000" y1="52771" x2="60923" y2="52771"/>
                      </a14:backgroundRemoval>
                    </a14:imgEffect>
                  </a14:imgLayer>
                </a14:imgProps>
              </a:ext>
              <a:ext uri="{28A0092B-C50C-407E-A947-70E740481C1C}">
                <a14:useLocalDpi xmlns:a14="http://schemas.microsoft.com/office/drawing/2010/main" val="0"/>
              </a:ext>
            </a:extLst>
          </a:blip>
          <a:srcRect l="26352" r="39986"/>
          <a:stretch/>
        </p:blipFill>
        <p:spPr bwMode="auto">
          <a:xfrm>
            <a:off x="4803709" y="3275464"/>
            <a:ext cx="2268980" cy="449017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www.androidmarket.es/wp-content/uploads/brillante-flores-fondos-1.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780" y="-286893"/>
            <a:ext cx="6167577" cy="723643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http://www.flordselva.com/nuevaflor/wp-content/uploads/2015/11/vestido-de-novia-invierno.-womance.jpg"/>
          <p:cNvPicPr>
            <a:picLocks noChangeAspect="1" noChangeArrowheads="1"/>
          </p:cNvPicPr>
          <p:nvPr/>
        </p:nvPicPr>
        <p:blipFill rotWithShape="1">
          <a:blip r:embed="rId11" cstate="print">
            <a:extLst>
              <a:ext uri="{BEBA8EAE-BF5A-486C-A8C5-ECC9F3942E4B}">
                <a14:imgProps xmlns:a14="http://schemas.microsoft.com/office/drawing/2010/main">
                  <a14:imgLayer r:embed="rId12">
                    <a14:imgEffect>
                      <a14:backgroundRemoval t="13067" b="96000" l="10000" r="90000">
                        <a14:foregroundMark x1="40700" y1="32467" x2="59200" y2="83667"/>
                        <a14:foregroundMark x1="42500" y1="41533" x2="43000" y2="60933"/>
                        <a14:foregroundMark x1="71500" y1="41667" x2="71000" y2="47467"/>
                        <a14:foregroundMark x1="65700" y1="49200" x2="64100" y2="53667"/>
                        <a14:foregroundMark x1="46100" y1="85867" x2="48800" y2="77867"/>
                        <a14:foregroundMark x1="42700" y1="61400" x2="46100" y2="68800"/>
                        <a14:foregroundMark x1="53600" y1="89600" x2="53200" y2="92133"/>
                        <a14:foregroundMark x1="50300" y1="89267" x2="49900" y2="90333"/>
                        <a14:backgroundMark x1="65400" y1="25933" x2="85000" y2="34933"/>
                        <a14:backgroundMark x1="66100" y1="15067" x2="79500" y2="25933"/>
                        <a14:backgroundMark x1="29400" y1="28267" x2="44700" y2="3333"/>
                        <a14:backgroundMark x1="42700" y1="26200" x2="45600" y2="14333"/>
                        <a14:backgroundMark x1="61400" y1="66400" x2="60800" y2="66733"/>
                        <a14:backgroundMark x1="45400" y1="76067" x2="43000" y2="71000"/>
                        <a14:backgroundMark x1="39800" y1="52000" x2="42100" y2="66733"/>
                        <a14:backgroundMark x1="64800" y1="61200" x2="63200" y2="55000"/>
                        <a14:backgroundMark x1="61900" y1="18467" x2="61900" y2="21600"/>
                        <a14:backgroundMark x1="60500" y1="24600" x2="62100" y2="24733"/>
                      </a14:backgroundRemoval>
                    </a14:imgEffect>
                  </a14:imgLayer>
                </a14:imgProps>
              </a:ext>
              <a:ext uri="{28A0092B-C50C-407E-A947-70E740481C1C}">
                <a14:useLocalDpi xmlns:a14="http://schemas.microsoft.com/office/drawing/2010/main" val="0"/>
              </a:ext>
            </a:extLst>
          </a:blip>
          <a:srcRect t="12845"/>
          <a:stretch/>
        </p:blipFill>
        <p:spPr bwMode="auto">
          <a:xfrm>
            <a:off x="7073530" y="3575713"/>
            <a:ext cx="2748230" cy="359282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www.androidmarket.es/wp-content/uploads/brillante-flores-fondos-1.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flipH="1">
            <a:off x="6091797" y="-177396"/>
            <a:ext cx="6100624" cy="71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180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2000">
        <p15:prstTrans prst="crus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2000"/>
                                        <p:tgtEl>
                                          <p:spTgt spid="11"/>
                                        </p:tgtEl>
                                        <p:attrNameLst>
                                          <p:attrName>ppt_w</p:attrName>
                                        </p:attrNameLst>
                                      </p:cBhvr>
                                      <p:tavLst>
                                        <p:tav tm="0">
                                          <p:val>
                                            <p:strVal val="ppt_w"/>
                                          </p:val>
                                        </p:tav>
                                        <p:tav tm="100000">
                                          <p:val>
                                            <p:strVal val="ppt_w*0.70"/>
                                          </p:val>
                                        </p:tav>
                                      </p:tavLst>
                                    </p:anim>
                                    <p:anim calcmode="lin" valueType="num">
                                      <p:cBhvr>
                                        <p:cTn id="7" dur="2000"/>
                                        <p:tgtEl>
                                          <p:spTgt spid="11"/>
                                        </p:tgtEl>
                                        <p:attrNameLst>
                                          <p:attrName>ppt_h</p:attrName>
                                        </p:attrNameLst>
                                      </p:cBhvr>
                                      <p:tavLst>
                                        <p:tav tm="0">
                                          <p:val>
                                            <p:strVal val="ppt_h"/>
                                          </p:val>
                                        </p:tav>
                                        <p:tav tm="100000">
                                          <p:val>
                                            <p:strVal val="ppt_h"/>
                                          </p:val>
                                        </p:tav>
                                      </p:tavLst>
                                    </p:anim>
                                    <p:animEffect transition="out" filter="fade">
                                      <p:cBhvr>
                                        <p:cTn id="8" dur="2000"/>
                                        <p:tgtEl>
                                          <p:spTgt spid="11"/>
                                        </p:tgtEl>
                                      </p:cBhvr>
                                    </p:animEffect>
                                    <p:set>
                                      <p:cBhvr>
                                        <p:cTn id="9" dur="1" fill="hold">
                                          <p:stCondLst>
                                            <p:cond delay="1999"/>
                                          </p:stCondLst>
                                        </p:cTn>
                                        <p:tgtEl>
                                          <p:spTgt spid="11"/>
                                        </p:tgtEl>
                                        <p:attrNameLst>
                                          <p:attrName>style.visibility</p:attrName>
                                        </p:attrNameLst>
                                      </p:cBhvr>
                                      <p:to>
                                        <p:strVal val="hidden"/>
                                      </p:to>
                                    </p:set>
                                  </p:childTnLst>
                                </p:cTn>
                              </p:par>
                              <p:par>
                                <p:cTn id="10" presetID="55" presetClass="exit" presetSubtype="0" fill="hold" nodeType="withEffect">
                                  <p:stCondLst>
                                    <p:cond delay="0"/>
                                  </p:stCondLst>
                                  <p:childTnLst>
                                    <p:anim calcmode="lin" valueType="num">
                                      <p:cBhvr>
                                        <p:cTn id="11" dur="2000"/>
                                        <p:tgtEl>
                                          <p:spTgt spid="12"/>
                                        </p:tgtEl>
                                        <p:attrNameLst>
                                          <p:attrName>ppt_w</p:attrName>
                                        </p:attrNameLst>
                                      </p:cBhvr>
                                      <p:tavLst>
                                        <p:tav tm="0">
                                          <p:val>
                                            <p:strVal val="ppt_w"/>
                                          </p:val>
                                        </p:tav>
                                        <p:tav tm="100000">
                                          <p:val>
                                            <p:strVal val="ppt_w*0.70"/>
                                          </p:val>
                                        </p:tav>
                                      </p:tavLst>
                                    </p:anim>
                                    <p:anim calcmode="lin" valueType="num">
                                      <p:cBhvr>
                                        <p:cTn id="12" dur="2000"/>
                                        <p:tgtEl>
                                          <p:spTgt spid="12"/>
                                        </p:tgtEl>
                                        <p:attrNameLst>
                                          <p:attrName>ppt_h</p:attrName>
                                        </p:attrNameLst>
                                      </p:cBhvr>
                                      <p:tavLst>
                                        <p:tav tm="0">
                                          <p:val>
                                            <p:strVal val="ppt_h"/>
                                          </p:val>
                                        </p:tav>
                                        <p:tav tm="100000">
                                          <p:val>
                                            <p:strVal val="ppt_h"/>
                                          </p:val>
                                        </p:tav>
                                      </p:tavLst>
                                    </p:anim>
                                    <p:animEffect transition="out" filter="fade">
                                      <p:cBhvr>
                                        <p:cTn id="13" dur="2000"/>
                                        <p:tgtEl>
                                          <p:spTgt spid="12"/>
                                        </p:tgtEl>
                                      </p:cBhvr>
                                    </p:animEffect>
                                    <p:set>
                                      <p:cBhvr>
                                        <p:cTn id="14" dur="1" fill="hold">
                                          <p:stCondLst>
                                            <p:cond delay="1999"/>
                                          </p:stCondLst>
                                        </p:cTn>
                                        <p:tgtEl>
                                          <p:spTgt spid="1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2345" y="0"/>
            <a:ext cx="6091311" cy="68579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6001"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previews.123rf.com/images/dennisvdwater/dennisvdwater1302/dennisvdwater130200109/17958158-Belle-jeune-femme-marche-dans-le-parc-national-de-Krka-en-Croatie-au-coucher-du-soleil-Banque-d'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4" y="-53740"/>
            <a:ext cx="12191999" cy="691173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http://notouristplanner.com/wp-content/uploads/2015/05/IMG_20150430_130145.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46257" b="73054" l="41766" r="58084">
                        <a14:foregroundMark x1="47156" y1="69461" x2="48054" y2="67066"/>
                      </a14:backgroundRemoval>
                    </a14:imgEffect>
                  </a14:imgLayer>
                </a14:imgProps>
              </a:ext>
              <a:ext uri="{28A0092B-C50C-407E-A947-70E740481C1C}">
                <a14:useLocalDpi xmlns:a14="http://schemas.microsoft.com/office/drawing/2010/main" val="0"/>
              </a:ext>
            </a:extLst>
          </a:blip>
          <a:srcRect l="40034" t="46425" r="39888" b="26735"/>
          <a:stretch/>
        </p:blipFill>
        <p:spPr bwMode="auto">
          <a:xfrm>
            <a:off x="11005330" y="3352950"/>
            <a:ext cx="979755" cy="13097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imalbum.aufeminin.com/album/D20110701/437581_7A3D8VHNB1CL87RFIC4QPHP2LHXT6E_david-zepeda-16_H194152_L.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76517" y="2336803"/>
            <a:ext cx="2456592" cy="363401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flordselva.com/nuevaflor/wp-content/uploads/2015/11/vestido-de-novia-invierno.-womance.jpg"/>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ackgroundRemoval t="13067" b="96000" l="10000" r="90000">
                        <a14:foregroundMark x1="40700" y1="32467" x2="59200" y2="83667"/>
                        <a14:foregroundMark x1="42500" y1="41533" x2="43000" y2="60933"/>
                        <a14:foregroundMark x1="71500" y1="41667" x2="71000" y2="47467"/>
                        <a14:foregroundMark x1="65700" y1="49200" x2="64100" y2="53667"/>
                        <a14:foregroundMark x1="46100" y1="85867" x2="48800" y2="77867"/>
                        <a14:foregroundMark x1="42700" y1="61400" x2="46100" y2="68800"/>
                        <a14:foregroundMark x1="53600" y1="89600" x2="53200" y2="92133"/>
                        <a14:foregroundMark x1="50300" y1="89267" x2="49900" y2="90333"/>
                        <a14:backgroundMark x1="65400" y1="25933" x2="85000" y2="34933"/>
                        <a14:backgroundMark x1="66100" y1="15067" x2="79500" y2="25933"/>
                        <a14:backgroundMark x1="29400" y1="28267" x2="44700" y2="3333"/>
                        <a14:backgroundMark x1="42700" y1="26200" x2="45600" y2="14333"/>
                        <a14:backgroundMark x1="61400" y1="66400" x2="60800" y2="66733"/>
                        <a14:backgroundMark x1="45400" y1="76067" x2="43000" y2="71000"/>
                        <a14:backgroundMark x1="39800" y1="52000" x2="42100" y2="66733"/>
                        <a14:backgroundMark x1="64800" y1="61200" x2="63200" y2="55000"/>
                        <a14:backgroundMark x1="61900" y1="18467" x2="61900" y2="21600"/>
                        <a14:backgroundMark x1="60500" y1="24600" x2="62100" y2="24733"/>
                      </a14:backgroundRemoval>
                    </a14:imgEffect>
                  </a14:imgLayer>
                </a14:imgProps>
              </a:ext>
              <a:ext uri="{28A0092B-C50C-407E-A947-70E740481C1C}">
                <a14:useLocalDpi xmlns:a14="http://schemas.microsoft.com/office/drawing/2010/main" val="0"/>
              </a:ext>
            </a:extLst>
          </a:blip>
          <a:srcRect t="12845"/>
          <a:stretch/>
        </p:blipFill>
        <p:spPr bwMode="auto">
          <a:xfrm>
            <a:off x="8115864" y="2447850"/>
            <a:ext cx="3379343" cy="4417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p:cNvSpPr/>
          <p:nvPr/>
        </p:nvSpPr>
        <p:spPr>
          <a:xfrm>
            <a:off x="-9378" y="4030150"/>
            <a:ext cx="4789145" cy="3046988"/>
          </a:xfrm>
          <a:prstGeom prst="rect">
            <a:avLst/>
          </a:prstGeom>
        </p:spPr>
        <p:txBody>
          <a:bodyPr wrap="square">
            <a:spAutoFit/>
          </a:bodyPr>
          <a:lstStyle/>
          <a:p>
            <a:r>
              <a:rPr lang="es-ES" sz="2400" b="1" dirty="0">
                <a:solidFill>
                  <a:srgbClr val="00FF99"/>
                </a:solidFill>
                <a:effectLst>
                  <a:glow rad="228600">
                    <a:schemeClr val="tx1">
                      <a:alpha val="40000"/>
                    </a:schemeClr>
                  </a:glow>
                </a:effectLst>
                <a:latin typeface="Monotype Corsiva" panose="03010101010201010101" pitchFamily="66" charset="0"/>
                <a:ea typeface="Calibri" panose="020F0502020204030204" pitchFamily="34" charset="0"/>
              </a:rPr>
              <a:t>Su mirada reflejaba una paz inmensa, lucía tan hermosa. Era como si destellara rayos de </a:t>
            </a:r>
            <a:r>
              <a:rPr lang="es-ES" sz="2400" b="1" dirty="0" smtClean="0">
                <a:solidFill>
                  <a:srgbClr val="00FF99"/>
                </a:solidFill>
                <a:effectLst>
                  <a:glow rad="228600">
                    <a:schemeClr val="tx1">
                      <a:alpha val="40000"/>
                    </a:schemeClr>
                  </a:glow>
                </a:effectLst>
                <a:latin typeface="Monotype Corsiva" panose="03010101010201010101" pitchFamily="66" charset="0"/>
                <a:ea typeface="Calibri" panose="020F0502020204030204" pitchFamily="34" charset="0"/>
              </a:rPr>
              <a:t>luz…Vestía </a:t>
            </a:r>
            <a:r>
              <a:rPr lang="es-ES" sz="2400" b="1" dirty="0">
                <a:solidFill>
                  <a:srgbClr val="00FF99"/>
                </a:solidFill>
                <a:effectLst>
                  <a:glow rad="228600">
                    <a:schemeClr val="tx1">
                      <a:alpha val="40000"/>
                    </a:schemeClr>
                  </a:glow>
                </a:effectLst>
                <a:latin typeface="Monotype Corsiva" panose="03010101010201010101" pitchFamily="66" charset="0"/>
                <a:ea typeface="Calibri" panose="020F0502020204030204" pitchFamily="34" charset="0"/>
              </a:rPr>
              <a:t>unos zapatos impecablemente limpios del mismo color del vestido…. El intentó decirle hola pero ella le dijo…</a:t>
            </a:r>
            <a:br>
              <a:rPr lang="es-ES" sz="2400" b="1" dirty="0">
                <a:solidFill>
                  <a:srgbClr val="00FF99"/>
                </a:solidFill>
                <a:effectLst>
                  <a:glow rad="228600">
                    <a:schemeClr val="tx1">
                      <a:alpha val="40000"/>
                    </a:schemeClr>
                  </a:glow>
                </a:effectLst>
                <a:latin typeface="Monotype Corsiva" panose="03010101010201010101" pitchFamily="66" charset="0"/>
                <a:ea typeface="Calibri" panose="020F0502020204030204" pitchFamily="34" charset="0"/>
              </a:rPr>
            </a:br>
            <a:r>
              <a:rPr lang="es-ES" sz="2400" b="1" dirty="0" smtClean="0">
                <a:solidFill>
                  <a:srgbClr val="00FF99"/>
                </a:solidFill>
                <a:effectLst>
                  <a:glow rad="228600">
                    <a:schemeClr val="tx1">
                      <a:alpha val="40000"/>
                    </a:schemeClr>
                  </a:glow>
                </a:effectLst>
                <a:latin typeface="Monotype Corsiva" panose="03010101010201010101" pitchFamily="66" charset="0"/>
                <a:ea typeface="Calibri" panose="020F0502020204030204" pitchFamily="34" charset="0"/>
              </a:rPr>
              <a:t>“</a:t>
            </a:r>
            <a:r>
              <a:rPr lang="es-ES" sz="2400" b="1" dirty="0">
                <a:solidFill>
                  <a:srgbClr val="00FF99"/>
                </a:solidFill>
                <a:effectLst>
                  <a:glow rad="228600">
                    <a:schemeClr val="tx1">
                      <a:alpha val="40000"/>
                    </a:schemeClr>
                  </a:glow>
                </a:effectLst>
                <a:latin typeface="Monotype Corsiva" panose="03010101010201010101" pitchFamily="66" charset="0"/>
                <a:ea typeface="Calibri" panose="020F0502020204030204" pitchFamily="34" charset="0"/>
              </a:rPr>
              <a:t>Caminemos….”</a:t>
            </a:r>
            <a:r>
              <a:rPr lang="es-ES" sz="2400" b="1" dirty="0">
                <a:solidFill>
                  <a:srgbClr val="0000FF"/>
                </a:solidFill>
                <a:effectLst>
                  <a:glow rad="228600">
                    <a:srgbClr val="FFFCC9">
                      <a:alpha val="40000"/>
                    </a:srgbClr>
                  </a:glow>
                </a:effectLst>
                <a:latin typeface="Monotype Corsiva" panose="03010101010201010101" pitchFamily="66" charset="0"/>
                <a:ea typeface="Calibri" panose="020F0502020204030204" pitchFamily="34" charset="0"/>
              </a:rPr>
              <a:t/>
            </a:r>
            <a:br>
              <a:rPr lang="es-ES" sz="2400" b="1" dirty="0">
                <a:solidFill>
                  <a:srgbClr val="0000FF"/>
                </a:solidFill>
                <a:effectLst>
                  <a:glow rad="228600">
                    <a:srgbClr val="FFFCC9">
                      <a:alpha val="40000"/>
                    </a:srgbClr>
                  </a:glow>
                </a:effectLst>
                <a:latin typeface="Monotype Corsiva" panose="03010101010201010101" pitchFamily="66" charset="0"/>
                <a:ea typeface="Calibri" panose="020F0502020204030204" pitchFamily="34" charset="0"/>
              </a:rPr>
            </a:br>
            <a:endParaRPr lang="es-ES" sz="2400" b="1" dirty="0">
              <a:solidFill>
                <a:srgbClr val="0000FF"/>
              </a:solidFill>
              <a:effectLst>
                <a:glow rad="228600">
                  <a:srgbClr val="FFFCC9">
                    <a:alpha val="40000"/>
                  </a:srgbClr>
                </a:glow>
              </a:effectLst>
            </a:endParaRPr>
          </a:p>
        </p:txBody>
      </p:sp>
      <p:pic>
        <p:nvPicPr>
          <p:cNvPr id="11"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6410" y="-53743"/>
            <a:ext cx="6261231" cy="691174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237404" y="-38168"/>
            <a:ext cx="5959283" cy="694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3986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1000">
        <p15:prstTrans prst="crus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xit" presetSubtype="0" fill="hold" nodeType="clickEffect">
                                  <p:stCondLst>
                                    <p:cond delay="0"/>
                                  </p:stCondLst>
                                  <p:childTnLst>
                                    <p:animEffect transition="out" filter="fade">
                                      <p:cBhvr>
                                        <p:cTn id="6" dur="2000" accel="50000">
                                          <p:stCondLst>
                                            <p:cond delay="0"/>
                                          </p:stCondLst>
                                        </p:cTn>
                                        <p:tgtEl>
                                          <p:spTgt spid="11"/>
                                        </p:tgtEl>
                                      </p:cBhvr>
                                    </p:animEffect>
                                    <p:anim calcmode="lin" valueType="num">
                                      <p:cBhvr>
                                        <p:cTn id="7" dur="1000" accel="50000">
                                          <p:stCondLst>
                                            <p:cond delay="0"/>
                                          </p:stCondLst>
                                        </p:cTn>
                                        <p:tgtEl>
                                          <p:spTgt spid="11"/>
                                        </p:tgtEl>
                                        <p:attrNameLst>
                                          <p:attrName>ppt_y</p:attrName>
                                        </p:attrNameLst>
                                      </p:cBhvr>
                                      <p:tavLst>
                                        <p:tav tm="0">
                                          <p:val>
                                            <p:strVal val="ppt_y"/>
                                          </p:val>
                                        </p:tav>
                                        <p:tav tm="100000">
                                          <p:val>
                                            <p:strVal val="ppt_y+.1"/>
                                          </p:val>
                                        </p:tav>
                                      </p:tavLst>
                                    </p:anim>
                                    <p:anim calcmode="lin" valueType="num">
                                      <p:cBhvr>
                                        <p:cTn id="8" dur="1000" decel="50000">
                                          <p:stCondLst>
                                            <p:cond delay="1000"/>
                                          </p:stCondLst>
                                        </p:cTn>
                                        <p:tgtEl>
                                          <p:spTgt spid="11"/>
                                        </p:tgtEl>
                                        <p:attrNameLst>
                                          <p:attrName>ppt_y</p:attrName>
                                        </p:attrNameLst>
                                      </p:cBhvr>
                                      <p:tavLst>
                                        <p:tav tm="0">
                                          <p:val>
                                            <p:strVal val="ppt_y"/>
                                          </p:val>
                                        </p:tav>
                                        <p:tav tm="100000">
                                          <p:val>
                                            <p:strVal val="ppt_y-.1"/>
                                          </p:val>
                                        </p:tav>
                                      </p:tavLst>
                                    </p:anim>
                                    <p:anim calcmode="lin" valueType="num">
                                      <p:cBhvr>
                                        <p:cTn id="9" dur="1000" accel="50000">
                                          <p:stCondLst>
                                            <p:cond delay="1000"/>
                                          </p:stCondLst>
                                        </p:cTn>
                                        <p:tgtEl>
                                          <p:spTgt spid="11"/>
                                        </p:tgtEl>
                                        <p:attrNameLst>
                                          <p:attrName>ppt_x</p:attrName>
                                        </p:attrNameLst>
                                      </p:cBhvr>
                                      <p:tavLst>
                                        <p:tav tm="0">
                                          <p:val>
                                            <p:strVal val="ppt_x"/>
                                          </p:val>
                                        </p:tav>
                                        <p:tav tm="100000">
                                          <p:val>
                                            <p:strVal val="ppt_x+.4"/>
                                          </p:val>
                                        </p:tav>
                                      </p:tavLst>
                                    </p:anim>
                                    <p:anim calcmode="lin" valueType="num">
                                      <p:cBhvr>
                                        <p:cTn id="10" dur="2000"/>
                                        <p:tgtEl>
                                          <p:spTgt spid="11"/>
                                        </p:tgtEl>
                                        <p:attrNameLst>
                                          <p:attrName>ppt_h</p:attrName>
                                        </p:attrNameLst>
                                      </p:cBhvr>
                                      <p:tavLst>
                                        <p:tav tm="0">
                                          <p:val>
                                            <p:strVal val="ppt_h"/>
                                          </p:val>
                                        </p:tav>
                                        <p:tav tm="100000">
                                          <p:val>
                                            <p:strVal val="ppt_h"/>
                                          </p:val>
                                        </p:tav>
                                      </p:tavLst>
                                    </p:anim>
                                    <p:anim calcmode="lin" valueType="num">
                                      <p:cBhvr>
                                        <p:cTn id="11" dur="1000" accel="50000">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2" dur="1000" decel="50000">
                                          <p:stCondLst>
                                            <p:cond delay="1000"/>
                                          </p:stCondLst>
                                        </p:cTn>
                                        <p:tgtEl>
                                          <p:spTgt spid="11"/>
                                        </p:tgtEl>
                                        <p:attrNameLst>
                                          <p:attrName>ppt_w</p:attrName>
                                        </p:attrNameLst>
                                      </p:cBhvr>
                                      <p:tavLst>
                                        <p:tav tm="0">
                                          <p:val>
                                            <p:strVal val="ppt_w"/>
                                          </p:val>
                                        </p:tav>
                                        <p:tav tm="100000">
                                          <p:val>
                                            <p:strVal val="ppt_w/.05"/>
                                          </p:val>
                                        </p:tav>
                                      </p:tavLst>
                                    </p:anim>
                                    <p:anim calcmode="lin" valueType="num">
                                      <p:cBhvr>
                                        <p:cTn id="13" dur="1000" accel="50000">
                                          <p:stCondLst>
                                            <p:cond delay="1000"/>
                                          </p:stCondLst>
                                        </p:cTn>
                                        <p:tgtEl>
                                          <p:spTgt spid="11"/>
                                        </p:tgtEl>
                                        <p:attrNameLst>
                                          <p:attrName>style.rotation</p:attrName>
                                        </p:attrNameLst>
                                      </p:cBhvr>
                                      <p:tavLst>
                                        <p:tav tm="0">
                                          <p:val>
                                            <p:fltVal val="0"/>
                                          </p:val>
                                        </p:tav>
                                        <p:tav tm="100000">
                                          <p:val>
                                            <p:fltVal val="-90"/>
                                          </p:val>
                                        </p:tav>
                                      </p:tavLst>
                                    </p:anim>
                                    <p:set>
                                      <p:cBhvr>
                                        <p:cTn id="14" dur="1" fill="hold">
                                          <p:stCondLst>
                                            <p:cond delay="1999"/>
                                          </p:stCondLst>
                                        </p:cTn>
                                        <p:tgtEl>
                                          <p:spTgt spid="11"/>
                                        </p:tgtEl>
                                        <p:attrNameLst>
                                          <p:attrName>style.visibility</p:attrName>
                                        </p:attrNameLst>
                                      </p:cBhvr>
                                      <p:to>
                                        <p:strVal val="hidden"/>
                                      </p:to>
                                    </p:set>
                                  </p:childTnLst>
                                </p:cTn>
                              </p:par>
                              <p:par>
                                <p:cTn id="15" presetID="25" presetClass="exit" presetSubtype="0" fill="hold" nodeType="withEffect">
                                  <p:stCondLst>
                                    <p:cond delay="0"/>
                                  </p:stCondLst>
                                  <p:childTnLst>
                                    <p:animEffect transition="out" filter="fade">
                                      <p:cBhvr>
                                        <p:cTn id="16" dur="2000" accel="50000">
                                          <p:stCondLst>
                                            <p:cond delay="0"/>
                                          </p:stCondLst>
                                        </p:cTn>
                                        <p:tgtEl>
                                          <p:spTgt spid="12"/>
                                        </p:tgtEl>
                                      </p:cBhvr>
                                    </p:animEffect>
                                    <p:anim calcmode="lin" valueType="num">
                                      <p:cBhvr>
                                        <p:cTn id="17" dur="1000" accel="50000">
                                          <p:stCondLst>
                                            <p:cond delay="0"/>
                                          </p:stCondLst>
                                        </p:cTn>
                                        <p:tgtEl>
                                          <p:spTgt spid="12"/>
                                        </p:tgtEl>
                                        <p:attrNameLst>
                                          <p:attrName>ppt_y</p:attrName>
                                        </p:attrNameLst>
                                      </p:cBhvr>
                                      <p:tavLst>
                                        <p:tav tm="0">
                                          <p:val>
                                            <p:strVal val="ppt_y"/>
                                          </p:val>
                                        </p:tav>
                                        <p:tav tm="100000">
                                          <p:val>
                                            <p:strVal val="ppt_y+.1"/>
                                          </p:val>
                                        </p:tav>
                                      </p:tavLst>
                                    </p:anim>
                                    <p:anim calcmode="lin" valueType="num">
                                      <p:cBhvr>
                                        <p:cTn id="18" dur="1000" decel="50000">
                                          <p:stCondLst>
                                            <p:cond delay="1000"/>
                                          </p:stCondLst>
                                        </p:cTn>
                                        <p:tgtEl>
                                          <p:spTgt spid="12"/>
                                        </p:tgtEl>
                                        <p:attrNameLst>
                                          <p:attrName>ppt_y</p:attrName>
                                        </p:attrNameLst>
                                      </p:cBhvr>
                                      <p:tavLst>
                                        <p:tav tm="0">
                                          <p:val>
                                            <p:strVal val="ppt_y"/>
                                          </p:val>
                                        </p:tav>
                                        <p:tav tm="100000">
                                          <p:val>
                                            <p:strVal val="ppt_y-.1"/>
                                          </p:val>
                                        </p:tav>
                                      </p:tavLst>
                                    </p:anim>
                                    <p:anim calcmode="lin" valueType="num">
                                      <p:cBhvr>
                                        <p:cTn id="19" dur="1000" accel="50000">
                                          <p:stCondLst>
                                            <p:cond delay="1000"/>
                                          </p:stCondLst>
                                        </p:cTn>
                                        <p:tgtEl>
                                          <p:spTgt spid="12"/>
                                        </p:tgtEl>
                                        <p:attrNameLst>
                                          <p:attrName>ppt_x</p:attrName>
                                        </p:attrNameLst>
                                      </p:cBhvr>
                                      <p:tavLst>
                                        <p:tav tm="0">
                                          <p:val>
                                            <p:strVal val="ppt_x"/>
                                          </p:val>
                                        </p:tav>
                                        <p:tav tm="100000">
                                          <p:val>
                                            <p:strVal val="ppt_x+.4"/>
                                          </p:val>
                                        </p:tav>
                                      </p:tavLst>
                                    </p:anim>
                                    <p:anim calcmode="lin" valueType="num">
                                      <p:cBhvr>
                                        <p:cTn id="20" dur="2000"/>
                                        <p:tgtEl>
                                          <p:spTgt spid="12"/>
                                        </p:tgtEl>
                                        <p:attrNameLst>
                                          <p:attrName>ppt_h</p:attrName>
                                        </p:attrNameLst>
                                      </p:cBhvr>
                                      <p:tavLst>
                                        <p:tav tm="0">
                                          <p:val>
                                            <p:strVal val="ppt_h"/>
                                          </p:val>
                                        </p:tav>
                                        <p:tav tm="100000">
                                          <p:val>
                                            <p:strVal val="ppt_h"/>
                                          </p:val>
                                        </p:tav>
                                      </p:tavLst>
                                    </p:anim>
                                    <p:anim calcmode="lin" valueType="num">
                                      <p:cBhvr>
                                        <p:cTn id="21" dur="1000" accel="50000">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22" dur="1000" decel="50000">
                                          <p:stCondLst>
                                            <p:cond delay="1000"/>
                                          </p:stCondLst>
                                        </p:cTn>
                                        <p:tgtEl>
                                          <p:spTgt spid="12"/>
                                        </p:tgtEl>
                                        <p:attrNameLst>
                                          <p:attrName>ppt_w</p:attrName>
                                        </p:attrNameLst>
                                      </p:cBhvr>
                                      <p:tavLst>
                                        <p:tav tm="0">
                                          <p:val>
                                            <p:strVal val="ppt_w"/>
                                          </p:val>
                                        </p:tav>
                                        <p:tav tm="100000">
                                          <p:val>
                                            <p:strVal val="ppt_w/.05"/>
                                          </p:val>
                                        </p:tav>
                                      </p:tavLst>
                                    </p:anim>
                                    <p:anim calcmode="lin" valueType="num">
                                      <p:cBhvr>
                                        <p:cTn id="23" dur="1000" accel="50000">
                                          <p:stCondLst>
                                            <p:cond delay="1000"/>
                                          </p:stCondLst>
                                        </p:cTn>
                                        <p:tgtEl>
                                          <p:spTgt spid="12"/>
                                        </p:tgtEl>
                                        <p:attrNameLst>
                                          <p:attrName>style.rotation</p:attrName>
                                        </p:attrNameLst>
                                      </p:cBhvr>
                                      <p:tavLst>
                                        <p:tav tm="0">
                                          <p:val>
                                            <p:fltVal val="0"/>
                                          </p:val>
                                        </p:tav>
                                        <p:tav tm="100000">
                                          <p:val>
                                            <p:fltVal val="-90"/>
                                          </p:val>
                                        </p:tav>
                                      </p:tavLst>
                                    </p:anim>
                                    <p:set>
                                      <p:cBhvr>
                                        <p:cTn id="24" dur="1" fill="hold">
                                          <p:stCondLst>
                                            <p:cond delay="1999"/>
                                          </p:stCondLst>
                                        </p:cTn>
                                        <p:tgtEl>
                                          <p:spTgt spid="12"/>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80" y="-154290"/>
            <a:ext cx="6161649" cy="732864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018699" y="-114300"/>
            <a:ext cx="6126255" cy="732864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8" descr="http://bienvenidoabordo.com.ar/wp-content/uploads/2013/04/BIENVENIDO-A-BORDO-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12" y="-138084"/>
            <a:ext cx="12252512" cy="740862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www.flordselva.com/nuevaflor/wp-content/uploads/2015/11/vestido-de-novia-invierno.-womance.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13067" b="96000" l="10000" r="90000">
                        <a14:foregroundMark x1="40700" y1="32467" x2="59200" y2="83667"/>
                        <a14:foregroundMark x1="42500" y1="41533" x2="43000" y2="60933"/>
                        <a14:foregroundMark x1="71500" y1="41667" x2="71000" y2="47467"/>
                        <a14:foregroundMark x1="65700" y1="49200" x2="64100" y2="53667"/>
                        <a14:foregroundMark x1="46100" y1="85867" x2="48800" y2="77867"/>
                        <a14:foregroundMark x1="42700" y1="61400" x2="46100" y2="68800"/>
                        <a14:foregroundMark x1="53600" y1="89600" x2="53200" y2="92133"/>
                        <a14:foregroundMark x1="50300" y1="89267" x2="49900" y2="90333"/>
                        <a14:backgroundMark x1="65400" y1="25933" x2="85000" y2="34933"/>
                        <a14:backgroundMark x1="66100" y1="15067" x2="79500" y2="25933"/>
                        <a14:backgroundMark x1="29400" y1="28267" x2="44700" y2="3333"/>
                        <a14:backgroundMark x1="42700" y1="26200" x2="45600" y2="14333"/>
                        <a14:backgroundMark x1="61400" y1="66400" x2="60800" y2="66733"/>
                        <a14:backgroundMark x1="45400" y1="76067" x2="43000" y2="71000"/>
                        <a14:backgroundMark x1="39800" y1="52000" x2="42100" y2="66733"/>
                        <a14:backgroundMark x1="64800" y1="61200" x2="63200" y2="55000"/>
                        <a14:backgroundMark x1="61900" y1="18467" x2="61900" y2="21600"/>
                        <a14:backgroundMark x1="60500" y1="24600" x2="62100" y2="24733"/>
                      </a14:backgroundRemoval>
                    </a14:imgEffect>
                  </a14:imgLayer>
                </a14:imgProps>
              </a:ext>
              <a:ext uri="{28A0092B-C50C-407E-A947-70E740481C1C}">
                <a14:useLocalDpi xmlns:a14="http://schemas.microsoft.com/office/drawing/2010/main" val="0"/>
              </a:ext>
            </a:extLst>
          </a:blip>
          <a:srcRect t="12845"/>
          <a:stretch/>
        </p:blipFill>
        <p:spPr bwMode="auto">
          <a:xfrm>
            <a:off x="3614711" y="665678"/>
            <a:ext cx="3430033" cy="4484164"/>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0656" y="649795"/>
            <a:ext cx="2459615" cy="4007933"/>
          </a:xfrm>
          <a:prstGeom prst="rect">
            <a:avLst/>
          </a:prstGeom>
        </p:spPr>
      </p:pic>
      <p:sp>
        <p:nvSpPr>
          <p:cNvPr id="5" name="Rectángulo 4"/>
          <p:cNvSpPr/>
          <p:nvPr/>
        </p:nvSpPr>
        <p:spPr>
          <a:xfrm>
            <a:off x="287251" y="3720594"/>
            <a:ext cx="12128689" cy="3108543"/>
          </a:xfrm>
          <a:prstGeom prst="rect">
            <a:avLst/>
          </a:prstGeom>
        </p:spPr>
        <p:txBody>
          <a:bodyPr wrap="square">
            <a:spAutoFit/>
          </a:bodyPr>
          <a:lstStyle/>
          <a:p>
            <a:r>
              <a:rPr lang="es-ES" sz="2800" b="1" dirty="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rPr>
              <a:t>Ella comenzó la conversación….</a:t>
            </a:r>
            <a:br>
              <a:rPr lang="es-ES" sz="2800" b="1" dirty="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rPr>
            </a:br>
            <a:r>
              <a:rPr lang="es-ES" sz="2800" b="1" dirty="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rPr>
              <a:t>- “He sabido que has estado triste y que has tenido muchos problemas…. Te he soñado llorando… te he escuchado gritar afuera de mi casa… Y no me acercaba a ti, debido a las circunstancias, debido a tontos orgullos. Yo sé que tú no querías saber nada de mí… Y no te culpo… Ambos nos lastimamos demasiado, nos hicimos mucho daño y logramos alejarnos…. No vengo a discutir… No vengo a pedirte perdón…. Solo he venido a decirte que aunque las cosas no se arreglaron en su debido momento</a:t>
            </a:r>
            <a:r>
              <a:rPr lang="es-ES" sz="2800" b="1" dirty="0" smtClean="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rPr>
              <a:t>…</a:t>
            </a:r>
            <a:endParaRPr lang="es-ES" sz="2800" b="1" dirty="0">
              <a:solidFill>
                <a:srgbClr val="FFFF00"/>
              </a:solidFill>
              <a:effectLst>
                <a:glow rad="228600">
                  <a:srgbClr val="502200">
                    <a:alpha val="40000"/>
                  </a:srgbClr>
                </a:glow>
              </a:effectLst>
              <a:latin typeface="Monotype Corsiva" panose="03010101010201010101" pitchFamily="66" charset="0"/>
            </a:endParaRPr>
          </a:p>
        </p:txBody>
      </p:sp>
      <p:pic>
        <p:nvPicPr>
          <p:cNvPr id="10"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36" y="-182389"/>
            <a:ext cx="6203859" cy="74648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59723" y="-138084"/>
            <a:ext cx="6091277" cy="7408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562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6000">
        <p15:prstTrans prst="crush"/>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6" fill="hold" nodeType="clickEffect">
                                  <p:stCondLst>
                                    <p:cond delay="0"/>
                                  </p:stCondLst>
                                  <p:childTnLst>
                                    <p:anim calcmode="lin" valueType="num">
                                      <p:cBhvr additive="base">
                                        <p:cTn id="6" dur="3000"/>
                                        <p:tgtEl>
                                          <p:spTgt spid="10"/>
                                        </p:tgtEl>
                                        <p:attrNameLst>
                                          <p:attrName>ppt_x</p:attrName>
                                        </p:attrNameLst>
                                      </p:cBhvr>
                                      <p:tavLst>
                                        <p:tav tm="0">
                                          <p:val>
                                            <p:strVal val="ppt_x"/>
                                          </p:val>
                                        </p:tav>
                                        <p:tav tm="100000">
                                          <p:val>
                                            <p:strVal val="1+ppt_w/2"/>
                                          </p:val>
                                        </p:tav>
                                      </p:tavLst>
                                    </p:anim>
                                    <p:anim calcmode="lin" valueType="num">
                                      <p:cBhvr additive="base">
                                        <p:cTn id="7" dur="3000"/>
                                        <p:tgtEl>
                                          <p:spTgt spid="10"/>
                                        </p:tgtEl>
                                        <p:attrNameLst>
                                          <p:attrName>ppt_y</p:attrName>
                                        </p:attrNameLst>
                                      </p:cBhvr>
                                      <p:tavLst>
                                        <p:tav tm="0">
                                          <p:val>
                                            <p:strVal val="ppt_y"/>
                                          </p:val>
                                        </p:tav>
                                        <p:tav tm="100000">
                                          <p:val>
                                            <p:strVal val="1+ppt_h/2"/>
                                          </p:val>
                                        </p:tav>
                                      </p:tavLst>
                                    </p:anim>
                                    <p:set>
                                      <p:cBhvr>
                                        <p:cTn id="8" dur="1" fill="hold">
                                          <p:stCondLst>
                                            <p:cond delay="2999"/>
                                          </p:stCondLst>
                                        </p:cTn>
                                        <p:tgtEl>
                                          <p:spTgt spid="10"/>
                                        </p:tgtEl>
                                        <p:attrNameLst>
                                          <p:attrName>style.visibility</p:attrName>
                                        </p:attrNameLst>
                                      </p:cBhvr>
                                      <p:to>
                                        <p:strVal val="hidden"/>
                                      </p:to>
                                    </p:set>
                                  </p:childTnLst>
                                </p:cTn>
                              </p:par>
                              <p:par>
                                <p:cTn id="9" presetID="2" presetClass="exit" presetSubtype="9" fill="hold" nodeType="withEffect">
                                  <p:stCondLst>
                                    <p:cond delay="0"/>
                                  </p:stCondLst>
                                  <p:childTnLst>
                                    <p:anim calcmode="lin" valueType="num">
                                      <p:cBhvr additive="base">
                                        <p:cTn id="10" dur="3000"/>
                                        <p:tgtEl>
                                          <p:spTgt spid="11"/>
                                        </p:tgtEl>
                                        <p:attrNameLst>
                                          <p:attrName>ppt_x</p:attrName>
                                        </p:attrNameLst>
                                      </p:cBhvr>
                                      <p:tavLst>
                                        <p:tav tm="0">
                                          <p:val>
                                            <p:strVal val="ppt_x"/>
                                          </p:val>
                                        </p:tav>
                                        <p:tav tm="100000">
                                          <p:val>
                                            <p:strVal val="0-ppt_w/2"/>
                                          </p:val>
                                        </p:tav>
                                      </p:tavLst>
                                    </p:anim>
                                    <p:anim calcmode="lin" valueType="num">
                                      <p:cBhvr additive="base">
                                        <p:cTn id="11" dur="3000"/>
                                        <p:tgtEl>
                                          <p:spTgt spid="11"/>
                                        </p:tgtEl>
                                        <p:attrNameLst>
                                          <p:attrName>ppt_y</p:attrName>
                                        </p:attrNameLst>
                                      </p:cBhvr>
                                      <p:tavLst>
                                        <p:tav tm="0">
                                          <p:val>
                                            <p:strVal val="ppt_y"/>
                                          </p:val>
                                        </p:tav>
                                        <p:tav tm="100000">
                                          <p:val>
                                            <p:strVal val="0-ppt_h/2"/>
                                          </p:val>
                                        </p:tav>
                                      </p:tavLst>
                                    </p:anim>
                                    <p:set>
                                      <p:cBhvr>
                                        <p:cTn id="12" dur="1" fill="hold">
                                          <p:stCondLst>
                                            <p:cond delay="29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1381" y="-235325"/>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1312" y="-247562"/>
            <a:ext cx="6100688" cy="732864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bienvenidoabordo.com.ar/wp-content/uploads/2013/04/BIENVENIDO-A-BORDO-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63" y="-247561"/>
            <a:ext cx="12252512" cy="73286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flordselva.com/nuevaflor/wp-content/uploads/2015/11/vestido-de-novia-invierno.-womance.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13067" b="96000" l="10000" r="90000">
                        <a14:foregroundMark x1="40700" y1="32467" x2="59200" y2="83667"/>
                        <a14:foregroundMark x1="42500" y1="41533" x2="43000" y2="60933"/>
                        <a14:foregroundMark x1="71500" y1="41667" x2="71000" y2="47467"/>
                        <a14:foregroundMark x1="65700" y1="49200" x2="64100" y2="53667"/>
                        <a14:foregroundMark x1="46100" y1="85867" x2="48800" y2="77867"/>
                        <a14:foregroundMark x1="42700" y1="61400" x2="46100" y2="68800"/>
                        <a14:foregroundMark x1="53600" y1="89600" x2="53200" y2="92133"/>
                        <a14:foregroundMark x1="50300" y1="89267" x2="49900" y2="90333"/>
                        <a14:backgroundMark x1="65400" y1="25933" x2="85000" y2="34933"/>
                        <a14:backgroundMark x1="66100" y1="15067" x2="79500" y2="25933"/>
                        <a14:backgroundMark x1="29400" y1="28267" x2="44700" y2="3333"/>
                        <a14:backgroundMark x1="42700" y1="26200" x2="45600" y2="14333"/>
                        <a14:backgroundMark x1="61400" y1="66400" x2="60800" y2="66733"/>
                        <a14:backgroundMark x1="45400" y1="76067" x2="43000" y2="71000"/>
                        <a14:backgroundMark x1="39800" y1="52000" x2="42100" y2="66733"/>
                        <a14:backgroundMark x1="64800" y1="61200" x2="63200" y2="55000"/>
                        <a14:backgroundMark x1="61900" y1="18467" x2="61900" y2="21600"/>
                        <a14:backgroundMark x1="60500" y1="24600" x2="62100" y2="24733"/>
                      </a14:backgroundRemoval>
                    </a14:imgEffect>
                  </a14:imgLayer>
                </a14:imgProps>
              </a:ext>
              <a:ext uri="{28A0092B-C50C-407E-A947-70E740481C1C}">
                <a14:useLocalDpi xmlns:a14="http://schemas.microsoft.com/office/drawing/2010/main" val="0"/>
              </a:ext>
            </a:extLst>
          </a:blip>
          <a:srcRect l="32987" t="12845" r="18959"/>
          <a:stretch/>
        </p:blipFill>
        <p:spPr bwMode="auto">
          <a:xfrm>
            <a:off x="5312528" y="290174"/>
            <a:ext cx="1627455" cy="4022319"/>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06825" y="75127"/>
            <a:ext cx="2459615" cy="4007933"/>
          </a:xfrm>
          <a:prstGeom prst="rect">
            <a:avLst/>
          </a:prstGeom>
        </p:spPr>
      </p:pic>
      <p:sp>
        <p:nvSpPr>
          <p:cNvPr id="4" name="Rectángulo 3"/>
          <p:cNvSpPr/>
          <p:nvPr/>
        </p:nvSpPr>
        <p:spPr>
          <a:xfrm>
            <a:off x="3034274" y="2887685"/>
            <a:ext cx="7161227" cy="3970318"/>
          </a:xfrm>
          <a:prstGeom prst="rect">
            <a:avLst/>
          </a:prstGeom>
        </p:spPr>
        <p:txBody>
          <a:bodyPr wrap="square">
            <a:spAutoFit/>
          </a:bodyPr>
          <a:lstStyle/>
          <a:p>
            <a:r>
              <a:rPr lang="es-ES" sz="2800" b="1" dirty="0">
                <a:solidFill>
                  <a:srgbClr val="FF0000"/>
                </a:solidFill>
                <a:effectLst>
                  <a:glow rad="101600">
                    <a:schemeClr val="tx1">
                      <a:alpha val="60000"/>
                    </a:schemeClr>
                  </a:glow>
                </a:effectLst>
                <a:latin typeface="Monotype Corsiva" panose="03010101010201010101" pitchFamily="66" charset="0"/>
                <a:ea typeface="Calibri" panose="020F0502020204030204" pitchFamily="34" charset="0"/>
              </a:rPr>
              <a:t>Yo creo que nunca es tarde…….Sabes? </a:t>
            </a:r>
            <a:endParaRPr lang="es-ES" sz="2800" b="1" dirty="0" smtClean="0">
              <a:solidFill>
                <a:srgbClr val="FF0000"/>
              </a:solidFill>
              <a:effectLst>
                <a:glow rad="101600">
                  <a:schemeClr val="tx1">
                    <a:alpha val="60000"/>
                  </a:schemeClr>
                </a:glow>
              </a:effectLst>
              <a:latin typeface="Monotype Corsiva" panose="03010101010201010101" pitchFamily="66" charset="0"/>
              <a:ea typeface="Calibri" panose="020F0502020204030204" pitchFamily="34" charset="0"/>
            </a:endParaRPr>
          </a:p>
          <a:p>
            <a:r>
              <a:rPr lang="es-ES" sz="2800" b="1" dirty="0" smtClean="0">
                <a:solidFill>
                  <a:srgbClr val="FF0000"/>
                </a:solidFill>
                <a:effectLst>
                  <a:glow rad="101600">
                    <a:schemeClr val="tx1">
                      <a:alpha val="60000"/>
                    </a:schemeClr>
                  </a:glow>
                </a:effectLst>
                <a:latin typeface="Monotype Corsiva" panose="03010101010201010101" pitchFamily="66" charset="0"/>
                <a:ea typeface="Calibri" panose="020F0502020204030204" pitchFamily="34" charset="0"/>
              </a:rPr>
              <a:t>Esperé </a:t>
            </a:r>
            <a:r>
              <a:rPr lang="es-ES" sz="2800" b="1" dirty="0">
                <a:solidFill>
                  <a:srgbClr val="FF0000"/>
                </a:solidFill>
                <a:effectLst>
                  <a:glow rad="101600">
                    <a:schemeClr val="tx1">
                      <a:alpha val="60000"/>
                    </a:schemeClr>
                  </a:glow>
                </a:effectLst>
                <a:latin typeface="Monotype Corsiva" panose="03010101010201010101" pitchFamily="66" charset="0"/>
                <a:ea typeface="Calibri" panose="020F0502020204030204" pitchFamily="34" charset="0"/>
              </a:rPr>
              <a:t>a que tú me llamaras, para poder hablar… Pero tu llamada nunca llegó….El esperarte… el pensar en ti… Borró mi apetito… Robó mis días de sol… y me fue venciendo poco a poco…. Sin embargo guarde Fe… y dije ‘él llamará’…. Más nunca lo hiciste….No te culpo pero sí te comprendo…. Sé lo que sentiste anoche… sé lo que te pasó, yo también lo sentía en ese momento, pero con </a:t>
            </a:r>
            <a:r>
              <a:rPr lang="es-ES" sz="2800" b="1" dirty="0" smtClean="0">
                <a:solidFill>
                  <a:srgbClr val="FF0000"/>
                </a:solidFill>
                <a:effectLst>
                  <a:glow rad="101600">
                    <a:schemeClr val="tx1">
                      <a:alpha val="60000"/>
                    </a:schemeClr>
                  </a:glow>
                </a:effectLst>
                <a:latin typeface="Monotype Corsiva" panose="03010101010201010101" pitchFamily="66" charset="0"/>
                <a:ea typeface="Calibri" panose="020F0502020204030204" pitchFamily="34" charset="0"/>
              </a:rPr>
              <a:t>mucho más dolor ….</a:t>
            </a:r>
            <a:endParaRPr lang="es-ES" sz="2800" b="1" dirty="0">
              <a:solidFill>
                <a:srgbClr val="FF0000"/>
              </a:solidFill>
              <a:effectLst>
                <a:glow rad="101600">
                  <a:schemeClr val="tx1">
                    <a:alpha val="60000"/>
                  </a:schemeClr>
                </a:glow>
              </a:effectLst>
              <a:latin typeface="Monotype Corsiva" panose="03010101010201010101" pitchFamily="66" charset="0"/>
            </a:endParaRPr>
          </a:p>
        </p:txBody>
      </p:sp>
      <p:pic>
        <p:nvPicPr>
          <p:cNvPr id="14"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53062" y="-247561"/>
            <a:ext cx="6174671" cy="735312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121611" y="-247560"/>
            <a:ext cx="6077838" cy="7377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5921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cru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2000"/>
                                        <p:tgtEl>
                                          <p:spTgt spid="14"/>
                                        </p:tgtEl>
                                        <p:attrNameLst>
                                          <p:attrName>ppt_w</p:attrName>
                                        </p:attrNameLst>
                                      </p:cBhvr>
                                      <p:tavLst>
                                        <p:tav tm="0">
                                          <p:val>
                                            <p:strVal val="ppt_w"/>
                                          </p:val>
                                        </p:tav>
                                        <p:tav tm="100000">
                                          <p:val>
                                            <p:strVal val="ppt_w+.3"/>
                                          </p:val>
                                        </p:tav>
                                      </p:tavLst>
                                    </p:anim>
                                    <p:anim calcmode="lin" valueType="num">
                                      <p:cBhvr>
                                        <p:cTn id="7" dur="2000"/>
                                        <p:tgtEl>
                                          <p:spTgt spid="14"/>
                                        </p:tgtEl>
                                        <p:attrNameLst>
                                          <p:attrName>ppt_h</p:attrName>
                                        </p:attrNameLst>
                                      </p:cBhvr>
                                      <p:tavLst>
                                        <p:tav tm="0">
                                          <p:val>
                                            <p:strVal val="ppt_h"/>
                                          </p:val>
                                        </p:tav>
                                        <p:tav tm="100000">
                                          <p:val>
                                            <p:strVal val="ppt_h"/>
                                          </p:val>
                                        </p:tav>
                                      </p:tavLst>
                                    </p:anim>
                                    <p:animEffect transition="out" filter="fade">
                                      <p:cBhvr>
                                        <p:cTn id="8" dur="2000"/>
                                        <p:tgtEl>
                                          <p:spTgt spid="14"/>
                                        </p:tgtEl>
                                      </p:cBhvr>
                                    </p:animEffect>
                                    <p:set>
                                      <p:cBhvr>
                                        <p:cTn id="9" dur="1" fill="hold">
                                          <p:stCondLst>
                                            <p:cond delay="1999"/>
                                          </p:stCondLst>
                                        </p:cTn>
                                        <p:tgtEl>
                                          <p:spTgt spid="14"/>
                                        </p:tgtEl>
                                        <p:attrNameLst>
                                          <p:attrName>style.visibility</p:attrName>
                                        </p:attrNameLst>
                                      </p:cBhvr>
                                      <p:to>
                                        <p:strVal val="hidden"/>
                                      </p:to>
                                    </p:set>
                                  </p:childTnLst>
                                </p:cTn>
                              </p:par>
                              <p:par>
                                <p:cTn id="10" presetID="50" presetClass="exit" presetSubtype="0" accel="100000" fill="hold" nodeType="withEffect">
                                  <p:stCondLst>
                                    <p:cond delay="0"/>
                                  </p:stCondLst>
                                  <p:childTnLst>
                                    <p:anim calcmode="lin" valueType="num">
                                      <p:cBhvr>
                                        <p:cTn id="11" dur="2000"/>
                                        <p:tgtEl>
                                          <p:spTgt spid="15"/>
                                        </p:tgtEl>
                                        <p:attrNameLst>
                                          <p:attrName>ppt_w</p:attrName>
                                        </p:attrNameLst>
                                      </p:cBhvr>
                                      <p:tavLst>
                                        <p:tav tm="0">
                                          <p:val>
                                            <p:strVal val="ppt_w"/>
                                          </p:val>
                                        </p:tav>
                                        <p:tav tm="100000">
                                          <p:val>
                                            <p:strVal val="ppt_w+.3"/>
                                          </p:val>
                                        </p:tav>
                                      </p:tavLst>
                                    </p:anim>
                                    <p:anim calcmode="lin" valueType="num">
                                      <p:cBhvr>
                                        <p:cTn id="12" dur="2000"/>
                                        <p:tgtEl>
                                          <p:spTgt spid="15"/>
                                        </p:tgtEl>
                                        <p:attrNameLst>
                                          <p:attrName>ppt_h</p:attrName>
                                        </p:attrNameLst>
                                      </p:cBhvr>
                                      <p:tavLst>
                                        <p:tav tm="0">
                                          <p:val>
                                            <p:strVal val="ppt_h"/>
                                          </p:val>
                                        </p:tav>
                                        <p:tav tm="100000">
                                          <p:val>
                                            <p:strVal val="ppt_h"/>
                                          </p:val>
                                        </p:tav>
                                      </p:tavLst>
                                    </p:anim>
                                    <p:animEffect transition="out" filter="fade">
                                      <p:cBhvr>
                                        <p:cTn id="13" dur="2000"/>
                                        <p:tgtEl>
                                          <p:spTgt spid="15"/>
                                        </p:tgtEl>
                                      </p:cBhvr>
                                    </p:animEffect>
                                    <p:set>
                                      <p:cBhvr>
                                        <p:cTn id="14" dur="1" fill="hold">
                                          <p:stCondLst>
                                            <p:cond delay="1999"/>
                                          </p:stCondLst>
                                        </p:cTn>
                                        <p:tgtEl>
                                          <p:spTgt spid="1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 y="0"/>
            <a:ext cx="6223480" cy="73286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161647" y="-52123"/>
            <a:ext cx="6090864" cy="73286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bienvenidoabordo.com.ar/wp-content/uploads/2013/04/BIENVENIDO-A-BORDO-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45" y="-104245"/>
            <a:ext cx="12252512" cy="7432891"/>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68764" y="525053"/>
            <a:ext cx="3581399" cy="6370975"/>
          </a:xfrm>
          <a:prstGeom prst="rect">
            <a:avLst/>
          </a:prstGeom>
        </p:spPr>
        <p:txBody>
          <a:bodyPr wrap="square">
            <a:spAutoFit/>
          </a:bodyPr>
          <a:lstStyle/>
          <a:p>
            <a:r>
              <a:rPr lang="es-ES" sz="2400" b="1" dirty="0" smtClean="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Grité </a:t>
            </a:r>
            <a:r>
              <a:rPr lang="es-ES" sz="2400" b="1" dirty="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tu nombre mil veces… y grité mil veces perdón. Qué lástima que no me hayas escuchado… Qué lástima que no me hayas llamado… Pero, ¿sabes amor? Creo que nunca es tarde para perdonar y si te pedí que vinieras al parque fue para entregarte esto…. Ella le entregó en sus manos una cruz, la cual era símbolo del amor de los dos… Esta cruz es mi cuerpo… Esta cruz es quien soy… Te amo y quiero que la conserves contigo por el resto de tu vida….”</a:t>
            </a:r>
            <a:br>
              <a:rPr lang="es-ES" sz="2400" b="1" dirty="0">
                <a:solidFill>
                  <a:srgbClr val="FFFF00"/>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br>
            <a:endParaRPr lang="es-ES" sz="2400" b="1" dirty="0">
              <a:solidFill>
                <a:srgbClr val="FFFF00"/>
              </a:solidFill>
              <a:effectLst>
                <a:glow rad="228600">
                  <a:srgbClr val="502200">
                    <a:alpha val="40000"/>
                  </a:srgbClr>
                </a:glow>
              </a:effectLst>
              <a:latin typeface="Monotype Corsiva" panose="03010101010201010101" pitchFamily="66" charset="0"/>
            </a:endParaRPr>
          </a:p>
        </p:txBody>
      </p:sp>
      <p:pic>
        <p:nvPicPr>
          <p:cNvPr id="6" name="Picture 4" descr="http://previews.123rf.com/images/wavebreakmediamicro/wavebreakmediamicro1502/wavebreakmediamicro150222500/36454089-pares-trastornados-no-hablar-el-uno-al-otro-despu-s-de-la-lucha-contra-los-tablones-de-madera-clara.jpg"/>
          <p:cNvPicPr>
            <a:picLocks noChangeAspect="1" noChangeArrowheads="1"/>
          </p:cNvPicPr>
          <p:nvPr/>
        </p:nvPicPr>
        <p:blipFill rotWithShape="1">
          <a:blip r:embed="rId5">
            <a:extLst>
              <a:ext uri="{28A0092B-C50C-407E-A947-70E740481C1C}">
                <a14:useLocalDpi xmlns:a14="http://schemas.microsoft.com/office/drawing/2010/main" val="0"/>
              </a:ext>
            </a:extLst>
          </a:blip>
          <a:srcRect l="50327" t="19412" r="10035"/>
          <a:stretch/>
        </p:blipFill>
        <p:spPr bwMode="auto">
          <a:xfrm flipH="1">
            <a:off x="5491154" y="941312"/>
            <a:ext cx="3756300" cy="591668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fondos7.net/wallpaper-original/wallpapers/novia-vestido-blanco-6493.jp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20250" b="100000" l="28802" r="67656">
                        <a14:foregroundMark x1="57240" y1="36500" x2="58490" y2="32917"/>
                        <a14:backgroundMark x1="57656" y1="41417" x2="56823" y2="38583"/>
                        <a14:backgroundMark x1="56146" y1="38000" x2="56979" y2="37833"/>
                      </a14:backgroundRemoval>
                    </a14:imgEffect>
                  </a14:imgLayer>
                </a14:imgProps>
              </a:ext>
              <a:ext uri="{28A0092B-C50C-407E-A947-70E740481C1C}">
                <a14:useLocalDpi xmlns:a14="http://schemas.microsoft.com/office/drawing/2010/main" val="0"/>
              </a:ext>
            </a:extLst>
          </a:blip>
          <a:srcRect l="25149" t="20748" r="28468"/>
          <a:stretch/>
        </p:blipFill>
        <p:spPr bwMode="auto">
          <a:xfrm>
            <a:off x="3481982" y="1385047"/>
            <a:ext cx="4469550" cy="56750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g01.a.alicdn.com/kf/HTB1oLFNIXXXXXbaXXXXq6xXFXXXg/Jes%C3%BAs-cruz-colgante-collar-para-mujeres-hombres-18-K-oro-moda-INRI-crucifijo-joyer%C3%ADa-con-45.jpg"/>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backgroundRemoval t="0" b="90000" l="10000" r="90000"/>
                    </a14:imgEffect>
                  </a14:imgLayer>
                </a14:imgProps>
              </a:ext>
              <a:ext uri="{28A0092B-C50C-407E-A947-70E740481C1C}">
                <a14:useLocalDpi xmlns:a14="http://schemas.microsoft.com/office/drawing/2010/main" val="0"/>
              </a:ext>
            </a:extLst>
          </a:blip>
          <a:srcRect l="33768" r="31821" b="32331"/>
          <a:stretch/>
        </p:blipFill>
        <p:spPr bwMode="auto">
          <a:xfrm>
            <a:off x="6429828" y="2205117"/>
            <a:ext cx="210144" cy="66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99" y="-104245"/>
            <a:ext cx="6259854" cy="751107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www.androidmarket.es/wp-content/uploads/brillante-flores-fondo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198030" y="-104245"/>
            <a:ext cx="6065962" cy="7511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2515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cru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xit" presetSubtype="10" fill="hold" nodeType="clickEffect">
                                  <p:stCondLst>
                                    <p:cond delay="0"/>
                                  </p:stCondLst>
                                  <p:childTnLst>
                                    <p:anim calcmode="lin" valueType="num">
                                      <p:cBhvr>
                                        <p:cTn id="6" dur="3000"/>
                                        <p:tgtEl>
                                          <p:spTgt spid="10"/>
                                        </p:tgtEl>
                                        <p:attrNameLst>
                                          <p:attrName>ppt_h</p:attrName>
                                        </p:attrNameLst>
                                      </p:cBhvr>
                                      <p:tavLst>
                                        <p:tav tm="0">
                                          <p:val>
                                            <p:strVal val="ppt_h"/>
                                          </p:val>
                                        </p:tav>
                                        <p:tav tm="100000">
                                          <p:val>
                                            <p:strVal val="ppt_h"/>
                                          </p:val>
                                        </p:tav>
                                      </p:tavLst>
                                    </p:anim>
                                    <p:anim calcmode="lin" valueType="num">
                                      <p:cBhvr>
                                        <p:cTn id="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10"/>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11"/>
                                        </p:tgtEl>
                                        <p:attrNameLst>
                                          <p:attrName>ppt_h</p:attrName>
                                        </p:attrNameLst>
                                      </p:cBhvr>
                                      <p:tavLst>
                                        <p:tav tm="0">
                                          <p:val>
                                            <p:strVal val="ppt_h"/>
                                          </p:val>
                                        </p:tav>
                                        <p:tav tm="100000">
                                          <p:val>
                                            <p:strVal val="ppt_h"/>
                                          </p:val>
                                        </p:tav>
                                      </p:tavLst>
                                    </p:anim>
                                    <p:anim calcmode="lin" valueType="num">
                                      <p:cBhvr>
                                        <p:cTn id="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0" y="54773"/>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6001"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cde.americatv.com.pe/ima/0/0/1/0/0/100118/588x36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9" y="-54771"/>
            <a:ext cx="12192000" cy="6940158"/>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887506" y="5029195"/>
            <a:ext cx="11304494" cy="1815882"/>
          </a:xfrm>
          <a:prstGeom prst="rect">
            <a:avLst/>
          </a:prstGeom>
        </p:spPr>
        <p:txBody>
          <a:bodyPr wrap="square">
            <a:spAutoFit/>
          </a:bodyPr>
          <a:lstStyle/>
          <a:p>
            <a:r>
              <a:rPr lang="es-ES" sz="2800" b="1" dirty="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El se quedó sin palabras mientras gruesas lágrimas resbalaban por sus mejillas…. La gente lo miraba y lo señalaban…. Alguien le preguntó:</a:t>
            </a:r>
            <a:br>
              <a:rPr lang="es-ES" sz="2800" b="1" dirty="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br>
            <a:r>
              <a:rPr lang="es-ES" sz="2800" b="1" dirty="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 “Joven: está usted </a:t>
            </a:r>
            <a:r>
              <a:rPr lang="es-ES" sz="2800" b="1" dirty="0" smtClean="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bien? "Y </a:t>
            </a:r>
            <a:r>
              <a:rPr lang="es-ES" sz="2800" b="1" dirty="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él respondió</a:t>
            </a:r>
            <a:r>
              <a:rPr lang="es-ES" sz="2800" b="1" dirty="0" smtClean="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 </a:t>
            </a:r>
            <a:r>
              <a:rPr lang="es-ES" sz="2800" b="1" dirty="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“Sí, ¿por qué</a:t>
            </a:r>
            <a:r>
              <a:rPr lang="es-ES" sz="2800" b="1" dirty="0" smtClean="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 </a:t>
            </a:r>
            <a:r>
              <a:rPr lang="es-ES" sz="2800" b="1" dirty="0">
                <a:solidFill>
                  <a:schemeClr val="tx2">
                    <a:lumMod val="20000"/>
                    <a:lumOff val="80000"/>
                  </a:schemeClr>
                </a:solidFill>
                <a:effectLst>
                  <a:glow rad="228600">
                    <a:srgbClr val="502200">
                      <a:alpha val="40000"/>
                    </a:srgbClr>
                  </a:glow>
                </a:effectLst>
                <a:latin typeface="Monotype Corsiva" panose="03010101010201010101" pitchFamily="66" charset="0"/>
                <a:ea typeface="Calibri" panose="020F0502020204030204" pitchFamily="34" charset="0"/>
                <a:cs typeface="Tahoma" panose="020B0604030504040204" pitchFamily="34" charset="0"/>
              </a:rPr>
              <a:t>“Lo veo caminar y lo veo llorar… Le sucede algo?….” “Nada, gracias, simplemente estoy conversando con ella</a:t>
            </a:r>
            <a:r>
              <a:rPr lang="es-ES" sz="2800" b="1" dirty="0">
                <a:solidFill>
                  <a:schemeClr val="tx2">
                    <a:lumMod val="20000"/>
                    <a:lumOff val="80000"/>
                  </a:schemeClr>
                </a:solidFill>
                <a:effectLst>
                  <a:glow rad="228600">
                    <a:srgbClr val="421C00"/>
                  </a:glow>
                </a:effectLst>
                <a:latin typeface="Monotype Corsiva" panose="03010101010201010101" pitchFamily="66" charset="0"/>
                <a:ea typeface="Calibri" panose="020F0502020204030204" pitchFamily="34" charset="0"/>
                <a:cs typeface="Tahoma" panose="020B0604030504040204" pitchFamily="34" charset="0"/>
              </a:rPr>
              <a:t>…”</a:t>
            </a:r>
            <a:endParaRPr lang="es-ES" sz="2800" b="1" dirty="0">
              <a:solidFill>
                <a:schemeClr val="tx2">
                  <a:lumMod val="20000"/>
                  <a:lumOff val="80000"/>
                </a:schemeClr>
              </a:solidFill>
              <a:effectLst>
                <a:glow rad="228600">
                  <a:srgbClr val="421C00"/>
                </a:glow>
              </a:effectLst>
              <a:latin typeface="Monotype Corsiva" panose="03010101010201010101" pitchFamily="66" charset="0"/>
            </a:endParaRPr>
          </a:p>
        </p:txBody>
      </p:sp>
      <p:pic>
        <p:nvPicPr>
          <p:cNvPr id="7"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0" y="-109543"/>
            <a:ext cx="6232759" cy="707708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232759" y="-109543"/>
            <a:ext cx="5977999" cy="7077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609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cru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2000"/>
                                        <p:tgtEl>
                                          <p:spTgt spid="7"/>
                                        </p:tgtEl>
                                        <p:attrNameLst>
                                          <p:attrName>ppt_w</p:attrName>
                                        </p:attrNameLst>
                                      </p:cBhvr>
                                      <p:tavLst>
                                        <p:tav tm="0">
                                          <p:val>
                                            <p:strVal val="ppt_w"/>
                                          </p:val>
                                        </p:tav>
                                        <p:tav tm="100000">
                                          <p:val>
                                            <p:strVal val="4/3*ppt_w"/>
                                          </p:val>
                                        </p:tav>
                                      </p:tavLst>
                                    </p:anim>
                                    <p:anim calcmode="lin" valueType="num">
                                      <p:cBhvr>
                                        <p:cTn id="7" dur="2000"/>
                                        <p:tgtEl>
                                          <p:spTgt spid="7"/>
                                        </p:tgtEl>
                                        <p:attrNameLst>
                                          <p:attrName>ppt_h</p:attrName>
                                        </p:attrNameLst>
                                      </p:cBhvr>
                                      <p:tavLst>
                                        <p:tav tm="0">
                                          <p:val>
                                            <p:strVal val="ppt_h"/>
                                          </p:val>
                                        </p:tav>
                                        <p:tav tm="100000">
                                          <p:val>
                                            <p:strVal val="4/3*ppt_h"/>
                                          </p:val>
                                        </p:tav>
                                      </p:tavLst>
                                    </p:anim>
                                    <p:set>
                                      <p:cBhvr>
                                        <p:cTn id="8" dur="1" fill="hold">
                                          <p:stCondLst>
                                            <p:cond delay="1999"/>
                                          </p:stCondLst>
                                        </p:cTn>
                                        <p:tgtEl>
                                          <p:spTgt spid="7"/>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2000"/>
                                        <p:tgtEl>
                                          <p:spTgt spid="8"/>
                                        </p:tgtEl>
                                        <p:attrNameLst>
                                          <p:attrName>ppt_w</p:attrName>
                                        </p:attrNameLst>
                                      </p:cBhvr>
                                      <p:tavLst>
                                        <p:tav tm="0">
                                          <p:val>
                                            <p:strVal val="ppt_w"/>
                                          </p:val>
                                        </p:tav>
                                        <p:tav tm="100000">
                                          <p:val>
                                            <p:strVal val="4/3*ppt_w"/>
                                          </p:val>
                                        </p:tav>
                                      </p:tavLst>
                                    </p:anim>
                                    <p:anim calcmode="lin" valueType="num">
                                      <p:cBhvr>
                                        <p:cTn id="11" dur="2000"/>
                                        <p:tgtEl>
                                          <p:spTgt spid="8"/>
                                        </p:tgtEl>
                                        <p:attrNameLst>
                                          <p:attrName>ppt_h</p:attrName>
                                        </p:attrNameLst>
                                      </p:cBhvr>
                                      <p:tavLst>
                                        <p:tav tm="0">
                                          <p:val>
                                            <p:strVal val="ppt_h"/>
                                          </p:val>
                                        </p:tav>
                                        <p:tav tm="100000">
                                          <p:val>
                                            <p:strVal val="4/3*ppt_h"/>
                                          </p:val>
                                        </p:tav>
                                      </p:tavLst>
                                    </p:anim>
                                    <p:set>
                                      <p:cBhvr>
                                        <p:cTn id="12" dur="1" fill="hold">
                                          <p:stCondLst>
                                            <p:cond delay="19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047"/>
            <a:ext cx="6163890" cy="707315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045505" y="5381"/>
            <a:ext cx="6165155" cy="707315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www.madriz.com/wp-content/uploads/2012/07/midnight-in-paris-wilson-cotillard-foto-2-616x410.jpg"/>
          <p:cNvPicPr>
            <a:picLocks noChangeAspect="1" noChangeArrowheads="1"/>
          </p:cNvPicPr>
          <p:nvPr/>
        </p:nvPicPr>
        <p:blipFill rotWithShape="1">
          <a:blip r:embed="rId3">
            <a:extLst>
              <a:ext uri="{28A0092B-C50C-407E-A947-70E740481C1C}">
                <a14:useLocalDpi xmlns:a14="http://schemas.microsoft.com/office/drawing/2010/main" val="0"/>
              </a:ext>
            </a:extLst>
          </a:blip>
          <a:srcRect l="337" t="3350" r="76585"/>
          <a:stretch/>
        </p:blipFill>
        <p:spPr bwMode="auto">
          <a:xfrm>
            <a:off x="2007504" y="-60513"/>
            <a:ext cx="2496345" cy="71941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4" descr="http://www.madriz.com/wp-content/uploads/2012/07/midnight-in-paris-wilson-cotillard-foto-2-616x410.jpg"/>
          <p:cNvPicPr>
            <a:picLocks noChangeAspect="1" noChangeArrowheads="1"/>
          </p:cNvPicPr>
          <p:nvPr/>
        </p:nvPicPr>
        <p:blipFill rotWithShape="1">
          <a:blip r:embed="rId3">
            <a:extLst>
              <a:ext uri="{28A0092B-C50C-407E-A947-70E740481C1C}">
                <a14:useLocalDpi xmlns:a14="http://schemas.microsoft.com/office/drawing/2010/main" val="0"/>
              </a:ext>
            </a:extLst>
          </a:blip>
          <a:srcRect l="337" t="2936" r="78019" b="17358"/>
          <a:stretch/>
        </p:blipFill>
        <p:spPr bwMode="auto">
          <a:xfrm>
            <a:off x="-33466" y="-60512"/>
            <a:ext cx="2345384" cy="71941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 name="Picture 4" descr="http://www.madriz.com/wp-content/uploads/2012/07/midnight-in-paris-wilson-cotillard-foto-2-616x410.jpg"/>
          <p:cNvPicPr>
            <a:picLocks noChangeAspect="1" noChangeArrowheads="1"/>
          </p:cNvPicPr>
          <p:nvPr/>
        </p:nvPicPr>
        <p:blipFill rotWithShape="1">
          <a:blip r:embed="rId3">
            <a:extLst>
              <a:ext uri="{28A0092B-C50C-407E-A947-70E740481C1C}">
                <a14:useLocalDpi xmlns:a14="http://schemas.microsoft.com/office/drawing/2010/main" val="0"/>
              </a:ext>
            </a:extLst>
          </a:blip>
          <a:srcRect l="38372"/>
          <a:stretch/>
        </p:blipFill>
        <p:spPr bwMode="auto">
          <a:xfrm>
            <a:off x="4267022" y="-76975"/>
            <a:ext cx="8028722" cy="7194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Picture 6" descr="http://gossipmex.com/wp-content/uploads/2009/12/hayden-nos-muestra-la-espalda-cuando-llega-a-una-fiesta-navide%C3%B1a-con-su-suegra-168x3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623698" y="847118"/>
            <a:ext cx="1044589" cy="1688335"/>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9128082" y="3244680"/>
            <a:ext cx="2962835" cy="2677656"/>
          </a:xfrm>
          <a:prstGeom prst="rect">
            <a:avLst/>
          </a:prstGeom>
        </p:spPr>
        <p:txBody>
          <a:bodyPr wrap="square">
            <a:spAutoFit/>
          </a:bodyPr>
          <a:lstStyle/>
          <a:p>
            <a:r>
              <a:rPr lang="es-ES" sz="2800" dirty="0">
                <a:solidFill>
                  <a:srgbClr val="808080"/>
                </a:solidFill>
                <a:latin typeface="Monotype Corsiva" panose="03010101010201010101" pitchFamily="66" charset="0"/>
                <a:ea typeface="Calibri" panose="020F0502020204030204" pitchFamily="34" charset="0"/>
                <a:cs typeface="Tahoma" panose="020B0604030504040204" pitchFamily="34" charset="0"/>
              </a:rPr>
              <a:t/>
            </a:r>
            <a:br>
              <a:rPr lang="es-ES" sz="2800" dirty="0">
                <a:solidFill>
                  <a:srgbClr val="808080"/>
                </a:solidFill>
                <a:latin typeface="Monotype Corsiva" panose="03010101010201010101" pitchFamily="66" charset="0"/>
                <a:ea typeface="Calibri" panose="020F0502020204030204" pitchFamily="34" charset="0"/>
                <a:cs typeface="Tahoma" panose="020B0604030504040204" pitchFamily="34" charset="0"/>
              </a:rPr>
            </a:br>
            <a:r>
              <a:rPr lang="es-ES" sz="2800" b="1" dirty="0">
                <a:solidFill>
                  <a:srgbClr val="00FF99"/>
                </a:solidFill>
                <a:effectLst/>
                <a:latin typeface="Monotype Corsiva" panose="03010101010201010101" pitchFamily="66" charset="0"/>
                <a:ea typeface="Calibri" panose="020F0502020204030204" pitchFamily="34" charset="0"/>
                <a:cs typeface="Tahoma" panose="020B0604030504040204" pitchFamily="34" charset="0"/>
              </a:rPr>
              <a:t>La persona que preguntó se retiró extrañada del lugar…</a:t>
            </a:r>
            <a:br>
              <a:rPr lang="es-ES" sz="2800" b="1" dirty="0">
                <a:solidFill>
                  <a:srgbClr val="00FF99"/>
                </a:solidFill>
                <a:effectLst/>
                <a:latin typeface="Monotype Corsiva" panose="03010101010201010101" pitchFamily="66" charset="0"/>
                <a:ea typeface="Calibri" panose="020F0502020204030204" pitchFamily="34" charset="0"/>
                <a:cs typeface="Tahoma" panose="020B0604030504040204" pitchFamily="34" charset="0"/>
              </a:rPr>
            </a:br>
            <a:endParaRPr lang="es-ES" sz="2800" b="1" dirty="0">
              <a:solidFill>
                <a:srgbClr val="00FF99"/>
              </a:solidFill>
              <a:effectLst/>
              <a:latin typeface="Monotype Corsiva" panose="03010101010201010101" pitchFamily="66" charset="0"/>
            </a:endParaRPr>
          </a:p>
        </p:txBody>
      </p:sp>
      <p:pic>
        <p:nvPicPr>
          <p:cNvPr id="21"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6" y="-44399"/>
            <a:ext cx="6278474" cy="732864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276448" y="-60513"/>
            <a:ext cx="5934212" cy="7344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94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6000">
        <p15:prstTrans prst="crush"/>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2000"/>
                                        <p:tgtEl>
                                          <p:spTgt spid="21"/>
                                        </p:tgtEl>
                                      </p:cBhvr>
                                    </p:animEffect>
                                    <p:anim calcmode="lin" valueType="num">
                                      <p:cBhvr>
                                        <p:cTn id="7" dur="2000"/>
                                        <p:tgtEl>
                                          <p:spTgt spid="21"/>
                                        </p:tgtEl>
                                        <p:attrNameLst>
                                          <p:attrName>ppt_x</p:attrName>
                                        </p:attrNameLst>
                                      </p:cBhvr>
                                      <p:tavLst>
                                        <p:tav tm="0">
                                          <p:val>
                                            <p:strVal val="ppt_x"/>
                                          </p:val>
                                        </p:tav>
                                        <p:tav tm="100000">
                                          <p:val>
                                            <p:strVal val="ppt_x"/>
                                          </p:val>
                                        </p:tav>
                                      </p:tavLst>
                                    </p:anim>
                                    <p:anim calcmode="lin" valueType="num">
                                      <p:cBhvr>
                                        <p:cTn id="8" dur="2000"/>
                                        <p:tgtEl>
                                          <p:spTgt spid="21"/>
                                        </p:tgtEl>
                                        <p:attrNameLst>
                                          <p:attrName>ppt_y</p:attrName>
                                        </p:attrNameLst>
                                      </p:cBhvr>
                                      <p:tavLst>
                                        <p:tav tm="0">
                                          <p:val>
                                            <p:strVal val="ppt_y"/>
                                          </p:val>
                                        </p:tav>
                                        <p:tav tm="100000">
                                          <p:val>
                                            <p:strVal val="ppt_y-.1"/>
                                          </p:val>
                                        </p:tav>
                                      </p:tavLst>
                                    </p:anim>
                                    <p:set>
                                      <p:cBhvr>
                                        <p:cTn id="9" dur="1" fill="hold">
                                          <p:stCondLst>
                                            <p:cond delay="1999"/>
                                          </p:stCondLst>
                                        </p:cTn>
                                        <p:tgtEl>
                                          <p:spTgt spid="21"/>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2000"/>
                                        <p:tgtEl>
                                          <p:spTgt spid="22"/>
                                        </p:tgtEl>
                                      </p:cBhvr>
                                    </p:animEffect>
                                    <p:anim calcmode="lin" valueType="num">
                                      <p:cBhvr>
                                        <p:cTn id="12" dur="2000"/>
                                        <p:tgtEl>
                                          <p:spTgt spid="22"/>
                                        </p:tgtEl>
                                        <p:attrNameLst>
                                          <p:attrName>ppt_x</p:attrName>
                                        </p:attrNameLst>
                                      </p:cBhvr>
                                      <p:tavLst>
                                        <p:tav tm="0">
                                          <p:val>
                                            <p:strVal val="ppt_x"/>
                                          </p:val>
                                        </p:tav>
                                        <p:tav tm="100000">
                                          <p:val>
                                            <p:strVal val="ppt_x"/>
                                          </p:val>
                                        </p:tav>
                                      </p:tavLst>
                                    </p:anim>
                                    <p:anim calcmode="lin" valueType="num">
                                      <p:cBhvr>
                                        <p:cTn id="13" dur="2000"/>
                                        <p:tgtEl>
                                          <p:spTgt spid="22"/>
                                        </p:tgtEl>
                                        <p:attrNameLst>
                                          <p:attrName>ppt_y</p:attrName>
                                        </p:attrNameLst>
                                      </p:cBhvr>
                                      <p:tavLst>
                                        <p:tav tm="0">
                                          <p:val>
                                            <p:strVal val="ppt_y"/>
                                          </p:val>
                                        </p:tav>
                                        <p:tav tm="100000">
                                          <p:val>
                                            <p:strVal val="ppt_y+.1"/>
                                          </p:val>
                                        </p:tav>
                                      </p:tavLst>
                                    </p:anim>
                                    <p:set>
                                      <p:cBhvr>
                                        <p:cTn id="14" dur="1" fill="hold">
                                          <p:stCondLst>
                                            <p:cond delay="1999"/>
                                          </p:stCondLst>
                                        </p:cTn>
                                        <p:tgtEl>
                                          <p:spTgt spid="2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9371" y="1"/>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6001"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3"/>
          <a:stretch>
            <a:fillRect/>
          </a:stretch>
        </p:blipFill>
        <p:spPr>
          <a:xfrm>
            <a:off x="-11722" y="0"/>
            <a:ext cx="12192000" cy="6858000"/>
          </a:xfrm>
          <a:prstGeom prst="rect">
            <a:avLst/>
          </a:prstGeom>
        </p:spPr>
      </p:pic>
      <p:pic>
        <p:nvPicPr>
          <p:cNvPr id="3" name="Picture 10" descr="https://encrypted-tbn0.gstatic.com/images?q=tbn:ANd9GcRP_QlxFkfiP1kA6WhC2oBQbfHuZbGl3esFqYsaea7judsDuL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0617" y="3711296"/>
            <a:ext cx="1791571" cy="244565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s-media-cache-ak0.pinimg.com/736x/b8/17/1d/b8171d363e9dfcee3dba2a67a8dc3d8f.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17342" y="3618964"/>
            <a:ext cx="1142092" cy="234266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70167" y="4447027"/>
            <a:ext cx="5589721" cy="2246769"/>
          </a:xfrm>
          <a:prstGeom prst="rect">
            <a:avLst/>
          </a:prstGeom>
        </p:spPr>
        <p:txBody>
          <a:bodyPr wrap="square">
            <a:spAutoFit/>
          </a:bodyPr>
          <a:lstStyle/>
          <a:p>
            <a:r>
              <a:rPr lang="es-ES" sz="2800" b="1" dirty="0">
                <a:solidFill>
                  <a:srgbClr val="00FFCC"/>
                </a:solidFill>
                <a:effectLst>
                  <a:glow rad="228600">
                    <a:srgbClr val="261000"/>
                  </a:glow>
                </a:effectLst>
                <a:latin typeface="Monotype Corsiva" panose="03010101010201010101" pitchFamily="66" charset="0"/>
                <a:ea typeface="MS PMincho" panose="02020600040205080304" pitchFamily="18" charset="-128"/>
                <a:cs typeface="Tahoma" panose="020B0604030504040204" pitchFamily="34" charset="0"/>
              </a:rPr>
              <a:t>El acompañó hasta su casa a su ex novia, ella le pidió que por favor la esperara afuera y él accedió… Ella nunca lo hacía esperar en el patio… Se quedó 10 minutos esperando… y no regresaba. …</a:t>
            </a:r>
            <a:endParaRPr lang="es-ES" sz="2800" b="1" dirty="0">
              <a:solidFill>
                <a:srgbClr val="00FFCC"/>
              </a:solidFill>
              <a:effectLst>
                <a:glow rad="228600">
                  <a:srgbClr val="261000"/>
                </a:glow>
              </a:effectLst>
              <a:latin typeface="Monotype Corsiva" panose="03010101010201010101" pitchFamily="66" charset="0"/>
              <a:ea typeface="MS PMincho" panose="02020600040205080304" pitchFamily="18" charset="-128"/>
            </a:endParaRPr>
          </a:p>
        </p:txBody>
      </p:sp>
      <p:pic>
        <p:nvPicPr>
          <p:cNvPr id="9"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9648" y="1"/>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63737" y="-5"/>
            <a:ext cx="6100688"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4221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2000">
        <p15:prstTrans prst="crus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xit" presetSubtype="0" fill="hold" nodeType="clickEffect">
                                  <p:stCondLst>
                                    <p:cond delay="0"/>
                                  </p:stCondLst>
                                  <p:childTnLst>
                                    <p:animEffect transition="out" filter="fade">
                                      <p:cBhvr>
                                        <p:cTn id="6" dur="2000"/>
                                        <p:tgtEl>
                                          <p:spTgt spid="9"/>
                                        </p:tgtEl>
                                      </p:cBhvr>
                                    </p:animEffect>
                                    <p:anim calcmode="lin" valueType="num">
                                      <p:cBhvr>
                                        <p:cTn id="7" dur="2000"/>
                                        <p:tgtEl>
                                          <p:spTgt spid="9"/>
                                        </p:tgtEl>
                                        <p:attrNameLst>
                                          <p:attrName>ppt_x</p:attrName>
                                        </p:attrNameLst>
                                      </p:cBhvr>
                                      <p:tavLst>
                                        <p:tav tm="0">
                                          <p:val>
                                            <p:strVal val="ppt_x"/>
                                          </p:val>
                                        </p:tav>
                                        <p:tav tm="100000">
                                          <p:val>
                                            <p:strVal val="ppt_x"/>
                                          </p:val>
                                        </p:tav>
                                      </p:tavLst>
                                    </p:anim>
                                    <p:anim calcmode="lin" valueType="num">
                                      <p:cBhvr>
                                        <p:cTn id="8" dur="200" decel="100000"/>
                                        <p:tgtEl>
                                          <p:spTgt spid="9"/>
                                        </p:tgtEl>
                                        <p:attrNameLst>
                                          <p:attrName>ppt_y</p:attrName>
                                        </p:attrNameLst>
                                      </p:cBhvr>
                                      <p:tavLst>
                                        <p:tav tm="0">
                                          <p:val>
                                            <p:strVal val="ppt_y"/>
                                          </p:val>
                                        </p:tav>
                                        <p:tav tm="100000">
                                          <p:val>
                                            <p:strVal val="ppt_y-.03"/>
                                          </p:val>
                                        </p:tav>
                                      </p:tavLst>
                                    </p:anim>
                                    <p:anim calcmode="lin" valueType="num">
                                      <p:cBhvr>
                                        <p:cTn id="9" dur="1800" accel="100000">
                                          <p:stCondLst>
                                            <p:cond delay="200"/>
                                          </p:stCondLst>
                                        </p:cTn>
                                        <p:tgtEl>
                                          <p:spTgt spid="9"/>
                                        </p:tgtEl>
                                        <p:attrNameLst>
                                          <p:attrName>ppt_y</p:attrName>
                                        </p:attrNameLst>
                                      </p:cBhvr>
                                      <p:tavLst>
                                        <p:tav tm="0">
                                          <p:val>
                                            <p:strVal val="ppt_y"/>
                                          </p:val>
                                        </p:tav>
                                        <p:tav tm="100000">
                                          <p:val>
                                            <p:strVal val="ppt_y+1"/>
                                          </p:val>
                                        </p:tav>
                                      </p:tavLst>
                                    </p:anim>
                                    <p:set>
                                      <p:cBhvr>
                                        <p:cTn id="10" dur="1" fill="hold">
                                          <p:stCondLst>
                                            <p:cond delay="1999"/>
                                          </p:stCondLst>
                                        </p:cTn>
                                        <p:tgtEl>
                                          <p:spTgt spid="9"/>
                                        </p:tgtEl>
                                        <p:attrNameLst>
                                          <p:attrName>style.visibility</p:attrName>
                                        </p:attrNameLst>
                                      </p:cBhvr>
                                      <p:to>
                                        <p:strVal val="hidden"/>
                                      </p:to>
                                    </p:set>
                                  </p:childTnLst>
                                </p:cTn>
                              </p:par>
                              <p:par>
                                <p:cTn id="11" presetID="37" presetClass="exit" presetSubtype="0" fill="hold" nodeType="withEffect">
                                  <p:stCondLst>
                                    <p:cond delay="0"/>
                                  </p:stCondLst>
                                  <p:childTnLst>
                                    <p:animEffect transition="out" filter="fade">
                                      <p:cBhvr>
                                        <p:cTn id="12" dur="2000"/>
                                        <p:tgtEl>
                                          <p:spTgt spid="10"/>
                                        </p:tgtEl>
                                      </p:cBhvr>
                                    </p:animEffect>
                                    <p:anim calcmode="lin" valueType="num">
                                      <p:cBhvr>
                                        <p:cTn id="13" dur="2000"/>
                                        <p:tgtEl>
                                          <p:spTgt spid="10"/>
                                        </p:tgtEl>
                                        <p:attrNameLst>
                                          <p:attrName>ppt_x</p:attrName>
                                        </p:attrNameLst>
                                      </p:cBhvr>
                                      <p:tavLst>
                                        <p:tav tm="0">
                                          <p:val>
                                            <p:strVal val="ppt_x"/>
                                          </p:val>
                                        </p:tav>
                                        <p:tav tm="100000">
                                          <p:val>
                                            <p:strVal val="ppt_x"/>
                                          </p:val>
                                        </p:tav>
                                      </p:tavLst>
                                    </p:anim>
                                    <p:anim calcmode="lin" valueType="num">
                                      <p:cBhvr>
                                        <p:cTn id="14" dur="200" decel="100000"/>
                                        <p:tgtEl>
                                          <p:spTgt spid="10"/>
                                        </p:tgtEl>
                                        <p:attrNameLst>
                                          <p:attrName>ppt_y</p:attrName>
                                        </p:attrNameLst>
                                      </p:cBhvr>
                                      <p:tavLst>
                                        <p:tav tm="0">
                                          <p:val>
                                            <p:strVal val="ppt_y"/>
                                          </p:val>
                                        </p:tav>
                                        <p:tav tm="100000">
                                          <p:val>
                                            <p:strVal val="ppt_y-.03"/>
                                          </p:val>
                                        </p:tav>
                                      </p:tavLst>
                                    </p:anim>
                                    <p:anim calcmode="lin" valueType="num">
                                      <p:cBhvr>
                                        <p:cTn id="15" dur="1800" accel="100000">
                                          <p:stCondLst>
                                            <p:cond delay="200"/>
                                          </p:stCondLst>
                                        </p:cTn>
                                        <p:tgtEl>
                                          <p:spTgt spid="10"/>
                                        </p:tgtEl>
                                        <p:attrNameLst>
                                          <p:attrName>ppt_y</p:attrName>
                                        </p:attrNameLst>
                                      </p:cBhvr>
                                      <p:tavLst>
                                        <p:tav tm="0">
                                          <p:val>
                                            <p:strVal val="ppt_y"/>
                                          </p:val>
                                        </p:tav>
                                        <p:tav tm="100000">
                                          <p:val>
                                            <p:strVal val="ppt_y+1"/>
                                          </p:val>
                                        </p:tav>
                                      </p:tavLst>
                                    </p:anim>
                                    <p:set>
                                      <p:cBhvr>
                                        <p:cTn id="16" dur="1" fill="hold">
                                          <p:stCondLst>
                                            <p:cond delay="1999"/>
                                          </p:stCondLst>
                                        </p:cTn>
                                        <p:tgtEl>
                                          <p:spTgt spid="10"/>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1" fill="hold" grpId="0" nodeType="click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82112" y="-34504"/>
            <a:ext cx="600988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1275" t="4043" r="903" b="4063"/>
          <a:stretch/>
        </p:blipFill>
        <p:spPr>
          <a:xfrm>
            <a:off x="1760834" y="-34504"/>
            <a:ext cx="10431166" cy="6892504"/>
          </a:xfrm>
          <a:prstGeom prst="rect">
            <a:avLst/>
          </a:prstGeom>
        </p:spPr>
      </p:pic>
      <p:pic>
        <p:nvPicPr>
          <p:cNvPr id="9" name="Imagen 8"/>
          <p:cNvPicPr>
            <a:picLocks noChangeAspect="1"/>
          </p:cNvPicPr>
          <p:nvPr/>
        </p:nvPicPr>
        <p:blipFill rotWithShape="1">
          <a:blip r:embed="rId4">
            <a:extLst>
              <a:ext uri="{BEBA8EAE-BF5A-486C-A8C5-ECC9F3942E4B}">
                <a14:imgProps xmlns:a14="http://schemas.microsoft.com/office/drawing/2010/main">
                  <a14:imgLayer r:embed="rId5">
                    <a14:imgEffect>
                      <a14:backgroundRemoval t="0" b="99844" l="0" r="89930">
                        <a14:foregroundMark x1="22014" y1="68125" x2="23419" y2="99844"/>
                        <a14:foregroundMark x1="12178" y1="87813" x2="15925" y2="98594"/>
                        <a14:foregroundMark x1="39110" y1="10938" x2="38407" y2="21563"/>
                        <a14:foregroundMark x1="67213" y1="85781" x2="64403" y2="99844"/>
                        <a14:foregroundMark x1="68852" y1="84375" x2="68150" y2="97813"/>
                        <a14:foregroundMark x1="27635" y1="66719" x2="27869" y2="73906"/>
                        <a14:backgroundMark x1="72131" y1="52500" x2="74707" y2="53594"/>
                        <a14:backgroundMark x1="70726" y1="80469" x2="70492" y2="99219"/>
                        <a14:backgroundMark x1="70726" y1="96250" x2="80094" y2="97500"/>
                      </a14:backgroundRemoval>
                    </a14:imgEffect>
                  </a14:imgLayer>
                </a14:imgProps>
              </a:ext>
              <a:ext uri="{28A0092B-C50C-407E-A947-70E740481C1C}">
                <a14:useLocalDpi xmlns:a14="http://schemas.microsoft.com/office/drawing/2010/main" val="0"/>
              </a:ext>
            </a:extLst>
          </a:blip>
          <a:srcRect r="19993" b="3254"/>
          <a:stretch/>
        </p:blipFill>
        <p:spPr>
          <a:xfrm>
            <a:off x="0" y="-34504"/>
            <a:ext cx="3400777" cy="6892504"/>
          </a:xfrm>
          <a:prstGeom prst="rect">
            <a:avLst/>
          </a:prstGeom>
        </p:spPr>
      </p:pic>
      <p:pic>
        <p:nvPicPr>
          <p:cNvPr id="4" name="Picture 4" descr="http://www.madriz.com/wp-content/uploads/2012/07/midnight-in-paris-wilson-cotillard-foto-2-616x410.jp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14146" b="100000" l="38312" r="60390">
                        <a14:foregroundMark x1="44968" y1="59268" x2="43669" y2="80488"/>
                        <a14:foregroundMark x1="49675" y1="60000" x2="53734" y2="81220"/>
                        <a14:foregroundMark x1="49351" y1="81707" x2="52922" y2="88537"/>
                        <a14:foregroundMark x1="46266" y1="81951" x2="48539" y2="98293"/>
                        <a14:foregroundMark x1="41234" y1="23171" x2="45455" y2="19268"/>
                        <a14:foregroundMark x1="48864" y1="24878" x2="49351" y2="27805"/>
                        <a14:foregroundMark x1="54058" y1="90732" x2="55357" y2="98537"/>
                        <a14:backgroundMark x1="48701" y1="74146" x2="48701" y2="84390"/>
                        <a14:backgroundMark x1="48701" y1="84390" x2="50812" y2="96829"/>
                      </a14:backgroundRemoval>
                    </a14:imgEffect>
                  </a14:imgLayer>
                </a14:imgProps>
              </a:ext>
              <a:ext uri="{28A0092B-C50C-407E-A947-70E740481C1C}">
                <a14:useLocalDpi xmlns:a14="http://schemas.microsoft.com/office/drawing/2010/main" val="0"/>
              </a:ext>
            </a:extLst>
          </a:blip>
          <a:srcRect l="38841" t="5415" r="39429"/>
          <a:stretch/>
        </p:blipFill>
        <p:spPr bwMode="auto">
          <a:xfrm>
            <a:off x="2130227" y="3236616"/>
            <a:ext cx="1506607" cy="36213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Picture 4" descr="http://plenilunia.com/wp-content/uploads/2011/08/hombre-pensativo-y-triste.jpg"/>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748" b="94951" l="9402" r="89744"/>
                    </a14:imgEffect>
                  </a14:imgLayer>
                </a14:imgProps>
              </a:ext>
              <a:ext uri="{28A0092B-C50C-407E-A947-70E740481C1C}">
                <a14:useLocalDpi xmlns:a14="http://schemas.microsoft.com/office/drawing/2010/main" val="0"/>
              </a:ext>
            </a:extLst>
          </a:blip>
          <a:srcRect/>
          <a:stretch>
            <a:fillRect/>
          </a:stretch>
        </p:blipFill>
        <p:spPr bwMode="auto">
          <a:xfrm>
            <a:off x="715954" y="3466659"/>
            <a:ext cx="1525242" cy="3356837"/>
          </a:xfrm>
          <a:prstGeom prst="rect">
            <a:avLst/>
          </a:prstGeom>
          <a:noFill/>
          <a:extLst>
            <a:ext uri="{909E8E84-426E-40DD-AFC4-6F175D3DCCD1}">
              <a14:hiddenFill xmlns:a14="http://schemas.microsoft.com/office/drawing/2010/main">
                <a:solidFill>
                  <a:srgbClr val="FFFFFF"/>
                </a:solidFill>
              </a14:hiddenFill>
            </a:ext>
          </a:extLst>
        </p:spPr>
      </p:pic>
      <p:sp>
        <p:nvSpPr>
          <p:cNvPr id="10" name="Rectángulo 9"/>
          <p:cNvSpPr/>
          <p:nvPr/>
        </p:nvSpPr>
        <p:spPr>
          <a:xfrm>
            <a:off x="6833165" y="4237136"/>
            <a:ext cx="3971365" cy="1815882"/>
          </a:xfrm>
          <a:prstGeom prst="rect">
            <a:avLst/>
          </a:prstGeom>
        </p:spPr>
        <p:txBody>
          <a:bodyPr wrap="square">
            <a:spAutoFit/>
          </a:bodyPr>
          <a:lstStyle/>
          <a:p>
            <a:pPr algn="ctr"/>
            <a:r>
              <a:rPr lang="es-ES" sz="2800" b="1" dirty="0" smtClean="0">
                <a:solidFill>
                  <a:srgbClr val="FF0000"/>
                </a:solidFill>
                <a:effectLst>
                  <a:glow rad="228600">
                    <a:srgbClr val="FFFF00">
                      <a:alpha val="40000"/>
                    </a:srgbClr>
                  </a:glow>
                </a:effectLst>
                <a:latin typeface="Monotype Corsiva" panose="03010101010201010101" pitchFamily="66" charset="0"/>
                <a:ea typeface="Calibri" panose="020F0502020204030204" pitchFamily="34" charset="0"/>
                <a:cs typeface="Tahoma" panose="020B0604030504040204" pitchFamily="34" charset="0"/>
              </a:rPr>
              <a:t>De </a:t>
            </a:r>
            <a:r>
              <a:rPr lang="es-ES" sz="2800" b="1" dirty="0">
                <a:solidFill>
                  <a:srgbClr val="FF0000"/>
                </a:solidFill>
                <a:effectLst>
                  <a:glow rad="228600">
                    <a:srgbClr val="FFFF00">
                      <a:alpha val="40000"/>
                    </a:srgbClr>
                  </a:glow>
                </a:effectLst>
                <a:latin typeface="Monotype Corsiva" panose="03010101010201010101" pitchFamily="66" charset="0"/>
                <a:ea typeface="Calibri" panose="020F0502020204030204" pitchFamily="34" charset="0"/>
                <a:cs typeface="Tahoma" panose="020B0604030504040204" pitchFamily="34" charset="0"/>
              </a:rPr>
              <a:t>pronto escuchó voces y </a:t>
            </a:r>
            <a:r>
              <a:rPr lang="es-ES" sz="2800" b="1" dirty="0" err="1">
                <a:solidFill>
                  <a:srgbClr val="FF0000"/>
                </a:solidFill>
                <a:effectLst>
                  <a:glow rad="228600">
                    <a:srgbClr val="FFFF00">
                      <a:alpha val="40000"/>
                    </a:srgbClr>
                  </a:glow>
                </a:effectLst>
                <a:latin typeface="Monotype Corsiva" panose="03010101010201010101" pitchFamily="66" charset="0"/>
                <a:ea typeface="Calibri" panose="020F0502020204030204" pitchFamily="34" charset="0"/>
                <a:cs typeface="Tahoma" panose="020B0604030504040204" pitchFamily="34" charset="0"/>
              </a:rPr>
              <a:t>vió</a:t>
            </a:r>
            <a:r>
              <a:rPr lang="es-ES" sz="2800" b="1" dirty="0">
                <a:solidFill>
                  <a:srgbClr val="FF0000"/>
                </a:solidFill>
                <a:effectLst>
                  <a:glow rad="228600">
                    <a:srgbClr val="FFFF00">
                      <a:alpha val="40000"/>
                    </a:srgbClr>
                  </a:glow>
                </a:effectLst>
                <a:latin typeface="Monotype Corsiva" panose="03010101010201010101" pitchFamily="66" charset="0"/>
                <a:ea typeface="Calibri" panose="020F0502020204030204" pitchFamily="34" charset="0"/>
                <a:cs typeface="Tahoma" panose="020B0604030504040204" pitchFamily="34" charset="0"/>
              </a:rPr>
              <a:t> salir de la casa al papá de ella, con cara triste y ojos llorosos</a:t>
            </a:r>
            <a:r>
              <a:rPr lang="es-ES" sz="2800" b="1" dirty="0" smtClean="0">
                <a:solidFill>
                  <a:srgbClr val="FF0000"/>
                </a:solidFill>
                <a:effectLst>
                  <a:glow rad="228600">
                    <a:srgbClr val="FFFF00">
                      <a:alpha val="40000"/>
                    </a:srgbClr>
                  </a:glow>
                </a:effectLst>
                <a:latin typeface="Monotype Corsiva" panose="03010101010201010101" pitchFamily="66" charset="0"/>
                <a:ea typeface="Calibri" panose="020F0502020204030204" pitchFamily="34" charset="0"/>
                <a:cs typeface="Tahoma" panose="020B0604030504040204" pitchFamily="34" charset="0"/>
              </a:rPr>
              <a:t>…</a:t>
            </a:r>
            <a:endParaRPr lang="es-ES" sz="2800" b="1" dirty="0">
              <a:solidFill>
                <a:srgbClr val="FF0000"/>
              </a:solidFill>
              <a:effectLst>
                <a:glow rad="228600">
                  <a:srgbClr val="FFFF00">
                    <a:alpha val="40000"/>
                  </a:srgbClr>
                </a:glow>
              </a:effectLst>
              <a:latin typeface="Monotype Corsiva" panose="03010101010201010101" pitchFamily="66" charset="0"/>
            </a:endParaRPr>
          </a:p>
        </p:txBody>
      </p:sp>
      <p:pic>
        <p:nvPicPr>
          <p:cNvPr id="11"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008"/>
            <a:ext cx="6224257" cy="692700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212926" y="-51756"/>
            <a:ext cx="5967745" cy="6927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09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000">
        <p15:prstTrans prst="crush"/>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2000"/>
                                        <p:tgtEl>
                                          <p:spTgt spid="11"/>
                                        </p:tgtEl>
                                        <p:attrNameLst>
                                          <p:attrName>ppt_w</p:attrName>
                                        </p:attrNameLst>
                                      </p:cBhvr>
                                      <p:tavLst>
                                        <p:tav tm="0">
                                          <p:val>
                                            <p:strVal val="ppt_w"/>
                                          </p:val>
                                        </p:tav>
                                        <p:tav tm="100000">
                                          <p:val>
                                            <p:fltVal val="0"/>
                                          </p:val>
                                        </p:tav>
                                      </p:tavLst>
                                    </p:anim>
                                    <p:anim calcmode="lin" valueType="num">
                                      <p:cBhvr>
                                        <p:cTn id="7" dur="2000"/>
                                        <p:tgtEl>
                                          <p:spTgt spid="11"/>
                                        </p:tgtEl>
                                        <p:attrNameLst>
                                          <p:attrName>ppt_h</p:attrName>
                                        </p:attrNameLst>
                                      </p:cBhvr>
                                      <p:tavLst>
                                        <p:tav tm="0">
                                          <p:val>
                                            <p:strVal val="ppt_h"/>
                                          </p:val>
                                        </p:tav>
                                        <p:tav tm="100000">
                                          <p:val>
                                            <p:fltVal val="0"/>
                                          </p:val>
                                        </p:tav>
                                      </p:tavLst>
                                    </p:anim>
                                    <p:anim calcmode="lin" valueType="num">
                                      <p:cBhvr>
                                        <p:cTn id="8" dur="2000"/>
                                        <p:tgtEl>
                                          <p:spTgt spid="11"/>
                                        </p:tgtEl>
                                        <p:attrNameLst>
                                          <p:attrName>style.rotation</p:attrName>
                                        </p:attrNameLst>
                                      </p:cBhvr>
                                      <p:tavLst>
                                        <p:tav tm="0">
                                          <p:val>
                                            <p:fltVal val="0"/>
                                          </p:val>
                                        </p:tav>
                                        <p:tav tm="100000">
                                          <p:val>
                                            <p:fltVal val="90"/>
                                          </p:val>
                                        </p:tav>
                                      </p:tavLst>
                                    </p:anim>
                                    <p:animEffect transition="out" filter="fade">
                                      <p:cBhvr>
                                        <p:cTn id="9" dur="2000"/>
                                        <p:tgtEl>
                                          <p:spTgt spid="11"/>
                                        </p:tgtEl>
                                      </p:cBhvr>
                                    </p:animEffect>
                                    <p:set>
                                      <p:cBhvr>
                                        <p:cTn id="10" dur="1" fill="hold">
                                          <p:stCondLst>
                                            <p:cond delay="1999"/>
                                          </p:stCondLst>
                                        </p:cTn>
                                        <p:tgtEl>
                                          <p:spTgt spid="11"/>
                                        </p:tgtEl>
                                        <p:attrNameLst>
                                          <p:attrName>style.visibility</p:attrName>
                                        </p:attrNameLst>
                                      </p:cBhvr>
                                      <p:to>
                                        <p:strVal val="hidden"/>
                                      </p:to>
                                    </p:set>
                                  </p:childTnLst>
                                </p:cTn>
                              </p:par>
                              <p:par>
                                <p:cTn id="11" presetID="31" presetClass="exit" presetSubtype="0" fill="hold" nodeType="withEffect">
                                  <p:stCondLst>
                                    <p:cond delay="0"/>
                                  </p:stCondLst>
                                  <p:childTnLst>
                                    <p:anim calcmode="lin" valueType="num">
                                      <p:cBhvr>
                                        <p:cTn id="12" dur="2000"/>
                                        <p:tgtEl>
                                          <p:spTgt spid="12"/>
                                        </p:tgtEl>
                                        <p:attrNameLst>
                                          <p:attrName>ppt_w</p:attrName>
                                        </p:attrNameLst>
                                      </p:cBhvr>
                                      <p:tavLst>
                                        <p:tav tm="0">
                                          <p:val>
                                            <p:strVal val="ppt_w"/>
                                          </p:val>
                                        </p:tav>
                                        <p:tav tm="100000">
                                          <p:val>
                                            <p:fltVal val="0"/>
                                          </p:val>
                                        </p:tav>
                                      </p:tavLst>
                                    </p:anim>
                                    <p:anim calcmode="lin" valueType="num">
                                      <p:cBhvr>
                                        <p:cTn id="13" dur="2000"/>
                                        <p:tgtEl>
                                          <p:spTgt spid="12"/>
                                        </p:tgtEl>
                                        <p:attrNameLst>
                                          <p:attrName>ppt_h</p:attrName>
                                        </p:attrNameLst>
                                      </p:cBhvr>
                                      <p:tavLst>
                                        <p:tav tm="0">
                                          <p:val>
                                            <p:strVal val="ppt_h"/>
                                          </p:val>
                                        </p:tav>
                                        <p:tav tm="100000">
                                          <p:val>
                                            <p:fltVal val="0"/>
                                          </p:val>
                                        </p:tav>
                                      </p:tavLst>
                                    </p:anim>
                                    <p:anim calcmode="lin" valueType="num">
                                      <p:cBhvr>
                                        <p:cTn id="14" dur="2000"/>
                                        <p:tgtEl>
                                          <p:spTgt spid="12"/>
                                        </p:tgtEl>
                                        <p:attrNameLst>
                                          <p:attrName>style.rotation</p:attrName>
                                        </p:attrNameLst>
                                      </p:cBhvr>
                                      <p:tavLst>
                                        <p:tav tm="0">
                                          <p:val>
                                            <p:fltVal val="0"/>
                                          </p:val>
                                        </p:tav>
                                        <p:tav tm="100000">
                                          <p:val>
                                            <p:fltVal val="90"/>
                                          </p:val>
                                        </p:tav>
                                      </p:tavLst>
                                    </p:anim>
                                    <p:animEffect transition="out" filter="fade">
                                      <p:cBhvr>
                                        <p:cTn id="15" dur="2000"/>
                                        <p:tgtEl>
                                          <p:spTgt spid="12"/>
                                        </p:tgtEl>
                                      </p:cBhvr>
                                    </p:animEffect>
                                    <p:set>
                                      <p:cBhvr>
                                        <p:cTn id="16" dur="1" fill="hold">
                                          <p:stCondLst>
                                            <p:cond delay="1999"/>
                                          </p:stCondLst>
                                        </p:cTn>
                                        <p:tgtEl>
                                          <p:spTgt spid="1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4689" y="0"/>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6001"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6689" cy="6858000"/>
          </a:xfrm>
          <a:prstGeom prst="rect">
            <a:avLst/>
          </a:prstGeom>
        </p:spPr>
      </p:pic>
      <p:sp>
        <p:nvSpPr>
          <p:cNvPr id="6" name="Rectángulo 5"/>
          <p:cNvSpPr/>
          <p:nvPr/>
        </p:nvSpPr>
        <p:spPr>
          <a:xfrm>
            <a:off x="6835182" y="0"/>
            <a:ext cx="4307947" cy="1384995"/>
          </a:xfrm>
          <a:prstGeom prst="rect">
            <a:avLst/>
          </a:prstGeom>
        </p:spPr>
        <p:txBody>
          <a:bodyPr wrap="square">
            <a:spAutoFit/>
          </a:bodyPr>
          <a:lstStyle/>
          <a:p>
            <a:r>
              <a:rPr lang="es-ES" sz="2800" b="1" dirty="0">
                <a:solidFill>
                  <a:srgbClr val="FFFF00"/>
                </a:solidFill>
                <a:effectLst>
                  <a:glow rad="228600">
                    <a:srgbClr val="663300"/>
                  </a:glow>
                </a:effectLst>
                <a:latin typeface="Monotype Corsiva" panose="03010101010201010101" pitchFamily="66" charset="0"/>
                <a:ea typeface="Calibri" panose="020F0502020204030204" pitchFamily="34" charset="0"/>
                <a:cs typeface="Tahoma" panose="020B0604030504040204" pitchFamily="34" charset="0"/>
              </a:rPr>
              <a:t>Lo abrazó y le dijo:</a:t>
            </a:r>
            <a:br>
              <a:rPr lang="es-ES" sz="2800" b="1" dirty="0">
                <a:solidFill>
                  <a:srgbClr val="FFFF00"/>
                </a:solidFill>
                <a:effectLst>
                  <a:glow rad="228600">
                    <a:srgbClr val="663300"/>
                  </a:glow>
                </a:effectLst>
                <a:latin typeface="Monotype Corsiva" panose="03010101010201010101" pitchFamily="66" charset="0"/>
                <a:ea typeface="Calibri" panose="020F0502020204030204" pitchFamily="34" charset="0"/>
                <a:cs typeface="Tahoma" panose="020B0604030504040204" pitchFamily="34" charset="0"/>
              </a:rPr>
            </a:br>
            <a:r>
              <a:rPr lang="es-ES" sz="2800" b="1" dirty="0" smtClean="0">
                <a:solidFill>
                  <a:srgbClr val="FFFF00"/>
                </a:solidFill>
                <a:effectLst>
                  <a:glow rad="228600">
                    <a:srgbClr val="663300"/>
                  </a:glow>
                </a:effectLst>
                <a:latin typeface="Monotype Corsiva" panose="03010101010201010101" pitchFamily="66" charset="0"/>
                <a:ea typeface="Calibri" panose="020F0502020204030204" pitchFamily="34" charset="0"/>
                <a:cs typeface="Tahoma" panose="020B0604030504040204" pitchFamily="34" charset="0"/>
              </a:rPr>
              <a:t>“</a:t>
            </a:r>
            <a:r>
              <a:rPr lang="es-ES" sz="2800" b="1" dirty="0">
                <a:solidFill>
                  <a:srgbClr val="FFFF00"/>
                </a:solidFill>
                <a:effectLst>
                  <a:glow rad="228600">
                    <a:srgbClr val="663300"/>
                  </a:glow>
                </a:effectLst>
                <a:latin typeface="Monotype Corsiva" panose="03010101010201010101" pitchFamily="66" charset="0"/>
                <a:ea typeface="Calibri" panose="020F0502020204030204" pitchFamily="34" charset="0"/>
                <a:cs typeface="Tahoma" panose="020B0604030504040204" pitchFamily="34" charset="0"/>
              </a:rPr>
              <a:t>Se nos fue, se nos fue…….</a:t>
            </a:r>
            <a:r>
              <a:rPr lang="es-ES" sz="2800" b="1" dirty="0">
                <a:solidFill>
                  <a:sysClr val="windowText" lastClr="000000"/>
                </a:solidFill>
                <a:effectLst>
                  <a:glow rad="228600">
                    <a:srgbClr val="663300"/>
                  </a:glow>
                </a:effectLst>
                <a:latin typeface="Monotype Corsiva" panose="03010101010201010101" pitchFamily="66" charset="0"/>
                <a:ea typeface="Calibri" panose="020F0502020204030204" pitchFamily="34" charset="0"/>
                <a:cs typeface="Tahoma" panose="020B0604030504040204" pitchFamily="34" charset="0"/>
              </a:rPr>
              <a:t>”</a:t>
            </a:r>
            <a:br>
              <a:rPr lang="es-ES" sz="2800" b="1" dirty="0">
                <a:solidFill>
                  <a:sysClr val="windowText" lastClr="000000"/>
                </a:solidFill>
                <a:effectLst>
                  <a:glow rad="228600">
                    <a:srgbClr val="663300"/>
                  </a:glow>
                </a:effectLst>
                <a:latin typeface="Monotype Corsiva" panose="03010101010201010101" pitchFamily="66" charset="0"/>
                <a:ea typeface="Calibri" panose="020F0502020204030204" pitchFamily="34" charset="0"/>
                <a:cs typeface="Tahoma" panose="020B0604030504040204" pitchFamily="34" charset="0"/>
              </a:rPr>
            </a:br>
            <a:endParaRPr lang="es-ES" sz="2800" dirty="0">
              <a:solidFill>
                <a:sysClr val="windowText" lastClr="000000"/>
              </a:solidFill>
              <a:effectLst>
                <a:glow rad="228600">
                  <a:srgbClr val="663300"/>
                </a:glow>
              </a:effectLst>
            </a:endParaRPr>
          </a:p>
        </p:txBody>
      </p:sp>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4689" y="0"/>
            <a:ext cx="6130100" cy="685800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134790" y="-3"/>
            <a:ext cx="6066588"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513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2000">
        <p15:prstTrans prst="crush"/>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4" fill="hold" nodeType="clickEffect">
                                  <p:stCondLst>
                                    <p:cond delay="0"/>
                                  </p:stCondLst>
                                  <p:childTnLst>
                                    <p:animEffect transition="out" filter="wheel(4)">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1"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61649" y="0"/>
            <a:ext cx="60303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b="10993"/>
          <a:stretch/>
        </p:blipFill>
        <p:spPr>
          <a:xfrm>
            <a:off x="-35052" y="0"/>
            <a:ext cx="12227051" cy="6858000"/>
          </a:xfrm>
          <a:prstGeom prst="rect">
            <a:avLst/>
          </a:prstGeom>
        </p:spPr>
      </p:pic>
      <p:pic>
        <p:nvPicPr>
          <p:cNvPr id="4" name="Picture 4" descr="http://cuatrostatic-a.akamaihd.net/informativos/sueno-dormir-mujer_dormida-descanso-siesta_MDSIMA20141210_0250_9.jpg"/>
          <p:cNvPicPr>
            <a:picLocks noChangeAspect="1" noChangeArrowheads="1"/>
          </p:cNvPicPr>
          <p:nvPr/>
        </p:nvPicPr>
        <p:blipFill>
          <a:blip r:embed="rId4">
            <a:clrChange>
              <a:clrFrom>
                <a:srgbClr val="000000">
                  <a:alpha val="0"/>
                </a:srgbClr>
              </a:clrFrom>
              <a:clrTo>
                <a:srgbClr val="000000">
                  <a:alpha val="0"/>
                </a:srgbClr>
              </a:clrTo>
            </a:clrChange>
            <a:extLst>
              <a:ext uri="{BEBA8EAE-BF5A-486C-A8C5-ECC9F3942E4B}">
                <a14:imgProps xmlns:a14="http://schemas.microsoft.com/office/drawing/2010/main">
                  <a14:imgLayer r:embed="rId5">
                    <a14:imgEffect>
                      <a14:backgroundRemoval t="0" b="98907" l="0" r="100000">
                        <a14:foregroundMark x1="5714" y1="23862" x2="5816" y2="27505"/>
                        <a14:foregroundMark x1="98673" y1="79053" x2="1020" y2="79235"/>
                        <a14:foregroundMark x1="57959" y1="98907" x2="714" y2="94718"/>
                        <a14:foregroundMark x1="60102" y1="95993" x2="98776" y2="96175"/>
                        <a14:backgroundMark x1="98367" y1="5282" x2="54286" y2="3279"/>
                        <a14:backgroundMark x1="50000" y1="3279" x2="27347" y2="10200"/>
                        <a14:backgroundMark x1="26327" y1="5100" x2="918" y2="18033"/>
                        <a14:backgroundMark x1="68367" y1="23679" x2="67551" y2="33698"/>
                      </a14:backgroundRemoval>
                    </a14:imgEffect>
                  </a14:imgLayer>
                </a14:imgProps>
              </a:ext>
              <a:ext uri="{28A0092B-C50C-407E-A947-70E740481C1C}">
                <a14:useLocalDpi xmlns:a14="http://schemas.microsoft.com/office/drawing/2010/main" val="0"/>
              </a:ext>
            </a:extLst>
          </a:blip>
          <a:srcRect/>
          <a:stretch>
            <a:fillRect/>
          </a:stretch>
        </p:blipFill>
        <p:spPr bwMode="auto">
          <a:xfrm rot="304708">
            <a:off x="2343995" y="3985993"/>
            <a:ext cx="5272756" cy="2812554"/>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p:cNvPicPr>
            <a:picLocks noChangeAspect="1"/>
          </p:cNvPicPr>
          <p:nvPr/>
        </p:nvPicPr>
        <p:blipFill rotWithShape="1">
          <a:blip r:embed="rId6">
            <a:extLst>
              <a:ext uri="{BEBA8EAE-BF5A-486C-A8C5-ECC9F3942E4B}">
                <a14:imgProps xmlns:a14="http://schemas.microsoft.com/office/drawing/2010/main">
                  <a14:imgLayer r:embed="rId7">
                    <a14:imgEffect>
                      <a14:backgroundRemoval t="0" b="96602" l="0" r="98246">
                        <a14:foregroundMark x1="95614" y1="23301" x2="88596" y2="54369"/>
                        <a14:foregroundMark x1="59649" y1="1456" x2="52632" y2="5825"/>
                        <a14:foregroundMark x1="52632" y1="6796" x2="50000" y2="9709"/>
                        <a14:backgroundMark x1="41228" y1="28641" x2="24561" y2="74272"/>
                        <a14:backgroundMark x1="36842" y1="29126" x2="20175" y2="485"/>
                      </a14:backgroundRemoval>
                    </a14:imgEffect>
                  </a14:imgLayer>
                </a14:imgProps>
              </a:ext>
            </a:extLst>
          </a:blip>
          <a:srcRect b="7871"/>
          <a:stretch/>
        </p:blipFill>
        <p:spPr>
          <a:xfrm>
            <a:off x="6508376" y="2649070"/>
            <a:ext cx="2286000" cy="4249271"/>
          </a:xfrm>
          <a:prstGeom prst="rect">
            <a:avLst/>
          </a:prstGeom>
          <a:ln>
            <a:noFill/>
          </a:ln>
          <a:effectLst>
            <a:softEdge rad="112500"/>
          </a:effectLst>
        </p:spPr>
      </p:pic>
      <p:sp>
        <p:nvSpPr>
          <p:cNvPr id="3" name="Rectángulo 2"/>
          <p:cNvSpPr/>
          <p:nvPr/>
        </p:nvSpPr>
        <p:spPr>
          <a:xfrm>
            <a:off x="9139465" y="0"/>
            <a:ext cx="2869937" cy="6986528"/>
          </a:xfrm>
          <a:prstGeom prst="rect">
            <a:avLst/>
          </a:prstGeom>
        </p:spPr>
        <p:txBody>
          <a:bodyPr wrap="square">
            <a:spAutoFit/>
          </a:bodyPr>
          <a:lstStyle/>
          <a:p>
            <a:r>
              <a:rPr lang="es-ES" sz="2800" b="1" dirty="0">
                <a:solidFill>
                  <a:srgbClr val="FFFFCC"/>
                </a:solidFill>
                <a:latin typeface="Monotype Corsiva" panose="03010101010201010101" pitchFamily="66" charset="0"/>
                <a:ea typeface="Calibri" panose="020F0502020204030204" pitchFamily="34" charset="0"/>
                <a:cs typeface="Tahoma" panose="020B0604030504040204" pitchFamily="34" charset="0"/>
              </a:rPr>
              <a:t>Una extraña sensación recorrió todo su cuerpo y entró corriendo a la casa, entró a la recamara de su ex novia… En ella se encontraba la mamá de ella… abrazada del cadáver de la chica, el cual reflejaba en su rostro una profunda tristeza.</a:t>
            </a:r>
            <a:br>
              <a:rPr lang="es-ES" sz="2800" b="1" dirty="0">
                <a:solidFill>
                  <a:srgbClr val="FFFFCC"/>
                </a:solidFill>
                <a:latin typeface="Monotype Corsiva" panose="03010101010201010101" pitchFamily="66" charset="0"/>
                <a:ea typeface="Calibri" panose="020F0502020204030204" pitchFamily="34" charset="0"/>
                <a:cs typeface="Tahoma" panose="020B0604030504040204" pitchFamily="34" charset="0"/>
              </a:rPr>
            </a:br>
            <a:r>
              <a:rPr lang="es-ES" sz="2800" b="1" dirty="0">
                <a:solidFill>
                  <a:srgbClr val="FFFFCC"/>
                </a:solidFill>
                <a:latin typeface="Monotype Corsiva" panose="03010101010201010101" pitchFamily="66" charset="0"/>
                <a:ea typeface="Calibri" panose="020F0502020204030204" pitchFamily="34" charset="0"/>
                <a:cs typeface="Tahoma" panose="020B0604030504040204" pitchFamily="34" charset="0"/>
              </a:rPr>
              <a:t/>
            </a:r>
            <a:br>
              <a:rPr lang="es-ES" sz="2800" b="1" dirty="0">
                <a:solidFill>
                  <a:srgbClr val="FFFFCC"/>
                </a:solidFill>
                <a:latin typeface="Monotype Corsiva" panose="03010101010201010101" pitchFamily="66" charset="0"/>
                <a:ea typeface="Calibri" panose="020F0502020204030204" pitchFamily="34" charset="0"/>
                <a:cs typeface="Tahoma" panose="020B0604030504040204" pitchFamily="34" charset="0"/>
              </a:rPr>
            </a:br>
            <a:endParaRPr lang="es-ES" sz="2800" b="1" dirty="0">
              <a:solidFill>
                <a:srgbClr val="FFFFCC"/>
              </a:solidFill>
              <a:latin typeface="Monotype Corsiva" panose="03010101010201010101" pitchFamily="66" charset="0"/>
            </a:endParaRPr>
          </a:p>
        </p:txBody>
      </p:sp>
      <p:pic>
        <p:nvPicPr>
          <p:cNvPr id="6" name="Picture 2" descr="http://comps.canstockphoto.es/can-stock-photo_csp7532429.jpg"/>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9244" b="93838" l="36000" r="96667">
                        <a14:foregroundMark x1="49333" y1="31092" x2="47778" y2="33894"/>
                        <a14:foregroundMark x1="48222" y1="34174" x2="49556" y2="38655"/>
                        <a14:foregroundMark x1="49333" y1="43978" x2="49333" y2="43978"/>
                        <a14:foregroundMark x1="95111" y1="89636" x2="90222" y2="93838"/>
                        <a14:backgroundMark x1="43111" y1="26331" x2="44889" y2="34734"/>
                      </a14:backgroundRemoval>
                    </a14:imgEffect>
                  </a14:imgLayer>
                </a14:imgProps>
              </a:ext>
              <a:ext uri="{28A0092B-C50C-407E-A947-70E740481C1C}">
                <a14:useLocalDpi xmlns:a14="http://schemas.microsoft.com/office/drawing/2010/main" val="0"/>
              </a:ext>
            </a:extLst>
          </a:blip>
          <a:srcRect l="35900" t="11452" r="3822" b="5742"/>
          <a:stretch/>
        </p:blipFill>
        <p:spPr bwMode="auto">
          <a:xfrm flipH="1">
            <a:off x="0" y="28978"/>
            <a:ext cx="5347299" cy="680004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9601" y="-64264"/>
            <a:ext cx="6227449" cy="692226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49484" y="-20172"/>
            <a:ext cx="6094749" cy="6898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4406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0">
        <p15:prstTrans prst="crush"/>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nodeType="clickEffect">
                                  <p:stCondLst>
                                    <p:cond delay="0"/>
                                  </p:stCondLst>
                                  <p:childTnLst>
                                    <p:animEffect transition="out" filter="fade">
                                      <p:cBhvr>
                                        <p:cTn id="6" dur="2000"/>
                                        <p:tgtEl>
                                          <p:spTgt spid="10"/>
                                        </p:tgtEl>
                                      </p:cBhvr>
                                    </p:animEffect>
                                    <p:anim calcmode="lin" valueType="num">
                                      <p:cBhvr>
                                        <p:cTn id="7" dur="2000"/>
                                        <p:tgtEl>
                                          <p:spTgt spid="10"/>
                                        </p:tgtEl>
                                        <p:attrNameLst>
                                          <p:attrName>style.rotation</p:attrName>
                                        </p:attrNameLst>
                                      </p:cBhvr>
                                      <p:tavLst>
                                        <p:tav tm="0">
                                          <p:val>
                                            <p:fltVal val="0"/>
                                          </p:val>
                                        </p:tav>
                                        <p:tav tm="100000">
                                          <p:val>
                                            <p:fltVal val="720"/>
                                          </p:val>
                                        </p:tav>
                                      </p:tavLst>
                                    </p:anim>
                                    <p:anim calcmode="lin" valueType="num">
                                      <p:cBhvr>
                                        <p:cTn id="8" dur="2000"/>
                                        <p:tgtEl>
                                          <p:spTgt spid="10"/>
                                        </p:tgtEl>
                                        <p:attrNameLst>
                                          <p:attrName>ppt_h</p:attrName>
                                        </p:attrNameLst>
                                      </p:cBhvr>
                                      <p:tavLst>
                                        <p:tav tm="0">
                                          <p:val>
                                            <p:strVal val="ppt_h"/>
                                          </p:val>
                                        </p:tav>
                                        <p:tav tm="100000">
                                          <p:val>
                                            <p:fltVal val="0"/>
                                          </p:val>
                                        </p:tav>
                                      </p:tavLst>
                                    </p:anim>
                                    <p:anim calcmode="lin" valueType="num">
                                      <p:cBhvr>
                                        <p:cTn id="9" dur="2000"/>
                                        <p:tgtEl>
                                          <p:spTgt spid="10"/>
                                        </p:tgtEl>
                                        <p:attrNameLst>
                                          <p:attrName>ppt_w</p:attrName>
                                        </p:attrNameLst>
                                      </p:cBhvr>
                                      <p:tavLst>
                                        <p:tav tm="0">
                                          <p:val>
                                            <p:strVal val="ppt_w"/>
                                          </p:val>
                                        </p:tav>
                                        <p:tav tm="100000">
                                          <p:val>
                                            <p:fltVal val="0"/>
                                          </p:val>
                                        </p:tav>
                                      </p:tavLst>
                                    </p:anim>
                                    <p:set>
                                      <p:cBhvr>
                                        <p:cTn id="10" dur="1" fill="hold">
                                          <p:stCondLst>
                                            <p:cond delay="1999"/>
                                          </p:stCondLst>
                                        </p:cTn>
                                        <p:tgtEl>
                                          <p:spTgt spid="10"/>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2000"/>
                                        <p:tgtEl>
                                          <p:spTgt spid="9"/>
                                        </p:tgtEl>
                                      </p:cBhvr>
                                    </p:animEffect>
                                    <p:anim calcmode="lin" valueType="num">
                                      <p:cBhvr>
                                        <p:cTn id="13" dur="2000"/>
                                        <p:tgtEl>
                                          <p:spTgt spid="9"/>
                                        </p:tgtEl>
                                        <p:attrNameLst>
                                          <p:attrName>style.rotation</p:attrName>
                                        </p:attrNameLst>
                                      </p:cBhvr>
                                      <p:tavLst>
                                        <p:tav tm="0">
                                          <p:val>
                                            <p:fltVal val="0"/>
                                          </p:val>
                                        </p:tav>
                                        <p:tav tm="100000">
                                          <p:val>
                                            <p:fltVal val="720"/>
                                          </p:val>
                                        </p:tav>
                                      </p:tavLst>
                                    </p:anim>
                                    <p:anim calcmode="lin" valueType="num">
                                      <p:cBhvr>
                                        <p:cTn id="14" dur="2000"/>
                                        <p:tgtEl>
                                          <p:spTgt spid="9"/>
                                        </p:tgtEl>
                                        <p:attrNameLst>
                                          <p:attrName>ppt_h</p:attrName>
                                        </p:attrNameLst>
                                      </p:cBhvr>
                                      <p:tavLst>
                                        <p:tav tm="0">
                                          <p:val>
                                            <p:strVal val="ppt_h"/>
                                          </p:val>
                                        </p:tav>
                                        <p:tav tm="100000">
                                          <p:val>
                                            <p:fltVal val="0"/>
                                          </p:val>
                                        </p:tav>
                                      </p:tavLst>
                                    </p:anim>
                                    <p:anim calcmode="lin" valueType="num">
                                      <p:cBhvr>
                                        <p:cTn id="15" dur="2000"/>
                                        <p:tgtEl>
                                          <p:spTgt spid="9"/>
                                        </p:tgtEl>
                                        <p:attrNameLst>
                                          <p:attrName>ppt_w</p:attrName>
                                        </p:attrNameLst>
                                      </p:cBhvr>
                                      <p:tavLst>
                                        <p:tav tm="0">
                                          <p:val>
                                            <p:strVal val="ppt_w"/>
                                          </p:val>
                                        </p:tav>
                                        <p:tav tm="100000">
                                          <p:val>
                                            <p:fltVal val="0"/>
                                          </p:val>
                                        </p:tav>
                                      </p:tavLst>
                                    </p:anim>
                                    <p:set>
                                      <p:cBhvr>
                                        <p:cTn id="16" dur="1" fill="hold">
                                          <p:stCondLst>
                                            <p:cond delay="1999"/>
                                          </p:stCondLst>
                                        </p:cTn>
                                        <p:tgtEl>
                                          <p:spTgt spid="9"/>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1+#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1" y="0"/>
            <a:ext cx="6096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6001"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s://deamoresyconsejos.files.wordpress.com/2015/06/wpid-llorar-cry-couple-pareja-amo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ln>
            <a:solidFill>
              <a:srgbClr val="FF3300"/>
            </a:solidFill>
          </a:ln>
          <a:extLst>
            <a:ext uri="{909E8E84-426E-40DD-AFC4-6F175D3DCCD1}">
              <a14:hiddenFill xmlns:a14="http://schemas.microsoft.com/office/drawing/2010/main">
                <a:solidFill>
                  <a:srgbClr val="FFFFFF"/>
                </a:solidFill>
              </a14:hiddenFill>
            </a:ext>
          </a:extLst>
        </p:spPr>
      </p:pic>
      <p:sp>
        <p:nvSpPr>
          <p:cNvPr id="3" name="Rectángulo 2"/>
          <p:cNvSpPr/>
          <p:nvPr/>
        </p:nvSpPr>
        <p:spPr>
          <a:xfrm>
            <a:off x="2622997" y="4721238"/>
            <a:ext cx="6096000" cy="369332"/>
          </a:xfrm>
          <a:prstGeom prst="rect">
            <a:avLst/>
          </a:prstGeom>
        </p:spPr>
        <p:txBody>
          <a:bodyPr>
            <a:spAutoFit/>
          </a:bodyPr>
          <a:lstStyle/>
          <a:p>
            <a:endParaRPr lang="es-PE" dirty="0"/>
          </a:p>
        </p:txBody>
      </p:sp>
      <p:sp>
        <p:nvSpPr>
          <p:cNvPr id="4" name="Rectángulo 3"/>
          <p:cNvSpPr/>
          <p:nvPr/>
        </p:nvSpPr>
        <p:spPr>
          <a:xfrm>
            <a:off x="4336944" y="1938340"/>
            <a:ext cx="3070555" cy="4893647"/>
          </a:xfrm>
          <a:prstGeom prst="rect">
            <a:avLst/>
          </a:prstGeom>
        </p:spPr>
        <p:txBody>
          <a:bodyPr wrap="square">
            <a:spAutoFit/>
          </a:bodyPr>
          <a:lstStyle/>
          <a:p>
            <a:r>
              <a:rPr lang="es-ES"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El joven, con llanto </a:t>
            </a:r>
          </a:p>
          <a:p>
            <a:r>
              <a:rPr lang="es-ES"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y un nudo en la garganta, le preguntó a la Señora:</a:t>
            </a:r>
            <a:br>
              <a:rPr lang="es-ES"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br>
            <a:r>
              <a:rPr lang="es-ES"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“Qué sucedió? Dígame que sucedió…”</a:t>
            </a:r>
            <a:r>
              <a:rPr lang="es-PE" sz="2400" b="1" dirty="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 - “Dice el doctor que murió de tristeza… Ella dejó de comer… dejó de reír….No sabemos si el desamor la alejó de todo… </a:t>
            </a:r>
            <a:endParaRPr lang="es-PE"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endParaRPr>
          </a:p>
          <a:p>
            <a:r>
              <a:rPr lang="es-PE"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No </a:t>
            </a:r>
            <a:r>
              <a:rPr lang="es-PE" sz="2400" b="1" dirty="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sabemos si el sentimiento de culpa la hizo infeliz</a:t>
            </a:r>
            <a:r>
              <a:rPr lang="es-PE" sz="2400" b="1" dirty="0" smtClean="0">
                <a:solidFill>
                  <a:srgbClr val="00FFFF"/>
                </a:solidFill>
                <a:effectLst>
                  <a:glow rad="228600">
                    <a:schemeClr val="tx1">
                      <a:alpha val="40000"/>
                    </a:schemeClr>
                  </a:glow>
                </a:effectLst>
                <a:latin typeface="Monotype Corsiva" panose="03010101010201010101" pitchFamily="66" charset="0"/>
                <a:ea typeface="Calibri" panose="020F0502020204030204" pitchFamily="34" charset="0"/>
                <a:cs typeface="Tahoma" panose="020B0604030504040204" pitchFamily="34" charset="0"/>
              </a:rPr>
              <a:t>…</a:t>
            </a:r>
            <a:endParaRPr lang="es-PE" sz="2400" dirty="0">
              <a:solidFill>
                <a:srgbClr val="00FFFF"/>
              </a:solidFill>
              <a:effectLst>
                <a:glow rad="228600">
                  <a:schemeClr val="tx1">
                    <a:alpha val="40000"/>
                  </a:schemeClr>
                </a:glow>
              </a:effectLst>
            </a:endParaRPr>
          </a:p>
        </p:txBody>
      </p:sp>
      <p:pic>
        <p:nvPicPr>
          <p:cNvPr id="7"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6271219" y="0"/>
            <a:ext cx="5923125" cy="68840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0" y="0"/>
            <a:ext cx="6268872" cy="6884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312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cru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fill="hold" nodeType="clickEffect">
                                  <p:stCondLst>
                                    <p:cond delay="0"/>
                                  </p:stCondLst>
                                  <p:childTnLst>
                                    <p:anim calcmode="lin" valueType="num">
                                      <p:cBhvr additive="base">
                                        <p:cTn id="6" dur="2000"/>
                                        <p:tgtEl>
                                          <p:spTgt spid="8"/>
                                        </p:tgtEl>
                                        <p:attrNameLst>
                                          <p:attrName>ppt_x</p:attrName>
                                        </p:attrNameLst>
                                      </p:cBhvr>
                                      <p:tavLst>
                                        <p:tav tm="0">
                                          <p:val>
                                            <p:strVal val="ppt_x"/>
                                          </p:val>
                                        </p:tav>
                                        <p:tav tm="100000">
                                          <p:val>
                                            <p:strVal val="1+ppt_w/2"/>
                                          </p:val>
                                        </p:tav>
                                      </p:tavLst>
                                    </p:anim>
                                    <p:anim calcmode="lin" valueType="num">
                                      <p:cBhvr additive="base">
                                        <p:cTn id="7" dur="2000"/>
                                        <p:tgtEl>
                                          <p:spTgt spid="8"/>
                                        </p:tgtEl>
                                        <p:attrNameLst>
                                          <p:attrName>ppt_y</p:attrName>
                                        </p:attrNameLst>
                                      </p:cBhvr>
                                      <p:tavLst>
                                        <p:tav tm="0">
                                          <p:val>
                                            <p:strVal val="ppt_y"/>
                                          </p:val>
                                        </p:tav>
                                        <p:tav tm="100000">
                                          <p:val>
                                            <p:strVal val="ppt_y"/>
                                          </p:val>
                                        </p:tav>
                                      </p:tavLst>
                                    </p:anim>
                                    <p:set>
                                      <p:cBhvr>
                                        <p:cTn id="8" dur="1" fill="hold">
                                          <p:stCondLst>
                                            <p:cond delay="1999"/>
                                          </p:stCondLst>
                                        </p:cTn>
                                        <p:tgtEl>
                                          <p:spTgt spid="8"/>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2000"/>
                                        <p:tgtEl>
                                          <p:spTgt spid="7"/>
                                        </p:tgtEl>
                                        <p:attrNameLst>
                                          <p:attrName>ppt_x</p:attrName>
                                        </p:attrNameLst>
                                      </p:cBhvr>
                                      <p:tavLst>
                                        <p:tav tm="0">
                                          <p:val>
                                            <p:strVal val="ppt_x"/>
                                          </p:val>
                                        </p:tav>
                                        <p:tav tm="100000">
                                          <p:val>
                                            <p:strVal val="0-ppt_w/2"/>
                                          </p:val>
                                        </p:tav>
                                      </p:tavLst>
                                    </p:anim>
                                    <p:anim calcmode="lin" valueType="num">
                                      <p:cBhvr additive="base">
                                        <p:cTn id="11" dur="2000"/>
                                        <p:tgtEl>
                                          <p:spTgt spid="7"/>
                                        </p:tgtEl>
                                        <p:attrNameLst>
                                          <p:attrName>ppt_y</p:attrName>
                                        </p:attrNameLst>
                                      </p:cBhvr>
                                      <p:tavLst>
                                        <p:tav tm="0">
                                          <p:val>
                                            <p:strVal val="ppt_y"/>
                                          </p:val>
                                        </p:tav>
                                        <p:tav tm="100000">
                                          <p:val>
                                            <p:strVal val="ppt_y"/>
                                          </p:val>
                                        </p:tav>
                                      </p:tavLst>
                                    </p:anim>
                                    <p:set>
                                      <p:cBhvr>
                                        <p:cTn id="12" dur="1" fill="hold">
                                          <p:stCondLst>
                                            <p:cond delay="19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61649" y="0"/>
            <a:ext cx="60303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www.recreoviral.com/wp-content/uploads/2015/02/iznasilovanie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rot="20098240">
            <a:off x="7163264" y="2061813"/>
            <a:ext cx="4652853" cy="1015663"/>
          </a:xfrm>
          <a:prstGeom prst="rect">
            <a:avLst/>
          </a:prstGeom>
        </p:spPr>
        <p:txBody>
          <a:bodyPr wrap="square">
            <a:spAutoFit/>
          </a:bodyPr>
          <a:lstStyle/>
          <a:p>
            <a:r>
              <a:rPr lang="es-PE" sz="2800" b="1" dirty="0">
                <a:solidFill>
                  <a:srgbClr val="FF0000"/>
                </a:solidFill>
                <a:effectLst>
                  <a:glow rad="228600">
                    <a:srgbClr val="FFF525"/>
                  </a:glow>
                </a:effectLst>
                <a:latin typeface="Monotype Corsiva" panose="03010101010201010101" pitchFamily="66" charset="0"/>
                <a:ea typeface="Calibri" panose="020F0502020204030204" pitchFamily="34" charset="0"/>
                <a:cs typeface="Tahoma" panose="020B0604030504040204" pitchFamily="34" charset="0"/>
              </a:rPr>
              <a:t>… </a:t>
            </a:r>
            <a:r>
              <a:rPr lang="es-PE" sz="3200" b="1" dirty="0">
                <a:solidFill>
                  <a:srgbClr val="FF0000"/>
                </a:solidFill>
                <a:effectLst>
                  <a:glow rad="228600">
                    <a:srgbClr val="FFF525"/>
                  </a:glow>
                </a:effectLst>
                <a:latin typeface="Monotype Corsiva" panose="03010101010201010101" pitchFamily="66" charset="0"/>
                <a:ea typeface="Calibri" panose="020F0502020204030204" pitchFamily="34" charset="0"/>
                <a:cs typeface="Tahoma" panose="020B0604030504040204" pitchFamily="34" charset="0"/>
              </a:rPr>
              <a:t>Te ha dejado esta carta…”</a:t>
            </a:r>
            <a:r>
              <a:rPr lang="es-PE" sz="2800" b="1" dirty="0">
                <a:solidFill>
                  <a:srgbClr val="FF0000"/>
                </a:solidFill>
                <a:effectLst>
                  <a:glow rad="228600">
                    <a:srgbClr val="FFF525"/>
                  </a:glow>
                </a:effectLst>
                <a:latin typeface="Monotype Corsiva" panose="03010101010201010101" pitchFamily="66" charset="0"/>
                <a:ea typeface="Calibri" panose="020F0502020204030204" pitchFamily="34" charset="0"/>
                <a:cs typeface="Tahoma" panose="020B0604030504040204" pitchFamily="34" charset="0"/>
              </a:rPr>
              <a:t/>
            </a:r>
            <a:br>
              <a:rPr lang="es-PE" sz="2800" b="1" dirty="0">
                <a:solidFill>
                  <a:srgbClr val="FF0000"/>
                </a:solidFill>
                <a:effectLst>
                  <a:glow rad="228600">
                    <a:srgbClr val="FFF525"/>
                  </a:glow>
                </a:effectLst>
                <a:latin typeface="Monotype Corsiva" panose="03010101010201010101" pitchFamily="66" charset="0"/>
                <a:ea typeface="Calibri" panose="020F0502020204030204" pitchFamily="34" charset="0"/>
                <a:cs typeface="Tahoma" panose="020B0604030504040204" pitchFamily="34" charset="0"/>
              </a:rPr>
            </a:br>
            <a:endParaRPr lang="es-PE" sz="2800" dirty="0">
              <a:solidFill>
                <a:srgbClr val="FF0000"/>
              </a:solidFill>
              <a:effectLst>
                <a:glow rad="228600">
                  <a:srgbClr val="FFF525"/>
                </a:glow>
              </a:effectLst>
            </a:endParaRPr>
          </a:p>
        </p:txBody>
      </p:sp>
      <p:pic>
        <p:nvPicPr>
          <p:cNvPr id="7"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16454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60233" y="0"/>
            <a:ext cx="60331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64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0000">
        <p15:prstTrans prst="crush"/>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9" fill="hold" grpId="0" nodeType="click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0" y="0"/>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1311" y="1"/>
            <a:ext cx="610068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p8.fotolog.com/photo/24/10/33/lake_house/1216426437698_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245659" y="380830"/>
            <a:ext cx="5278581" cy="5632311"/>
          </a:xfrm>
          <a:prstGeom prst="rect">
            <a:avLst/>
          </a:prstGeom>
        </p:spPr>
        <p:txBody>
          <a:bodyPr wrap="square">
            <a:spAutoFit/>
          </a:bodyPr>
          <a:lstStyle/>
          <a:p>
            <a:r>
              <a:rPr lang="es-ES" sz="2400" dirty="0" smtClean="0">
                <a:solidFill>
                  <a:srgbClr val="808080"/>
                </a:solidFill>
                <a:latin typeface="Monotype Corsiva" panose="03010101010201010101" pitchFamily="66" charset="0"/>
                <a:ea typeface="Calibri" panose="020F0502020204030204" pitchFamily="34" charset="0"/>
                <a:cs typeface="Tahoma" panose="020B0604030504040204" pitchFamily="34" charset="0"/>
              </a:rPr>
              <a:t>“</a:t>
            </a:r>
          </a:p>
          <a:p>
            <a:pPr algn="ctr"/>
            <a:r>
              <a:rPr lang="es-ES" sz="2400" dirty="0" smtClean="0">
                <a:solidFill>
                  <a:srgbClr val="808080"/>
                </a:solidFill>
                <a:latin typeface="Monotype Corsiva" panose="03010101010201010101" pitchFamily="66" charset="0"/>
                <a:ea typeface="Calibri" panose="020F0502020204030204" pitchFamily="34" charset="0"/>
                <a:cs typeface="Tahoma" panose="020B0604030504040204" pitchFamily="34" charset="0"/>
              </a:rPr>
              <a:t>´</a:t>
            </a: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El comenzó a leer….Sabes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amor? </a:t>
            </a:r>
            <a:endPar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endParaRPr>
          </a:p>
          <a:p>
            <a:pPr algn="ct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Yo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también sentí lo mismo que tú…. </a:t>
            </a:r>
            <a:endPar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endParaRPr>
          </a:p>
          <a:p>
            <a:pPr algn="ct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El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aire empieza a faltarme, Intento </a:t>
            </a: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gritar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pero no puedo, luces blancas iluminan </a:t>
            </a: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mi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habitación…me voy para siempre amor</a:t>
            </a: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a:t>
            </a:r>
          </a:p>
          <a:p>
            <a:pPr algn="ct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Gracias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por haber ido al Lago… </a:t>
            </a:r>
            <a:endPar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endParaRPr>
          </a:p>
          <a:p>
            <a:pPr algn="ct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gracias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por estar aquí… </a:t>
            </a:r>
            <a:endPar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endParaRPr>
          </a:p>
          <a:p>
            <a:pPr algn="ct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Aunque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en vida no me pudiste </a:t>
            </a: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perdonar…Sé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que </a:t>
            </a: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ahora</a:t>
            </a:r>
          </a:p>
          <a:p>
            <a:pPr algn="ctr"/>
            <a:r>
              <a:rPr lang="es-ES" sz="2800" b="1" dirty="0" smtClean="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 </a:t>
            </a:r>
            <a: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t>lo harás frente a mi…..”</a:t>
            </a:r>
            <a:br>
              <a:rPr lang="es-ES" sz="2800" b="1" dirty="0">
                <a:solidFill>
                  <a:srgbClr val="00FFFF"/>
                </a:solidFill>
                <a:effectLst/>
                <a:latin typeface="Monotype Corsiva" panose="03010101010201010101" pitchFamily="66" charset="0"/>
                <a:ea typeface="Calibri" panose="020F0502020204030204" pitchFamily="34" charset="0"/>
                <a:cs typeface="Tahoma" panose="020B0604030504040204" pitchFamily="34" charset="0"/>
              </a:rPr>
            </a:br>
            <a:endParaRPr lang="es-PE" sz="2800" b="1" dirty="0">
              <a:solidFill>
                <a:srgbClr val="00FFFF"/>
              </a:solidFill>
              <a:effectLst/>
              <a:latin typeface="Monotype Corsiva" panose="03010101010201010101" pitchFamily="66" charset="0"/>
            </a:endParaRPr>
          </a:p>
        </p:txBody>
      </p:sp>
      <p:pic>
        <p:nvPicPr>
          <p:cNvPr id="7"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6100689" y="0"/>
            <a:ext cx="6091311" cy="69058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0" y="1"/>
            <a:ext cx="6100688" cy="6905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483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cru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42" fill="hold" nodeType="clickEffect">
                                  <p:stCondLst>
                                    <p:cond delay="0"/>
                                  </p:stCondLst>
                                  <p:childTnLst>
                                    <p:animEffect transition="out" filter="barn(outHorizont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16164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61649" y="0"/>
            <a:ext cx="603035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b="10993"/>
          <a:stretch/>
        </p:blipFill>
        <p:spPr>
          <a:xfrm>
            <a:off x="1" y="0"/>
            <a:ext cx="12192000" cy="6858000"/>
          </a:xfrm>
          <a:prstGeom prst="rect">
            <a:avLst/>
          </a:prstGeom>
        </p:spPr>
      </p:pic>
      <p:pic>
        <p:nvPicPr>
          <p:cNvPr id="3" name="Picture 4" descr="http://cuatrostatic-a.akamaihd.net/informativos/sueno-dormir-mujer_dormida-descanso-siesta_MDSIMA20141210_0250_9.jpg"/>
          <p:cNvPicPr>
            <a:picLocks noChangeAspect="1" noChangeArrowheads="1"/>
          </p:cNvPicPr>
          <p:nvPr/>
        </p:nvPicPr>
        <p:blipFill>
          <a:blip r:embed="rId4">
            <a:clrChange>
              <a:clrFrom>
                <a:srgbClr val="000000">
                  <a:alpha val="0"/>
                </a:srgbClr>
              </a:clrFrom>
              <a:clrTo>
                <a:srgbClr val="000000">
                  <a:alpha val="0"/>
                </a:srgbClr>
              </a:clrTo>
            </a:clrChange>
            <a:extLst>
              <a:ext uri="{BEBA8EAE-BF5A-486C-A8C5-ECC9F3942E4B}">
                <a14:imgProps xmlns:a14="http://schemas.microsoft.com/office/drawing/2010/main">
                  <a14:imgLayer r:embed="rId5">
                    <a14:imgEffect>
                      <a14:backgroundRemoval t="0" b="98907" l="0" r="100000">
                        <a14:foregroundMark x1="5714" y1="23862" x2="5816" y2="27505"/>
                        <a14:foregroundMark x1="98673" y1="79053" x2="1020" y2="79235"/>
                        <a14:foregroundMark x1="57959" y1="98907" x2="714" y2="94718"/>
                        <a14:foregroundMark x1="60102" y1="95993" x2="98776" y2="96175"/>
                        <a14:backgroundMark x1="98367" y1="5282" x2="54286" y2="3279"/>
                        <a14:backgroundMark x1="50000" y1="3279" x2="27347" y2="10200"/>
                        <a14:backgroundMark x1="26327" y1="5100" x2="918" y2="18033"/>
                        <a14:backgroundMark x1="68367" y1="23679" x2="67551" y2="33698"/>
                      </a14:backgroundRemoval>
                    </a14:imgEffect>
                  </a14:imgLayer>
                </a14:imgProps>
              </a:ext>
              <a:ext uri="{28A0092B-C50C-407E-A947-70E740481C1C}">
                <a14:useLocalDpi xmlns:a14="http://schemas.microsoft.com/office/drawing/2010/main" val="0"/>
              </a:ext>
            </a:extLst>
          </a:blip>
          <a:srcRect/>
          <a:stretch>
            <a:fillRect/>
          </a:stretch>
        </p:blipFill>
        <p:spPr bwMode="auto">
          <a:xfrm rot="304708">
            <a:off x="2431467" y="3817595"/>
            <a:ext cx="5272756" cy="281255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comps.canstockphoto.es/can-stock-photo_csp7532429.jp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9244" b="93838" l="36000" r="96667">
                        <a14:foregroundMark x1="49333" y1="31092" x2="47778" y2="33894"/>
                        <a14:foregroundMark x1="48222" y1="34174" x2="49556" y2="38655"/>
                        <a14:foregroundMark x1="49333" y1="43978" x2="49333" y2="43978"/>
                        <a14:foregroundMark x1="95111" y1="89636" x2="90222" y2="93838"/>
                        <a14:backgroundMark x1="43111" y1="26331" x2="44889" y2="34734"/>
                      </a14:backgroundRemoval>
                    </a14:imgEffect>
                  </a14:imgLayer>
                </a14:imgProps>
              </a:ext>
              <a:ext uri="{28A0092B-C50C-407E-A947-70E740481C1C}">
                <a14:useLocalDpi xmlns:a14="http://schemas.microsoft.com/office/drawing/2010/main" val="0"/>
              </a:ext>
            </a:extLst>
          </a:blip>
          <a:srcRect l="35900" t="11452" r="3822" b="5742"/>
          <a:stretch/>
        </p:blipFill>
        <p:spPr bwMode="auto">
          <a:xfrm flipH="1">
            <a:off x="0" y="38901"/>
            <a:ext cx="5347299" cy="6800044"/>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2513018" y="5084619"/>
            <a:ext cx="4280079" cy="1754326"/>
          </a:xfrm>
          <a:prstGeom prst="rect">
            <a:avLst/>
          </a:prstGeom>
        </p:spPr>
        <p:txBody>
          <a:bodyPr wrap="square">
            <a:spAutoFit/>
          </a:bodyPr>
          <a:lstStyle/>
          <a:p>
            <a:r>
              <a:rPr lang="es-ES" sz="28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El miró el cadáver…</a:t>
            </a:r>
            <a:br>
              <a:rPr lang="es-ES" sz="28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br>
            <a:r>
              <a:rPr lang="es-ES" sz="28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Y sólo dijo:</a:t>
            </a:r>
            <a:br>
              <a:rPr lang="es-ES" sz="28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br>
            <a:r>
              <a:rPr lang="es-ES" sz="2800" b="1" dirty="0" smtClean="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a:t>
            </a:r>
            <a:r>
              <a:rPr lang="es-ES" sz="28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Perdóname tú a </a:t>
            </a:r>
            <a:r>
              <a:rPr lang="es-ES" sz="2800" b="1" dirty="0" smtClean="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mí</a:t>
            </a:r>
            <a:r>
              <a:rPr lang="es-ES" sz="2400" b="1" dirty="0" smtClean="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a:t>
            </a:r>
            <a:r>
              <a:rPr lang="es-ES" sz="24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t/>
            </a:r>
            <a:br>
              <a:rPr lang="es-ES" sz="2400" b="1" dirty="0">
                <a:solidFill>
                  <a:srgbClr val="002060"/>
                </a:solidFill>
                <a:effectLst/>
                <a:latin typeface="Monotype Corsiva" panose="03010101010201010101" pitchFamily="66" charset="0"/>
                <a:ea typeface="Calibri" panose="020F0502020204030204" pitchFamily="34" charset="0"/>
                <a:cs typeface="Tahoma" panose="020B0604030504040204" pitchFamily="34" charset="0"/>
              </a:rPr>
            </a:br>
            <a:endParaRPr lang="es-PE" sz="2400" b="1" dirty="0">
              <a:solidFill>
                <a:srgbClr val="002060"/>
              </a:solidFill>
              <a:effectLst/>
              <a:latin typeface="Monotype Corsiva" panose="03010101010201010101" pitchFamily="66" charset="0"/>
            </a:endParaRPr>
          </a:p>
        </p:txBody>
      </p:sp>
      <p:pic>
        <p:nvPicPr>
          <p:cNvPr id="6" name="Imagen 5"/>
          <p:cNvPicPr>
            <a:picLocks noChangeAspect="1"/>
          </p:cNvPicPr>
          <p:nvPr/>
        </p:nvPicPr>
        <p:blipFill rotWithShape="1">
          <a:blip r:embed="rId8">
            <a:extLst>
              <a:ext uri="{BEBA8EAE-BF5A-486C-A8C5-ECC9F3942E4B}">
                <a14:imgProps xmlns:a14="http://schemas.microsoft.com/office/drawing/2010/main">
                  <a14:imgLayer r:embed="rId9">
                    <a14:imgEffect>
                      <a14:backgroundRemoval t="0" b="96602" l="0" r="98246">
                        <a14:foregroundMark x1="95614" y1="23301" x2="88596" y2="54369"/>
                        <a14:foregroundMark x1="59649" y1="1456" x2="52632" y2="5825"/>
                        <a14:foregroundMark x1="52632" y1="6796" x2="50000" y2="9709"/>
                        <a14:backgroundMark x1="41228" y1="28641" x2="24561" y2="74272"/>
                        <a14:backgroundMark x1="36842" y1="29126" x2="20175" y2="485"/>
                      </a14:backgroundRemoval>
                    </a14:imgEffect>
                  </a14:imgLayer>
                </a14:imgProps>
              </a:ext>
            </a:extLst>
          </a:blip>
          <a:srcRect b="7871"/>
          <a:stretch/>
        </p:blipFill>
        <p:spPr>
          <a:xfrm>
            <a:off x="6576179" y="2608729"/>
            <a:ext cx="2193748" cy="4249271"/>
          </a:xfrm>
          <a:prstGeom prst="rect">
            <a:avLst/>
          </a:prstGeom>
          <a:ln>
            <a:noFill/>
          </a:ln>
          <a:effectLst>
            <a:softEdge rad="112500"/>
          </a:effectLst>
        </p:spPr>
      </p:pic>
      <p:pic>
        <p:nvPicPr>
          <p:cNvPr id="9"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99"/>
            <a:ext cx="6173536" cy="68901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www.androidmarket.es/wp-content/uploads/brillante-flores-fondo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155706" y="0"/>
            <a:ext cx="6030351" cy="6890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399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3000">
        <p15:prstTrans prst="crush"/>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 calcmode="lin" valueType="num">
                                      <p:cBhvr additive="base">
                                        <p:cTn id="6" dur="3000"/>
                                        <p:tgtEl>
                                          <p:spTgt spid="9"/>
                                        </p:tgtEl>
                                        <p:attrNameLst>
                                          <p:attrName>ppt_y</p:attrName>
                                        </p:attrNameLst>
                                      </p:cBhvr>
                                      <p:tavLst>
                                        <p:tav tm="0">
                                          <p:val>
                                            <p:strVal val="#ppt_y"/>
                                          </p:val>
                                        </p:tav>
                                        <p:tav tm="100000">
                                          <p:val>
                                            <p:strVal val="#ppt_y+#ppt_h*1.125000"/>
                                          </p:val>
                                        </p:tav>
                                      </p:tavLst>
                                    </p:anim>
                                    <p:animEffect transition="out" filter="wipe(down)">
                                      <p:cBhvr>
                                        <p:cTn id="7" dur="3000"/>
                                        <p:tgtEl>
                                          <p:spTgt spid="9"/>
                                        </p:tgtEl>
                                      </p:cBhvr>
                                    </p:animEffect>
                                    <p:set>
                                      <p:cBhvr>
                                        <p:cTn id="8" dur="1" fill="hold">
                                          <p:stCondLst>
                                            <p:cond delay="2999"/>
                                          </p:stCondLst>
                                        </p:cTn>
                                        <p:tgtEl>
                                          <p:spTgt spid="9"/>
                                        </p:tgtEl>
                                        <p:attrNameLst>
                                          <p:attrName>style.visibility</p:attrName>
                                        </p:attrNameLst>
                                      </p:cBhvr>
                                      <p:to>
                                        <p:strVal val="hidden"/>
                                      </p:to>
                                    </p:set>
                                  </p:childTnLst>
                                </p:cTn>
                              </p:par>
                              <p:par>
                                <p:cTn id="9" presetID="12" presetClass="exit" presetSubtype="1" fill="hold" nodeType="withEffect">
                                  <p:stCondLst>
                                    <p:cond delay="0"/>
                                  </p:stCondLst>
                                  <p:childTnLst>
                                    <p:anim calcmode="lin" valueType="num">
                                      <p:cBhvr additive="base">
                                        <p:cTn id="10" dur="3000"/>
                                        <p:tgtEl>
                                          <p:spTgt spid="10"/>
                                        </p:tgtEl>
                                        <p:attrNameLst>
                                          <p:attrName>ppt_y</p:attrName>
                                        </p:attrNameLst>
                                      </p:cBhvr>
                                      <p:tavLst>
                                        <p:tav tm="0">
                                          <p:val>
                                            <p:strVal val="#ppt_y"/>
                                          </p:val>
                                        </p:tav>
                                        <p:tav tm="100000">
                                          <p:val>
                                            <p:strVal val="#ppt_y-#ppt_h*1.125000"/>
                                          </p:val>
                                        </p:tav>
                                      </p:tavLst>
                                    </p:anim>
                                    <p:animEffect transition="out" filter="wipe(up)">
                                      <p:cBhvr>
                                        <p:cTn id="11" dur="3000"/>
                                        <p:tgtEl>
                                          <p:spTgt spid="10"/>
                                        </p:tgtEl>
                                      </p:cBhvr>
                                    </p:animEffect>
                                    <p:set>
                                      <p:cBhvr>
                                        <p:cTn id="12" dur="1" fill="hold">
                                          <p:stCondLst>
                                            <p:cond delay="29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9237" y="1"/>
            <a:ext cx="6091311"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091312" y="-2"/>
            <a:ext cx="6100688" cy="6857999"/>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upo 2"/>
          <p:cNvGrpSpPr/>
          <p:nvPr/>
        </p:nvGrpSpPr>
        <p:grpSpPr>
          <a:xfrm>
            <a:off x="-12665" y="-218364"/>
            <a:ext cx="12204665" cy="8081184"/>
            <a:chOff x="9237" y="-355712"/>
            <a:chExt cx="12204665" cy="8081184"/>
          </a:xfrm>
        </p:grpSpPr>
        <p:sp>
          <p:nvSpPr>
            <p:cNvPr id="2" name="Rectángulo 1"/>
            <p:cNvSpPr/>
            <p:nvPr/>
          </p:nvSpPr>
          <p:spPr>
            <a:xfrm>
              <a:off x="9237" y="-122830"/>
              <a:ext cx="12204665" cy="7848302"/>
            </a:xfrm>
            <a:prstGeom prst="rect">
              <a:avLst/>
            </a:prstGeom>
            <a:solidFill>
              <a:schemeClr val="accent4">
                <a:lumMod val="20000"/>
                <a:lumOff val="80000"/>
              </a:schemeClr>
            </a:solidFill>
          </p:spPr>
          <p:txBody>
            <a:bodyPr wrap="square">
              <a:spAutoFit/>
            </a:bodyPr>
            <a:lstStyle/>
            <a:p>
              <a:pPr>
                <a:spcAft>
                  <a:spcPts val="800"/>
                </a:spcAft>
              </a:pPr>
              <a:endParaRPr lang="es-ES" sz="32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En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el amor, en la amistad</a:t>
              </a: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a:t>
              </a: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en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la familia… no dejemos entrar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sentimientos mezquinos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en nuestro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corazón</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 como lo </a:t>
              </a: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son: El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rencor,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el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odio, el orgullo, la ira, etc….</a:t>
              </a:r>
              <a:b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b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Aprendamos a perdonar y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a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pedir perdón </a:t>
              </a: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a:t>
              </a: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No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dejemos que mañana sea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demasiado tarde</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a:t>
              </a:r>
              <a:b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b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Mírense a los ojos…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y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sientan lo bello que es </a:t>
              </a: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 </a:t>
              </a: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   “</a:t>
              </a:r>
              <a:r>
                <a:rPr lang="es-ES" sz="2800" b="1" dirty="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vivir y perdonar</a:t>
              </a:r>
              <a:r>
                <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rPr>
                <a:t>”.</a:t>
              </a:r>
            </a:p>
            <a:p>
              <a:pPr>
                <a:spcAft>
                  <a:spcPts val="800"/>
                </a:spcAft>
              </a:pP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a:p>
              <a:pPr>
                <a:spcAft>
                  <a:spcPts val="800"/>
                </a:spcAft>
              </a:pPr>
              <a:endParaRPr lang="es-ES" sz="2800" b="1" dirty="0" smtClean="0">
                <a:solidFill>
                  <a:srgbClr val="502200"/>
                </a:solidFill>
                <a:effectLst/>
                <a:latin typeface="Monotype Corsiva" panose="03010101010201010101" pitchFamily="66" charset="0"/>
                <a:ea typeface="Calibri" panose="020F0502020204030204" pitchFamily="34" charset="0"/>
                <a:cs typeface="Tahoma" panose="020B0604030504040204" pitchFamily="34" charset="0"/>
              </a:endParaRPr>
            </a:p>
          </p:txBody>
        </p:sp>
        <p:pic>
          <p:nvPicPr>
            <p:cNvPr id="3074" name="Picture 2" descr="http://www.crecimiento-y-bienestar-emocional.com/images/xperdonar.jpg.pagespeed.ic.aruqTeu7bz.jpg"/>
            <p:cNvPicPr>
              <a:picLocks noChangeAspect="1" noChangeArrowheads="1"/>
            </p:cNvPicPr>
            <p:nvPr/>
          </p:nvPicPr>
          <p:blipFill rotWithShape="1">
            <a:blip r:embed="rId3">
              <a:clrChange>
                <a:clrFrom>
                  <a:srgbClr val="FFFAFA"/>
                </a:clrFrom>
                <a:clrTo>
                  <a:srgbClr val="FFFAFA">
                    <a:alpha val="0"/>
                  </a:srgbClr>
                </a:clrTo>
              </a:clrChange>
              <a:extLst>
                <a:ext uri="{28A0092B-C50C-407E-A947-70E740481C1C}">
                  <a14:useLocalDpi xmlns:a14="http://schemas.microsoft.com/office/drawing/2010/main" val="0"/>
                </a:ext>
              </a:extLst>
            </a:blip>
            <a:srcRect l="3362" t="15550" r="1841" b="2732"/>
            <a:stretch/>
          </p:blipFill>
          <p:spPr bwMode="auto">
            <a:xfrm>
              <a:off x="4709874" y="-355712"/>
              <a:ext cx="7156956" cy="72134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pic>
        <p:nvPicPr>
          <p:cNvPr id="4"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a:off x="9237" y="29038"/>
            <a:ext cx="6204480" cy="78482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thumbs.dreamstime.com/z/fondo-con-las-flores-suaves-3370754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536" r="7184"/>
          <a:stretch/>
        </p:blipFill>
        <p:spPr bwMode="auto">
          <a:xfrm flipH="1">
            <a:off x="6122450" y="14518"/>
            <a:ext cx="6076420" cy="7833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781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3000">
        <p15:prstTrans prst="crush"/>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1000"/>
                                        <p:tgtEl>
                                          <p:spTgt spid="5"/>
                                        </p:tgtEl>
                                      </p:cBhvr>
                                    </p:animEffect>
                                    <p:anim calcmode="lin" valueType="num">
                                      <p:cBhvr>
                                        <p:cTn id="12" dur="1000"/>
                                        <p:tgtEl>
                                          <p:spTgt spid="5"/>
                                        </p:tgtEl>
                                        <p:attrNameLst>
                                          <p:attrName>ppt_x</p:attrName>
                                        </p:attrNameLst>
                                      </p:cBhvr>
                                      <p:tavLst>
                                        <p:tav tm="0">
                                          <p:val>
                                            <p:strVal val="ppt_x"/>
                                          </p:val>
                                        </p:tav>
                                        <p:tav tm="100000">
                                          <p:val>
                                            <p:strVal val="ppt_x"/>
                                          </p:val>
                                        </p:tav>
                                      </p:tavLst>
                                    </p:anim>
                                    <p:anim calcmode="lin" valueType="num">
                                      <p:cBhvr>
                                        <p:cTn id="13" dur="1000"/>
                                        <p:tgtEl>
                                          <p:spTgt spid="5"/>
                                        </p:tgtEl>
                                        <p:attrNameLst>
                                          <p:attrName>ppt_y</p:attrName>
                                        </p:attrNameLst>
                                      </p:cBhvr>
                                      <p:tavLst>
                                        <p:tav tm="0">
                                          <p:val>
                                            <p:strVal val="ppt_y"/>
                                          </p:val>
                                        </p:tav>
                                        <p:tav tm="100000">
                                          <p:val>
                                            <p:strVal val="ppt_y+.1"/>
                                          </p:val>
                                        </p:tav>
                                      </p:tavLst>
                                    </p:anim>
                                    <p:set>
                                      <p:cBhvr>
                                        <p:cTn id="14"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t="939"/>
          <a:stretch/>
        </p:blipFill>
        <p:spPr>
          <a:xfrm>
            <a:off x="0" y="0"/>
            <a:ext cx="12191999" cy="6858000"/>
          </a:xfrm>
          <a:prstGeom prst="rect">
            <a:avLst/>
          </a:prstGeom>
        </p:spPr>
      </p:pic>
      <p:pic>
        <p:nvPicPr>
          <p:cNvPr id="5" name="Picture 2" descr="http://4.bp.blogspot.com/_ib9VKPnSRuQ/TS5BYlIiUjI/AAAAAAAADGQ/oGf5TnVtUp4/s1600/bendiciones56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606602" y="605307"/>
            <a:ext cx="2684527" cy="272321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7131122" y="3429000"/>
            <a:ext cx="3618963" cy="1200329"/>
          </a:xfrm>
          <a:prstGeom prst="rect">
            <a:avLst/>
          </a:prstGeom>
          <a:noFill/>
        </p:spPr>
        <p:txBody>
          <a:bodyPr wrap="square" rtlCol="0">
            <a:spAutoFit/>
          </a:bodyPr>
          <a:lstStyle/>
          <a:p>
            <a:r>
              <a:rPr lang="es-PE" b="1" dirty="0" smtClean="0">
                <a:solidFill>
                  <a:srgbClr val="7030A0"/>
                </a:solidFill>
                <a:latin typeface="Monotype Corsiva" panose="03010101010201010101" pitchFamily="66" charset="0"/>
              </a:rPr>
              <a:t>Diseño       : Amore</a:t>
            </a:r>
          </a:p>
          <a:p>
            <a:r>
              <a:rPr lang="es-PE" b="1" dirty="0" smtClean="0">
                <a:solidFill>
                  <a:srgbClr val="7030A0"/>
                </a:solidFill>
                <a:latin typeface="Monotype Corsiva" panose="03010101010201010101" pitchFamily="66" charset="0"/>
              </a:rPr>
              <a:t>Tema         : Amar y </a:t>
            </a:r>
            <a:r>
              <a:rPr lang="es-PE" b="1" dirty="0" smtClean="0">
                <a:solidFill>
                  <a:srgbClr val="7030A0"/>
                </a:solidFill>
                <a:latin typeface="Monotype Corsiva" panose="03010101010201010101" pitchFamily="66" charset="0"/>
              </a:rPr>
              <a:t>Perdonar</a:t>
            </a:r>
            <a:endParaRPr lang="es-PE" b="1" dirty="0" smtClean="0">
              <a:solidFill>
                <a:srgbClr val="7030A0"/>
              </a:solidFill>
              <a:latin typeface="Monotype Corsiva" panose="03010101010201010101" pitchFamily="66" charset="0"/>
            </a:endParaRPr>
          </a:p>
          <a:p>
            <a:r>
              <a:rPr lang="es-PE" b="1" dirty="0" smtClean="0">
                <a:solidFill>
                  <a:srgbClr val="7030A0"/>
                </a:solidFill>
                <a:latin typeface="Monotype Corsiva" panose="03010101010201010101" pitchFamily="66" charset="0"/>
              </a:rPr>
              <a:t>Música     : </a:t>
            </a:r>
            <a:r>
              <a:rPr lang="es-PE" b="1" dirty="0" err="1" smtClean="0">
                <a:solidFill>
                  <a:srgbClr val="7030A0"/>
                </a:solidFill>
                <a:latin typeface="Monotype Corsiva" panose="03010101010201010101" pitchFamily="66" charset="0"/>
              </a:rPr>
              <a:t>Nostalgy</a:t>
            </a:r>
            <a:endParaRPr lang="es-PE" b="1" dirty="0" smtClean="0">
              <a:solidFill>
                <a:srgbClr val="7030A0"/>
              </a:solidFill>
              <a:latin typeface="Monotype Corsiva" panose="03010101010201010101" pitchFamily="66" charset="0"/>
            </a:endParaRPr>
          </a:p>
          <a:p>
            <a:r>
              <a:rPr lang="es-PE" b="1" dirty="0" smtClean="0">
                <a:solidFill>
                  <a:srgbClr val="7030A0"/>
                </a:solidFill>
                <a:latin typeface="Monotype Corsiva" panose="03010101010201010101" pitchFamily="66" charset="0"/>
              </a:rPr>
              <a:t>Interprete : Richard Clayderman</a:t>
            </a:r>
            <a:endParaRPr lang="es-PE" b="1" dirty="0">
              <a:solidFill>
                <a:srgbClr val="7030A0"/>
              </a:solidFill>
              <a:latin typeface="Monotype Corsiva" panose="03010101010201010101" pitchFamily="66" charset="0"/>
            </a:endParaRPr>
          </a:p>
        </p:txBody>
      </p:sp>
      <p:grpSp>
        <p:nvGrpSpPr>
          <p:cNvPr id="7" name="Grupo 6"/>
          <p:cNvGrpSpPr/>
          <p:nvPr/>
        </p:nvGrpSpPr>
        <p:grpSpPr>
          <a:xfrm>
            <a:off x="10376599" y="5100320"/>
            <a:ext cx="2149858" cy="1747901"/>
            <a:chOff x="4771145" y="4689809"/>
            <a:chExt cx="1636233" cy="1006379"/>
          </a:xfrm>
        </p:grpSpPr>
        <p:pic>
          <p:nvPicPr>
            <p:cNvPr id="8" name="Picture 4" descr="https://isabelgaviota.files.wordpress.com/2011/02/000w054r0td.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71145" y="4689809"/>
              <a:ext cx="1381680" cy="1006379"/>
            </a:xfrm>
            <a:prstGeom prst="rect">
              <a:avLst/>
            </a:prstGeom>
            <a:noFill/>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937010">
              <a:off x="5140872" y="4905778"/>
              <a:ext cx="1266506" cy="230369"/>
            </a:xfrm>
            <a:prstGeom prst="rect">
              <a:avLst/>
            </a:prstGeom>
            <a:noFill/>
          </p:spPr>
          <p:txBody>
            <a:bodyPr wrap="square" rtlCol="0">
              <a:spAutoFit/>
            </a:bodyPr>
            <a:lstStyle/>
            <a:p>
              <a:r>
                <a:rPr lang="es-ES" sz="2000" b="1" dirty="0" smtClean="0">
                  <a:solidFill>
                    <a:srgbClr val="0000FF"/>
                  </a:solidFill>
                  <a:latin typeface="Monotype Corsiva" panose="03010101010201010101" pitchFamily="66" charset="0"/>
                </a:rPr>
                <a:t>Amore</a:t>
              </a:r>
              <a:endParaRPr lang="es-ES" sz="2000" b="1" dirty="0">
                <a:solidFill>
                  <a:srgbClr val="0000FF"/>
                </a:solidFill>
                <a:latin typeface="Monotype Corsiva" panose="03010101010201010101" pitchFamily="66" charset="0"/>
              </a:endParaRPr>
            </a:p>
          </p:txBody>
        </p:sp>
      </p:grpSp>
      <p:pic>
        <p:nvPicPr>
          <p:cNvPr id="10" name="Picture 4" descr="http://gifgifs.com/animations/names/y/yolanda/yolanda-855195.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800045" y="5383370"/>
            <a:ext cx="2575775" cy="10123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76599" y="0"/>
            <a:ext cx="925296" cy="991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52937" y="-38637"/>
            <a:ext cx="942332" cy="11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fecha 1"/>
          <p:cNvSpPr>
            <a:spLocks noGrp="1"/>
          </p:cNvSpPr>
          <p:nvPr>
            <p:ph type="dt" sz="half" idx="10"/>
          </p:nvPr>
        </p:nvSpPr>
        <p:spPr/>
        <p:txBody>
          <a:bodyPr/>
          <a:lstStyle/>
          <a:p>
            <a:fld id="{D674D184-5C04-4EED-B8E0-4B2D14F31B05}" type="datetime1">
              <a:rPr lang="es-PE" sz="1400" b="1" smtClean="0">
                <a:solidFill>
                  <a:srgbClr val="7030A0"/>
                </a:solidFill>
                <a:latin typeface="Monotype Corsiva" panose="03010101010201010101" pitchFamily="66" charset="0"/>
              </a:rPr>
              <a:t>16/01/2016</a:t>
            </a:fld>
            <a:endParaRPr lang="es-PE" sz="1400" b="1" dirty="0">
              <a:solidFill>
                <a:srgbClr val="7030A0"/>
              </a:solidFill>
              <a:latin typeface="Monotype Corsiva" panose="03010101010201010101" pitchFamily="66" charset="0"/>
            </a:endParaRPr>
          </a:p>
        </p:txBody>
      </p:sp>
    </p:spTree>
    <p:extLst>
      <p:ext uri="{BB962C8B-B14F-4D97-AF65-F5344CB8AC3E}">
        <p14:creationId xmlns:p14="http://schemas.microsoft.com/office/powerpoint/2010/main" val="186243526"/>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PE">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PE">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advTm="5000"/>
    </mc:Choice>
    <mc:Fallback xmlns="">
      <p:transition advTm="5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Amar y Perdonar</Template>
  <TotalTime>2</TotalTime>
  <Words>791</Words>
  <Application>Microsoft Office PowerPoint</Application>
  <PresentationFormat>Panorámica</PresentationFormat>
  <Paragraphs>53</Paragraphs>
  <Slides>24</Slides>
  <Notes>3</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24</vt:i4>
      </vt:variant>
    </vt:vector>
  </HeadingPairs>
  <TitlesOfParts>
    <vt:vector size="34" baseType="lpstr">
      <vt:lpstr>MS PMincho</vt:lpstr>
      <vt:lpstr>Arial</vt:lpstr>
      <vt:lpstr>Calibri</vt:lpstr>
      <vt:lpstr>Calibri Light</vt:lpstr>
      <vt:lpstr>Kristen ITC</vt:lpstr>
      <vt:lpstr>Monotype Corsiva</vt:lpstr>
      <vt:lpstr>Tahoma</vt:lpstr>
      <vt:lpstr>Tema de Office</vt:lpstr>
      <vt:lpstr>Diseño predeterminado</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Servidor</cp:lastModifiedBy>
  <cp:revision>1</cp:revision>
  <dcterms:created xsi:type="dcterms:W3CDTF">2016-01-16T22:18:40Z</dcterms:created>
  <dcterms:modified xsi:type="dcterms:W3CDTF">2016-01-16T22:20:57Z</dcterms:modified>
</cp:coreProperties>
</file>