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56" r:id="rId4"/>
    <p:sldId id="257" r:id="rId5"/>
    <p:sldId id="263" r:id="rId6"/>
    <p:sldId id="264" r:id="rId7"/>
    <p:sldId id="266" r:id="rId8"/>
    <p:sldId id="265" r:id="rId9"/>
    <p:sldId id="258" r:id="rId10"/>
    <p:sldId id="267" r:id="rId11"/>
    <p:sldId id="261" r:id="rId12"/>
    <p:sldId id="260" r:id="rId13"/>
    <p:sldId id="268" r:id="rId14"/>
    <p:sldId id="271" r:id="rId15"/>
    <p:sldId id="259" r:id="rId16"/>
    <p:sldId id="269" r:id="rId17"/>
    <p:sldId id="270" r:id="rId18"/>
  </p:sldIdLst>
  <p:sldSz cx="14401800" cy="7921625"/>
  <p:notesSz cx="6858000" cy="9144000"/>
  <p:defaultTextStyle>
    <a:defPPr>
      <a:defRPr lang="es-AR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uxMCB+UwO8R3JCZuiiSQA==" hashData="5OARieIXKokm1F1kfYY1vEHgv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74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1" y="315398"/>
            <a:ext cx="4738093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1" y="1657674"/>
            <a:ext cx="4738093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7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8EBBF-4435-4D82-B824-FF4CF80D8ED7}" type="datetimeFigureOut">
              <a:rPr lang="es-AR" smtClean="0"/>
              <a:pPr/>
              <a:t>24/5/2018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3"/>
            <a:ext cx="456057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6C645-47E7-4A5E-95F7-1AAEA68787B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GUERRA DE SIRIA 6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14452047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184676" y="3384748"/>
            <a:ext cx="4968552" cy="990578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5600" dirty="0">
                <a:solidFill>
                  <a:schemeClr val="bg1"/>
                </a:solidFill>
                <a:latin typeface="Lucida Calligraphy" pitchFamily="66" charset="0"/>
              </a:rPr>
              <a:t>Alto !!!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8281020" y="4824908"/>
            <a:ext cx="5112568" cy="405803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Poema de Patricia Elena Vilas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004634" y="6705617"/>
            <a:ext cx="2786029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90898" y="6409084"/>
            <a:ext cx="1253104" cy="626602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split/>
    <p:sndAc>
      <p:stSnd>
        <p:snd r:embed="rId2" name="Solo le pido a Dios - Leon Gieco y Mercedes Sosa (Letra)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2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2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GUERRA DE SIRIA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59940" y="-8628"/>
            <a:ext cx="14761740" cy="7930253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32148" y="288404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Pps</a:t>
            </a:r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 err="1" smtClean="0">
                <a:latin typeface="Lucida Calligraphy" pitchFamily="66" charset="0"/>
              </a:rPr>
              <a:t>Ilda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GUERRA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87660"/>
            <a:ext cx="15049771" cy="8209285"/>
          </a:xfrm>
          <a:prstGeom prst="rect">
            <a:avLst/>
          </a:prstGeom>
        </p:spPr>
      </p:pic>
      <p:pic>
        <p:nvPicPr>
          <p:cNvPr id="11" name="10 Imagen" descr="guerra-en-siria.jpg"/>
          <p:cNvPicPr>
            <a:picLocks noChangeAspect="1"/>
          </p:cNvPicPr>
          <p:nvPr/>
        </p:nvPicPr>
        <p:blipFill>
          <a:blip r:embed="rId3" cstate="print"/>
          <a:srcRect l="7245" r="4995"/>
          <a:stretch>
            <a:fillRect/>
          </a:stretch>
        </p:blipFill>
        <p:spPr>
          <a:xfrm>
            <a:off x="-287932" y="-259061"/>
            <a:ext cx="15337704" cy="818068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1872308" y="2808684"/>
            <a:ext cx="648072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¡               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Alto!, 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vibraron las polvorientas calles. 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376364" y="3744788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          ¡Fuego!, 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ardió el sonido del rifle.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2601500" y="6481092"/>
            <a:ext cx="18003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dirty="0"/>
          </a:p>
        </p:txBody>
      </p:sp>
      <p:sp>
        <p:nvSpPr>
          <p:cNvPr id="15" name="14 CuadroTexto"/>
          <p:cNvSpPr txBox="1"/>
          <p:nvPr/>
        </p:nvSpPr>
        <p:spPr>
          <a:xfrm>
            <a:off x="12673508" y="6913140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Pps</a:t>
            </a:r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 err="1" smtClean="0">
                <a:latin typeface="Lucida Calligraphy" pitchFamily="66" charset="0"/>
              </a:rPr>
              <a:t>Ilda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7" presetClass="exit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UERRA DE SIRIA 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1200"/>
            <a:ext cx="14401800" cy="7962825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673508" y="1800572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Pps</a:t>
            </a:r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 err="1" smtClean="0">
                <a:latin typeface="Lucida Calligraphy" pitchFamily="66" charset="0"/>
              </a:rPr>
              <a:t>Ilda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UERRA  forrest-gump-vietnam.jpg"/>
          <p:cNvPicPr>
            <a:picLocks noChangeAspect="1"/>
          </p:cNvPicPr>
          <p:nvPr/>
        </p:nvPicPr>
        <p:blipFill>
          <a:blip r:embed="rId2" cstate="print"/>
          <a:srcRect r="9953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pic>
        <p:nvPicPr>
          <p:cNvPr id="7" name="6 Imagen" descr="GUERRA BANDE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374"/>
            <a:ext cx="14401800" cy="793888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400700" y="1440532"/>
            <a:ext cx="7056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Levantó el estandarte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con emoción y asombro.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El viento huracanado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arrebató su bufanda</a:t>
            </a:r>
            <a:endParaRPr lang="es-AR" sz="1600" dirty="0"/>
          </a:p>
        </p:txBody>
      </p:sp>
      <p:sp>
        <p:nvSpPr>
          <p:cNvPr id="8" name="7 CuadroTexto"/>
          <p:cNvSpPr txBox="1"/>
          <p:nvPr/>
        </p:nvSpPr>
        <p:spPr>
          <a:xfrm>
            <a:off x="12313468" y="7201172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600" dirty="0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6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1">
                  <a:lumMod val="7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GUERRA DE SIRIA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04213"/>
            <a:ext cx="14401800" cy="813004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 rot="1183702">
            <a:off x="12215614" y="4431269"/>
            <a:ext cx="1728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6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6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UERRA DE SIRIA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pic>
        <p:nvPicPr>
          <p:cNvPr id="9" name="8 Imagen" descr="GUERRA SIR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04212"/>
            <a:ext cx="14401799" cy="813004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992988" y="3312740"/>
            <a:ext cx="59046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Una sombra de tristeza,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un rubor de vergüenza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tímidamente asomaron 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tras destrozadas ventanas.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2529492" y="6913140"/>
            <a:ext cx="18723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2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UERRA DE SIRIA 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8137"/>
            <a:ext cx="14401800" cy="802234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529492" y="7273180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600" dirty="0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6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1">
                  <a:lumMod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GUERRA SIRIA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7939"/>
            <a:ext cx="14689732" cy="7957502"/>
          </a:xfrm>
          <a:prstGeom prst="rect">
            <a:avLst/>
          </a:prstGeom>
        </p:spPr>
      </p:pic>
      <p:pic>
        <p:nvPicPr>
          <p:cNvPr id="4" name="3 Imagen" descr="GUERRA DE SIRIA 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14689732" cy="79216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08612" y="5256956"/>
            <a:ext cx="4896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El otoño destruyó añejos jazmines,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enredando sus húmedos tallos,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todo calla, todo es oscuro,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últimos alientos de épocas pasadas.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rot="20429205">
            <a:off x="1394159" y="7214840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6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6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UERRA-DE-SIRIA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801014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817524" y="6769124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6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6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GUERRA MALVINAS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6689"/>
            <a:ext cx="14401800" cy="8115003"/>
          </a:xfrm>
          <a:prstGeom prst="rect">
            <a:avLst/>
          </a:prstGeom>
        </p:spPr>
      </p:pic>
      <p:pic>
        <p:nvPicPr>
          <p:cNvPr id="7" name="6 Imagen" descr="GUERRA VIETNAM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04234"/>
            <a:ext cx="14401799" cy="833008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152229" y="1296517"/>
            <a:ext cx="8203512" cy="1359910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Nubes redondas en forma de luna,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ascienden por las colinas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r>
              <a:rPr lang="es-AR" sz="1600" dirty="0">
                <a:latin typeface="Lucida Calligraphy" pitchFamily="66" charset="0"/>
              </a:rPr>
              <a:t/>
            </a:r>
            <a:br>
              <a:rPr lang="es-AR" sz="1600" dirty="0"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despojan la noche de mieles olvidadas,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sepultando amores en tiempos de guerra.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1737404" y="6913140"/>
            <a:ext cx="266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9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9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EMENTERIO MALVINAS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39932" cy="7921625"/>
          </a:xfrm>
          <a:prstGeom prst="rect">
            <a:avLst/>
          </a:prstGeom>
        </p:spPr>
      </p:pic>
      <p:pic>
        <p:nvPicPr>
          <p:cNvPr id="5" name="4 Imagen" descr="CEMENTERIO MALVINAS 2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-16867"/>
            <a:ext cx="14401800" cy="795535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601500" y="6265068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UERRA BAS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GUERRA DE SIRIA 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78486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6336804" y="3240732"/>
            <a:ext cx="1847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10" name="9 CuadroTexto"/>
          <p:cNvSpPr txBox="1"/>
          <p:nvPr/>
        </p:nvSpPr>
        <p:spPr>
          <a:xfrm>
            <a:off x="6624836" y="1872580"/>
            <a:ext cx="1847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11" name="10 CuadroTexto"/>
          <p:cNvSpPr txBox="1"/>
          <p:nvPr/>
        </p:nvSpPr>
        <p:spPr>
          <a:xfrm>
            <a:off x="2952428" y="720452"/>
            <a:ext cx="8568952" cy="515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/>
              <a:t>¡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Alto!, 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vibraron las polvorientas calles. 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¡Fuego!, 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ardió el sonido del rifle.</a:t>
            </a:r>
          </a:p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Levantó el estandarte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con emoción y asombro.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El viento huracanado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arrebató su bufanda de seda.</a:t>
            </a:r>
          </a:p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Una sombra de tristeza,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un rubor de vergüenza,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tímidamente asomaron 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tras destrozadas ventanas.</a:t>
            </a:r>
          </a:p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El otoño destruyó añejos jazmines,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enredando sus húmedos tallos, 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todo calla, todo es oscuro,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últimos alientos de épocas pasadas.</a:t>
            </a:r>
          </a:p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Nubes redondas en forma de luna,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ascienden por las colinas,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despojan la noche de mieles olvidadas,</a:t>
            </a:r>
            <a:b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sepultando amores en tiempos de guerra.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8425036" y="6193060"/>
            <a:ext cx="3312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Patricia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lena Vilas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800300" y="7345188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ROSA SOBRE MADERA.jpg"/>
          <p:cNvPicPr>
            <a:picLocks noChangeAspect="1"/>
          </p:cNvPicPr>
          <p:nvPr/>
        </p:nvPicPr>
        <p:blipFill>
          <a:blip r:embed="rId2" cstate="print"/>
          <a:srcRect t="12938"/>
          <a:stretch>
            <a:fillRect/>
          </a:stretch>
        </p:blipFill>
        <p:spPr>
          <a:xfrm>
            <a:off x="0" y="0"/>
            <a:ext cx="14401800" cy="8281292"/>
          </a:xfrm>
          <a:prstGeom prst="rect">
            <a:avLst/>
          </a:prstGeom>
        </p:spPr>
      </p:pic>
      <p:pic>
        <p:nvPicPr>
          <p:cNvPr id="9" name="8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2268" y="5626623"/>
            <a:ext cx="1656184" cy="22950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9 CuadroTexto"/>
          <p:cNvSpPr txBox="1"/>
          <p:nvPr/>
        </p:nvSpPr>
        <p:spPr>
          <a:xfrm>
            <a:off x="3096444" y="7201172"/>
            <a:ext cx="1408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latin typeface="Lucida Calligraphy" pitchFamily="66" charset="0"/>
              </a:rPr>
              <a:t>Ilda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0513268" y="7201172"/>
            <a:ext cx="295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/>
              <a:t>Pps</a:t>
            </a:r>
            <a:r>
              <a:rPr lang="es-AR" sz="1200" dirty="0" smtClean="0"/>
              <a:t> sin fines de lucro</a:t>
            </a:r>
            <a:endParaRPr lang="es-AR" sz="1200" dirty="0"/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88</Words>
  <Application>Microsoft Office PowerPoint</Application>
  <PresentationFormat>Personalizado</PresentationFormat>
  <Paragraphs>35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5</cp:revision>
  <dcterms:created xsi:type="dcterms:W3CDTF">2018-05-11T18:35:46Z</dcterms:created>
  <dcterms:modified xsi:type="dcterms:W3CDTF">2018-05-24T16:39:04Z</dcterms:modified>
</cp:coreProperties>
</file>