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0" r:id="rId3"/>
    <p:sldId id="288" r:id="rId4"/>
    <p:sldId id="289" r:id="rId5"/>
    <p:sldId id="278" r:id="rId6"/>
    <p:sldId id="277" r:id="rId7"/>
    <p:sldId id="276" r:id="rId8"/>
    <p:sldId id="275" r:id="rId9"/>
    <p:sldId id="273" r:id="rId10"/>
    <p:sldId id="274" r:id="rId11"/>
    <p:sldId id="272" r:id="rId12"/>
    <p:sldId id="271" r:id="rId13"/>
    <p:sldId id="270" r:id="rId14"/>
    <p:sldId id="269" r:id="rId15"/>
    <p:sldId id="268" r:id="rId16"/>
    <p:sldId id="266" r:id="rId17"/>
    <p:sldId id="265" r:id="rId18"/>
    <p:sldId id="284" r:id="rId19"/>
    <p:sldId id="282" r:id="rId20"/>
    <p:sldId id="264" r:id="rId21"/>
    <p:sldId id="283" r:id="rId22"/>
    <p:sldId id="281" r:id="rId23"/>
    <p:sldId id="286" r:id="rId24"/>
    <p:sldId id="260" r:id="rId25"/>
    <p:sldId id="287" r:id="rId26"/>
    <p:sldId id="290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RgClX3ESYgN+hC3HP3F7w" hashData="yeksCoUDkxqcVWPtZo/bJlqL/5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3346" autoAdjust="0"/>
  </p:normalViewPr>
  <p:slideViewPr>
    <p:cSldViewPr>
      <p:cViewPr>
        <p:scale>
          <a:sx n="60" d="100"/>
          <a:sy n="60" d="100"/>
        </p:scale>
        <p:origin x="-79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9FB07-42F1-444C-84F5-2C50A3D9BC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EDC88A-0BAC-43AB-B157-7F8F670DA29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DC88A-0BAC-43AB-B157-7F8F670DA29D}" type="slidenum">
              <a:rPr lang="es-ES" smtClean="0"/>
              <a:pPr/>
              <a:t>24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B3CFD0-8127-46AE-AD73-B894983C13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CD591-4D0B-4E3F-A7C2-BB5615C88E9C}" type="datetimeFigureOut">
              <a:rPr lang="es-ES" smtClean="0"/>
              <a:pPr/>
              <a:t>07/06/2012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53950-AD82-4B05-963A-F4F89959889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01E28DF-BFE6-4404-80DF-3B04B4B369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sesfrases.es/" TargetMode="External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TVKOCAETX19TCADPEFTLCAR1UX1ICAXMF776CAAC7N8SCA29RABKCAB820SFCA2S7Y5TCALPOVALCAUO4DJICATSCJLTCA9CAWA5CA5OFIEYCAOJZPRVCAHT922PCAEDZ4TMCAOAP9VA.png"/>
          <p:cNvPicPr>
            <a:picLocks noChangeAspect="1"/>
          </p:cNvPicPr>
          <p:nvPr/>
        </p:nvPicPr>
        <p:blipFill>
          <a:blip r:embed="rId3">
            <a:lum contrast="10000"/>
          </a:blip>
          <a:srcRect l="3875" t="5208" r="4413" b="4339"/>
          <a:stretch>
            <a:fillRect/>
          </a:stretch>
        </p:blipFill>
        <p:spPr>
          <a:xfrm>
            <a:off x="0" y="-208089"/>
            <a:ext cx="9158514" cy="706608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-157655"/>
            <a:ext cx="9175531" cy="7015655"/>
          </a:xfrm>
          <a:prstGeom prst="rect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8" name="7 Imagen" descr="5268e2eabb8f8723bf9b9c1f5422ad90a64422e48ce3ad20924825cd29c2f71cc21c9a5fbd7c4c90075c4730cf8a4c4992c49aeed192831a938c0e3a3fe03ddfb6b4e5bc0c587ec6f06c563a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143504" y="2428868"/>
            <a:ext cx="4215255" cy="2071702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>
        <p:snd r:embed="rId2" name="VEGET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-63063"/>
            <a:ext cx="9175531" cy="696835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11XMCAX13DHNCA2DZV96CA60Y4DRCAIG5FV4CAPJ5IC1CABGRLLXCAQIGF7RCAXBANDNCAZ37TCVCARC0JDTCAXBBK9LCAMNLHQNCAOE1T7KCANZFZEJCAYR29OGCAPA76ARCA232CLL.pn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l="2698" t="3125" r="3125" b="4339"/>
          <a:stretch>
            <a:fillRect/>
          </a:stretch>
        </p:blipFill>
        <p:spPr>
          <a:xfrm>
            <a:off x="94758" y="1"/>
            <a:ext cx="8970359" cy="6842234"/>
          </a:xfrm>
          <a:prstGeom prst="bevel">
            <a:avLst/>
          </a:prstGeom>
          <a:ln>
            <a:noFill/>
          </a:ln>
        </p:spPr>
      </p:pic>
      <p:pic>
        <p:nvPicPr>
          <p:cNvPr id="5" name="3 Marcador de contenido" descr="L11XMCAX13DHNCA2DZV96CA60Y4DRCAIG5FV4CAPJ5IC1CABGRLLXCAQIGF7RCAXBANDNCAZ37TCVCARC0JDTCAXBBK9LCAMNLHQNCAOE1T7KCANZFZEJCAYR29OGCAPA76ARCA232CLL.png"/>
          <p:cNvPicPr>
            <a:picLocks noChangeAspect="1"/>
          </p:cNvPicPr>
          <p:nvPr/>
        </p:nvPicPr>
        <p:blipFill>
          <a:blip r:embed="rId2"/>
          <a:srcRect l="2698" t="3125" r="3708" b="7585"/>
          <a:stretch>
            <a:fillRect/>
          </a:stretch>
        </p:blipFill>
        <p:spPr>
          <a:xfrm>
            <a:off x="928662" y="928669"/>
            <a:ext cx="7286676" cy="5072099"/>
          </a:xfrm>
          <a:prstGeom prst="rect">
            <a:avLst/>
          </a:prstGeom>
          <a:ln>
            <a:noFill/>
          </a:ln>
        </p:spPr>
      </p:pic>
      <p:pic>
        <p:nvPicPr>
          <p:cNvPr id="6" name="3 Marcador de contenido" descr="L11XMCAX13DHNCA2DZV96CA60Y4DRCAIG5FV4CAPJ5IC1CABGRLLXCAQIGF7RCAXBANDNCAZ37TCVCARC0JDTCAXBBK9LCAMNLHQNCAOE1T7KCANZFZEJCAYR29OGCAPA76ARCA232CLL.png"/>
          <p:cNvPicPr>
            <a:picLocks noChangeAspect="1"/>
          </p:cNvPicPr>
          <p:nvPr/>
        </p:nvPicPr>
        <p:blipFill>
          <a:blip r:embed="rId2">
            <a:grayscl/>
            <a:lum bright="20000" contrast="30000"/>
          </a:blip>
          <a:srcRect l="2698" t="3125" r="3708" b="7585"/>
          <a:stretch>
            <a:fillRect/>
          </a:stretch>
        </p:blipFill>
        <p:spPr>
          <a:xfrm>
            <a:off x="928662" y="857232"/>
            <a:ext cx="7286676" cy="5165196"/>
          </a:xfrm>
          <a:prstGeom prst="rect">
            <a:avLst/>
          </a:prstGeom>
          <a:ln>
            <a:noFill/>
          </a:ln>
        </p:spPr>
      </p:pic>
      <p:pic>
        <p:nvPicPr>
          <p:cNvPr id="7" name="3 Marcador de contenido" descr="L11XMCAX13DHNCA2DZV96CA60Y4DRCAIG5FV4CAPJ5IC1CABGRLLXCAQIGF7RCAXBANDNCAZ37TCVCARC0JDTCAXBBK9LCAMNLHQNCAOE1T7KCANZFZEJCAYR29OGCAPA76ARCA232CLL.png"/>
          <p:cNvPicPr>
            <a:picLocks noChangeAspect="1"/>
          </p:cNvPicPr>
          <p:nvPr/>
        </p:nvPicPr>
        <p:blipFill>
          <a:blip r:embed="rId2"/>
          <a:srcRect l="2698" t="3125" r="3708" b="7585"/>
          <a:stretch>
            <a:fillRect/>
          </a:stretch>
        </p:blipFill>
        <p:spPr>
          <a:xfrm flipH="1" flipV="1">
            <a:off x="-944982" y="4572008"/>
            <a:ext cx="104998" cy="71438"/>
          </a:xfrm>
          <a:prstGeom prst="rect">
            <a:avLst/>
          </a:prstGeom>
          <a:ln>
            <a:noFill/>
          </a:ln>
        </p:spPr>
      </p:pic>
      <p:sp>
        <p:nvSpPr>
          <p:cNvPr id="10" name="9 CuadroTexto"/>
          <p:cNvSpPr txBox="1"/>
          <p:nvPr/>
        </p:nvSpPr>
        <p:spPr>
          <a:xfrm>
            <a:off x="1240528" y="2611651"/>
            <a:ext cx="56198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Toma consejo en el vino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decide con agua después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59766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WD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 flipV="1">
            <a:off x="9786973" y="-526134"/>
            <a:ext cx="66473" cy="49855"/>
          </a:xfrm>
        </p:spPr>
      </p:pic>
      <p:pic>
        <p:nvPicPr>
          <p:cNvPr id="5" name="4 Imagen" descr="02_1701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02_1701.jpg"/>
          <p:cNvPicPr>
            <a:picLocks noChangeAspect="1"/>
          </p:cNvPicPr>
          <p:nvPr/>
        </p:nvPicPr>
        <p:blipFill>
          <a:blip r:embed="rId3">
            <a:grayscl/>
            <a:lum bright="20000" contrast="10000"/>
          </a:blip>
          <a:stretch>
            <a:fillRect/>
          </a:stretch>
        </p:blipFill>
        <p:spPr>
          <a:xfrm>
            <a:off x="0" y="0"/>
            <a:ext cx="9128234" cy="693682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714356"/>
            <a:ext cx="72645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ven lo que aparentas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pero pocos lo que realmente eres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PKJVCAWM5G6RCAUCTLSVCAWQ8275CAFDUHS7CAL4ON8HCAXZARZXCAY0AGIOCAZLD97ICARPPEG7CAE3WDVECACOJTQECA5KFCCSCA3NYOMPCACFFTMWCAFTYTGWCAGJEEKBCAOFB4CX.pn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-141890"/>
            <a:ext cx="9144000" cy="6999890"/>
          </a:xfrm>
          <a:prstGeom prst="rect">
            <a:avLst/>
          </a:prstGeom>
          <a:ln>
            <a:noFill/>
          </a:ln>
        </p:spPr>
      </p:pic>
      <p:sp>
        <p:nvSpPr>
          <p:cNvPr id="5" name="4 Elipse"/>
          <p:cNvSpPr/>
          <p:nvPr/>
        </p:nvSpPr>
        <p:spPr>
          <a:xfrm>
            <a:off x="500034" y="-204951"/>
            <a:ext cx="8001056" cy="7062952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1000100" y="357166"/>
            <a:ext cx="6982345" cy="606447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500166" y="857232"/>
            <a:ext cx="6000792" cy="4981719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143108" y="1357298"/>
            <a:ext cx="4867308" cy="3991111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785786" y="4429132"/>
            <a:ext cx="7515199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s-ES" sz="4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amigo, viene a tiempo</a:t>
            </a:r>
          </a:p>
          <a:p>
            <a:r>
              <a:rPr lang="es-ES" sz="4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los demás cuando tienen tiempo</a:t>
            </a:r>
            <a:r>
              <a:rPr lang="es-ES" sz="36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s-ES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8450-1024x768-0083t7056max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428596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 redondeado"/>
          <p:cNvSpPr/>
          <p:nvPr/>
        </p:nvSpPr>
        <p:spPr>
          <a:xfrm>
            <a:off x="0" y="0"/>
            <a:ext cx="428628" cy="6858000"/>
          </a:xfrm>
          <a:prstGeom prst="roundRect">
            <a:avLst/>
          </a:prstGeom>
          <a:solidFill>
            <a:srgbClr val="FF0000">
              <a:alpha val="51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 redondeado"/>
          <p:cNvSpPr/>
          <p:nvPr/>
        </p:nvSpPr>
        <p:spPr>
          <a:xfrm>
            <a:off x="1285852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 redondeado"/>
          <p:cNvSpPr/>
          <p:nvPr/>
        </p:nvSpPr>
        <p:spPr>
          <a:xfrm>
            <a:off x="857224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 redondeado"/>
          <p:cNvSpPr/>
          <p:nvPr/>
        </p:nvSpPr>
        <p:spPr>
          <a:xfrm>
            <a:off x="1714480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 redondeado"/>
          <p:cNvSpPr/>
          <p:nvPr/>
        </p:nvSpPr>
        <p:spPr>
          <a:xfrm>
            <a:off x="2143108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2571736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3000364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 redondeado"/>
          <p:cNvSpPr/>
          <p:nvPr/>
        </p:nvSpPr>
        <p:spPr>
          <a:xfrm>
            <a:off x="3428992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 redondeado"/>
          <p:cNvSpPr/>
          <p:nvPr/>
        </p:nvSpPr>
        <p:spPr>
          <a:xfrm>
            <a:off x="4714876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 redondeado"/>
          <p:cNvSpPr/>
          <p:nvPr/>
        </p:nvSpPr>
        <p:spPr>
          <a:xfrm>
            <a:off x="4286248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 redondeado"/>
          <p:cNvSpPr/>
          <p:nvPr/>
        </p:nvSpPr>
        <p:spPr>
          <a:xfrm>
            <a:off x="3857620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 redondeado"/>
          <p:cNvSpPr/>
          <p:nvPr/>
        </p:nvSpPr>
        <p:spPr>
          <a:xfrm>
            <a:off x="5143504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 redondeado"/>
          <p:cNvSpPr/>
          <p:nvPr/>
        </p:nvSpPr>
        <p:spPr>
          <a:xfrm>
            <a:off x="5572132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 redondeado"/>
          <p:cNvSpPr/>
          <p:nvPr/>
        </p:nvSpPr>
        <p:spPr>
          <a:xfrm>
            <a:off x="6000760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 redondeado"/>
          <p:cNvSpPr/>
          <p:nvPr/>
        </p:nvSpPr>
        <p:spPr>
          <a:xfrm>
            <a:off x="6429388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 redondeado"/>
          <p:cNvSpPr/>
          <p:nvPr/>
        </p:nvSpPr>
        <p:spPr>
          <a:xfrm>
            <a:off x="6858016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 redondeado"/>
          <p:cNvSpPr/>
          <p:nvPr/>
        </p:nvSpPr>
        <p:spPr>
          <a:xfrm>
            <a:off x="7286644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 redondeado"/>
          <p:cNvSpPr/>
          <p:nvPr/>
        </p:nvSpPr>
        <p:spPr>
          <a:xfrm>
            <a:off x="7715272" y="0"/>
            <a:ext cx="500066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 redondeado"/>
          <p:cNvSpPr/>
          <p:nvPr/>
        </p:nvSpPr>
        <p:spPr>
          <a:xfrm>
            <a:off x="8215338" y="0"/>
            <a:ext cx="527134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 redondeado"/>
          <p:cNvSpPr/>
          <p:nvPr/>
        </p:nvSpPr>
        <p:spPr>
          <a:xfrm>
            <a:off x="8715372" y="0"/>
            <a:ext cx="428628" cy="6858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uadroTexto"/>
          <p:cNvSpPr txBox="1"/>
          <p:nvPr/>
        </p:nvSpPr>
        <p:spPr>
          <a:xfrm>
            <a:off x="427610" y="4994232"/>
            <a:ext cx="77867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 puede separar la paz de la libertad,porque nadie puede estar en paz consigo mismo si no es libre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9994134_4360ee6c40_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421408" cy="699989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-857288" y="285728"/>
            <a:ext cx="428628" cy="685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6" name="5 Imagen" descr="499994134_4360ee6c40_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214346" y="-214338"/>
            <a:ext cx="9374112" cy="7088104"/>
          </a:xfrm>
          <a:prstGeom prst="diamond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123782" y="5600195"/>
            <a:ext cx="73414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pesimista es un hombre que, cuando 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huele flores, busca un ataúd  alrededor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deParis1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 l="2343" t="4221" r="2241" b="8333"/>
          <a:stretch>
            <a:fillRect/>
          </a:stretch>
        </p:blipFill>
        <p:spPr>
          <a:xfrm>
            <a:off x="-1" y="0"/>
            <a:ext cx="9104073" cy="6858000"/>
          </a:xfrm>
          <a:prstGeom prst="rect">
            <a:avLst/>
          </a:prstGeom>
        </p:spPr>
      </p:pic>
      <p:pic>
        <p:nvPicPr>
          <p:cNvPr id="5" name="4 Imagen" descr="ArdeParis1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 l="2343" t="4221" r="2241" b="8333"/>
          <a:stretch>
            <a:fillRect/>
          </a:stretch>
        </p:blipFill>
        <p:spPr>
          <a:xfrm>
            <a:off x="0" y="0"/>
            <a:ext cx="2276461" cy="6858000"/>
          </a:xfrm>
          <a:prstGeom prst="diamond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ArdeParis1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 l="2343" t="4221" r="2241" b="8333"/>
          <a:stretch>
            <a:fillRect/>
          </a:stretch>
        </p:blipFill>
        <p:spPr>
          <a:xfrm>
            <a:off x="2285984" y="0"/>
            <a:ext cx="2276461" cy="6858000"/>
          </a:xfrm>
          <a:prstGeom prst="diamond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ArdeParis1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 l="2343" t="4221" r="2241" b="8333"/>
          <a:stretch>
            <a:fillRect/>
          </a:stretch>
        </p:blipFill>
        <p:spPr>
          <a:xfrm>
            <a:off x="4572000" y="0"/>
            <a:ext cx="2276461" cy="6858000"/>
          </a:xfrm>
          <a:prstGeom prst="diamond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ArdeParis1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 l="2343" t="4221" r="2241" b="8333"/>
          <a:stretch>
            <a:fillRect/>
          </a:stretch>
        </p:blipFill>
        <p:spPr>
          <a:xfrm>
            <a:off x="6867539" y="0"/>
            <a:ext cx="2276461" cy="6858000"/>
          </a:xfrm>
          <a:prstGeom prst="diamond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9" name="8 CuadroTexto"/>
          <p:cNvSpPr txBox="1"/>
          <p:nvPr/>
        </p:nvSpPr>
        <p:spPr>
          <a:xfrm>
            <a:off x="1000100" y="785794"/>
            <a:ext cx="749217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tengas miedo a dar un gran paso.......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precipicio no se pasa con saltitos</a:t>
            </a: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flores rojas - Poppy-field by www_BancodeImagenesGratuitas_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062"/>
            <a:ext cx="9144000" cy="6921062"/>
          </a:xfrm>
          <a:prstGeom prst="rect">
            <a:avLst/>
          </a:prstGeom>
        </p:spPr>
      </p:pic>
      <p:pic>
        <p:nvPicPr>
          <p:cNvPr id="5" name="4 Imagen" descr="Campo de flores rojas - Poppy-field by www_BancodeImagenesGratuitas_com.jpg"/>
          <p:cNvPicPr>
            <a:picLocks noChangeAspect="1"/>
          </p:cNvPicPr>
          <p:nvPr/>
        </p:nvPicPr>
        <p:blipFill>
          <a:blip r:embed="rId2"/>
          <a:srcRect l="781" t="43230" r="50620" b="-1367"/>
          <a:stretch>
            <a:fillRect/>
          </a:stretch>
        </p:blipFill>
        <p:spPr>
          <a:xfrm>
            <a:off x="285720" y="2928934"/>
            <a:ext cx="4443935" cy="4023659"/>
          </a:xfrm>
          <a:prstGeom prst="ellipse">
            <a:avLst/>
          </a:prstGeom>
          <a:ln>
            <a:solidFill>
              <a:schemeClr val="tx1"/>
            </a:solidFill>
          </a:ln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1142976" y="500042"/>
            <a:ext cx="5952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sueñes tu vida, vive tu sueño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WD.png"/>
          <p:cNvPicPr>
            <a:picLocks noChangeAspect="1"/>
          </p:cNvPicPr>
          <p:nvPr/>
        </p:nvPicPr>
        <p:blipFill>
          <a:blip r:embed="rId2">
            <a:lum contrast="20000"/>
          </a:blip>
          <a:srcRect t="7556" b="128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WD.png"/>
          <p:cNvPicPr>
            <a:picLocks noChangeAspect="1"/>
          </p:cNvPicPr>
          <p:nvPr/>
        </p:nvPicPr>
        <p:blipFill>
          <a:blip r:embed="rId2">
            <a:lum contrast="20000"/>
          </a:blip>
          <a:srcRect t="7556" b="12873"/>
          <a:stretch>
            <a:fillRect/>
          </a:stretch>
        </p:blipFill>
        <p:spPr>
          <a:xfrm>
            <a:off x="1" y="-1"/>
            <a:ext cx="2285983" cy="6889531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6" name="5 Imagen" descr="AWD.png"/>
          <p:cNvPicPr>
            <a:picLocks noChangeAspect="1"/>
          </p:cNvPicPr>
          <p:nvPr/>
        </p:nvPicPr>
        <p:blipFill>
          <a:blip r:embed="rId2">
            <a:lum contrast="20000"/>
          </a:blip>
          <a:srcRect t="7556" b="12873"/>
          <a:stretch>
            <a:fillRect/>
          </a:stretch>
        </p:blipFill>
        <p:spPr>
          <a:xfrm>
            <a:off x="2428860" y="-31531"/>
            <a:ext cx="2219995" cy="6889531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" name="6 Imagen" descr="AWD.png"/>
          <p:cNvPicPr>
            <a:picLocks noChangeAspect="1"/>
          </p:cNvPicPr>
          <p:nvPr/>
        </p:nvPicPr>
        <p:blipFill>
          <a:blip r:embed="rId2">
            <a:lum contrast="20000"/>
          </a:blip>
          <a:srcRect t="7556" b="12873"/>
          <a:stretch>
            <a:fillRect/>
          </a:stretch>
        </p:blipFill>
        <p:spPr>
          <a:xfrm>
            <a:off x="4786314" y="-31531"/>
            <a:ext cx="2143140" cy="6889531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" name="7 Imagen" descr="AWD.png"/>
          <p:cNvPicPr>
            <a:picLocks noChangeAspect="1"/>
          </p:cNvPicPr>
          <p:nvPr/>
        </p:nvPicPr>
        <p:blipFill>
          <a:blip r:embed="rId2">
            <a:lum contrast="20000"/>
          </a:blip>
          <a:srcRect t="7556" b="12873"/>
          <a:stretch>
            <a:fillRect/>
          </a:stretch>
        </p:blipFill>
        <p:spPr>
          <a:xfrm>
            <a:off x="7015654" y="-31531"/>
            <a:ext cx="2128345" cy="6889531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10" name="9 Rectángulo"/>
          <p:cNvSpPr/>
          <p:nvPr/>
        </p:nvSpPr>
        <p:spPr>
          <a:xfrm>
            <a:off x="285720" y="857232"/>
            <a:ext cx="56440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/>
              <a:t>No te empeñes en ser conocido, sino en ser alguien  que merezca la pena conocer</a:t>
            </a:r>
            <a:endParaRPr lang="es-ES" sz="36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oak-of-night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593"/>
            <a:ext cx="9144000" cy="6952593"/>
          </a:xfrm>
          <a:prstGeom prst="rect">
            <a:avLst/>
          </a:prstGeom>
        </p:spPr>
      </p:pic>
      <p:pic>
        <p:nvPicPr>
          <p:cNvPr id="5" name="4 Imagen" descr="cloak-of-night-4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" y="-114061"/>
            <a:ext cx="9056850" cy="6987827"/>
          </a:xfrm>
          <a:prstGeom prst="ellipse">
            <a:avLst/>
          </a:prstGeom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714348" y="5429264"/>
            <a:ext cx="818563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pierdas no te fijes en lo que has perdido, 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en lo que te queda por ganar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ner-of-paradise-esquina-del-paraiso-2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rner-of-paradise-esquina-del-paraiso-2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tretch>
            <a:fillRect/>
          </a:stretch>
        </p:blipFill>
        <p:spPr>
          <a:xfrm>
            <a:off x="285720" y="285728"/>
            <a:ext cx="3818759" cy="2864069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corner-of-paradise-esquina-del-paraiso-2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tretch>
            <a:fillRect/>
          </a:stretch>
        </p:blipFill>
        <p:spPr>
          <a:xfrm>
            <a:off x="214282" y="3500438"/>
            <a:ext cx="3818759" cy="2864069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7" name="6 Imagen" descr="corner-of-paradise-esquina-del-paraiso-2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tretch>
            <a:fillRect/>
          </a:stretch>
        </p:blipFill>
        <p:spPr>
          <a:xfrm>
            <a:off x="4857752" y="285728"/>
            <a:ext cx="3818759" cy="2864069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8" name="7 Imagen" descr="corner-of-paradise-esquina-del-paraiso-2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tretch>
            <a:fillRect/>
          </a:stretch>
        </p:blipFill>
        <p:spPr>
          <a:xfrm>
            <a:off x="4786314" y="3571876"/>
            <a:ext cx="3818759" cy="2864069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231154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0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857488" y="4643446"/>
            <a:ext cx="595547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silencios que lo dicen todo 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palabras que no dicen nada.</a:t>
            </a:r>
          </a:p>
          <a:p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aturas-de-cuatro-patas-reino-animal-4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riaturas-de-cuatro-patas-reino-animal-4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93127" cy="6894848"/>
          </a:xfrm>
          <a:prstGeom prst="rect">
            <a:avLst/>
          </a:prstGeom>
        </p:spPr>
      </p:pic>
      <p:pic>
        <p:nvPicPr>
          <p:cNvPr id="6" name="5 Imagen" descr="Criaturas-de-cuatro-patas-reino-animal-4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3581263" cy="2685948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7" name="6 Imagen" descr="Criaturas-de-cuatro-patas-reino-animal-4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5562737" y="4172052"/>
            <a:ext cx="3581263" cy="2685948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8" name="7 Imagen" descr="Criaturas-de-cuatro-patas-reino-animal-4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5562737" y="0"/>
            <a:ext cx="3581263" cy="2685948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9" name="8 Imagen" descr="Criaturas-de-cuatro-patas-reino-animal-4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4172052"/>
            <a:ext cx="3581263" cy="2685948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0"/>
            <a:ext cx="231154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0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68969" y="3643314"/>
            <a:ext cx="81776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esta vida.........ama, perdona y olvida, hoy te lo 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 un amigo, mañana te lo dirá la vida.</a:t>
            </a:r>
          </a:p>
          <a:p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MXCASZSH0CCAHXRIOJCAUOWIAZCATJLMXTCA1D6MNTCAHAP47SCA76ZWWICAFVXWAPCACEIZUXCA3LUUNDCAOAH5L0CAHL7X8YCA4VS66XCAVKC5JTCAM509SFCALINZJ1CAOHMK6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99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CRIMXCASZSH0CCAHXRIOJCAUOWIAZCATJLMXTCA1D6MNTCAHAP47SCA76ZWWICAFVXWAPCACEIZUXCA3LUUNDCAOAH5L0CAHL7X8YCA4VS66XCAVKC5JTCAM509SFCALINZJ1CAOHMK6U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20" y="214290"/>
            <a:ext cx="8595712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1142976" y="5072074"/>
            <a:ext cx="7306808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/>
              <a:t>Expresa lo que tu corazón siente</a:t>
            </a:r>
          </a:p>
          <a:p>
            <a:r>
              <a:rPr lang="es-ES" sz="3200" dirty="0" smtClean="0"/>
              <a:t> y no lo que tu me mente te hace imaginar......</a:t>
            </a:r>
          </a:p>
          <a:p>
            <a:endParaRPr lang="es-ES" dirty="0"/>
          </a:p>
        </p:txBody>
      </p:sp>
    </p:spTree>
  </p:cSld>
  <p:clrMapOvr>
    <a:masterClrMapping/>
  </p:clrMapOvr>
  <p:transition advTm="21000">
    <p:sndAc>
      <p:stSnd>
        <p:snd r:embed="rId2" name="VEGET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KHNKCAZU7LPACAKFM7O9CAK0ABV7CA21JV5PCAGM1I0YCA3FXGM1CABUY1TZCACBH2A5CA72V2Z3CAV4TAZSCA4QHVHFCARANH0XCA4IC6UICAC6OUUFCASW1UMACAE6S6DKCAOIE8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6828"/>
          </a:xfrm>
          <a:prstGeom prst="rect">
            <a:avLst/>
          </a:prstGeom>
        </p:spPr>
      </p:pic>
      <p:pic>
        <p:nvPicPr>
          <p:cNvPr id="5" name="4 Imagen" descr="EKHNKCAZU7LPACAKFM7O9CAK0ABV7CA21JV5PCAGM1I0YCA3FXGM1CABUY1TZCACBH2A5CA72V2Z3CAV4TAZSCA4QHVHFCARANH0XCA4IC6UICAC6OUUFCASW1UMACAE6S6DKCAOIE8D6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2586" t="4189" r="13281"/>
          <a:stretch>
            <a:fillRect/>
          </a:stretch>
        </p:blipFill>
        <p:spPr>
          <a:xfrm>
            <a:off x="1071538" y="0"/>
            <a:ext cx="6968827" cy="6936828"/>
          </a:xfrm>
          <a:prstGeom prst="rect">
            <a:avLst/>
          </a:prstGeom>
          <a:ln>
            <a:noFill/>
          </a:ln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0" y="0"/>
            <a:ext cx="231154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0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142976" y="642918"/>
            <a:ext cx="730078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algo tan pequeño como una lágrima cabe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algo tan grande como un sentimiento.</a:t>
            </a:r>
          </a:p>
          <a:p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tido-del-sigl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-58598" y="-78829"/>
            <a:ext cx="9202598" cy="69368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4 Imagen" descr="partido-del-sigl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-31531"/>
            <a:ext cx="9202598" cy="6889531"/>
          </a:xfrm>
          <a:prstGeom prst="diamond">
            <a:avLst/>
          </a:prstGeom>
          <a:ln>
            <a:noFill/>
          </a:ln>
        </p:spPr>
      </p:pic>
      <p:pic>
        <p:nvPicPr>
          <p:cNvPr id="6" name="5 Imagen" descr="partido-del-sigl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285720" y="428604"/>
            <a:ext cx="8318938" cy="6219152"/>
          </a:xfrm>
          <a:prstGeom prst="diamond">
            <a:avLst/>
          </a:prstGeom>
          <a:ln>
            <a:noFill/>
          </a:ln>
        </p:spPr>
      </p:pic>
      <p:pic>
        <p:nvPicPr>
          <p:cNvPr id="7" name="6 Imagen" descr="partido-del-sigl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785786" y="642918"/>
            <a:ext cx="7535611" cy="5633545"/>
          </a:xfrm>
          <a:prstGeom prst="diamond">
            <a:avLst/>
          </a:prstGeom>
          <a:ln>
            <a:noFill/>
          </a:ln>
        </p:spPr>
      </p:pic>
      <p:pic>
        <p:nvPicPr>
          <p:cNvPr id="8" name="7 Imagen" descr="partido-del-sigl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1142976" y="857232"/>
            <a:ext cx="6867420" cy="5134012"/>
          </a:xfrm>
          <a:prstGeom prst="diamond">
            <a:avLst/>
          </a:prstGeom>
          <a:ln>
            <a:noFill/>
          </a:ln>
        </p:spPr>
      </p:pic>
      <p:pic>
        <p:nvPicPr>
          <p:cNvPr id="9" name="8 Imagen" descr="partido-del-sigl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1639614" y="1142984"/>
            <a:ext cx="5932782" cy="4572032"/>
          </a:xfrm>
          <a:prstGeom prst="diamond">
            <a:avLst/>
          </a:prstGeom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2214546" y="4714884"/>
            <a:ext cx="525336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sonrisa es el único virus 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hace daño al alma</a:t>
            </a: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oon-bridge-puente-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ontoon-bridge-puente-3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571472" y="285728"/>
            <a:ext cx="8143964" cy="6286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5214950"/>
            <a:ext cx="80061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hagas nada hoy que comprometa tu mañana</a:t>
            </a:r>
          </a:p>
          <a:p>
            <a:endParaRPr lang="es-ES" sz="32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C9K7DS.pn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CAC9K7DS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 con hiel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io con hielo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70C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31532"/>
            <a:ext cx="9209235" cy="682646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14678" y="3500438"/>
            <a:ext cx="55921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cree en la sangre que corre y 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duda de las lágrimas que caen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ADOS.png"/>
          <p:cNvPicPr>
            <a:picLocks noChangeAspect="1"/>
          </p:cNvPicPr>
          <p:nvPr/>
        </p:nvPicPr>
        <p:blipFill>
          <a:blip r:embed="rId2">
            <a:lum contrast="20000"/>
          </a:blip>
          <a:srcRect b="72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VENADOS.png"/>
          <p:cNvPicPr>
            <a:picLocks noChangeAspect="1"/>
          </p:cNvPicPr>
          <p:nvPr/>
        </p:nvPicPr>
        <p:blipFill>
          <a:blip r:embed="rId2">
            <a:lum contrast="20000"/>
          </a:blip>
          <a:srcRect b="7291"/>
          <a:stretch>
            <a:fillRect/>
          </a:stretch>
        </p:blipFill>
        <p:spPr>
          <a:xfrm>
            <a:off x="357158" y="500042"/>
            <a:ext cx="8358246" cy="607223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VENADOS.png"/>
          <p:cNvPicPr>
            <a:picLocks noChangeAspect="1"/>
          </p:cNvPicPr>
          <p:nvPr/>
        </p:nvPicPr>
        <p:blipFill>
          <a:blip r:embed="rId2">
            <a:lum contrast="20000"/>
          </a:blip>
          <a:srcRect b="7291"/>
          <a:stretch>
            <a:fillRect/>
          </a:stretch>
        </p:blipFill>
        <p:spPr>
          <a:xfrm>
            <a:off x="428596" y="642918"/>
            <a:ext cx="8001056" cy="5721443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7" name="6 Imagen" descr="VENADOS.png"/>
          <p:cNvPicPr>
            <a:picLocks noChangeAspect="1"/>
          </p:cNvPicPr>
          <p:nvPr/>
        </p:nvPicPr>
        <p:blipFill>
          <a:blip r:embed="rId2">
            <a:lum contrast="20000"/>
          </a:blip>
          <a:srcRect b="7291"/>
          <a:stretch>
            <a:fillRect/>
          </a:stretch>
        </p:blipFill>
        <p:spPr>
          <a:xfrm>
            <a:off x="693683" y="785794"/>
            <a:ext cx="7521655" cy="5429288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8" name="7 Imagen" descr="VENADOS.png"/>
          <p:cNvPicPr>
            <a:picLocks noChangeAspect="1"/>
          </p:cNvPicPr>
          <p:nvPr/>
        </p:nvPicPr>
        <p:blipFill>
          <a:blip r:embed="rId2">
            <a:lum contrast="20000"/>
          </a:blip>
          <a:srcRect b="7291"/>
          <a:stretch>
            <a:fillRect/>
          </a:stretch>
        </p:blipFill>
        <p:spPr>
          <a:xfrm>
            <a:off x="928662" y="1071546"/>
            <a:ext cx="6945721" cy="4947540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9" name="8 CuadroTexto"/>
          <p:cNvSpPr txBox="1"/>
          <p:nvPr/>
        </p:nvSpPr>
        <p:spPr>
          <a:xfrm>
            <a:off x="3071802" y="857232"/>
            <a:ext cx="48013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ysClr val="windowText" lastClr="000000"/>
                  </a:solidFill>
                </a:ln>
              </a:rPr>
              <a:t>Tu corazón es libre..... </a:t>
            </a:r>
          </a:p>
          <a:p>
            <a:r>
              <a:rPr lang="es-ES" sz="3600" dirty="0" smtClean="0">
                <a:ln>
                  <a:solidFill>
                    <a:sysClr val="windowText" lastClr="000000"/>
                  </a:solidFill>
                </a:ln>
              </a:rPr>
              <a:t> ten valor de escucharlo.	</a:t>
            </a:r>
          </a:p>
          <a:p>
            <a:endParaRPr lang="es-ES" sz="1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1H2G8A.png"/>
          <p:cNvPicPr>
            <a:picLocks noChangeAspect="1"/>
          </p:cNvPicPr>
          <p:nvPr/>
        </p:nvPicPr>
        <p:blipFill>
          <a:blip r:embed="rId2">
            <a:lum contrast="20000"/>
          </a:blip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CA1H2G8A.png"/>
          <p:cNvPicPr>
            <a:picLocks noChangeAspect="1"/>
          </p:cNvPicPr>
          <p:nvPr/>
        </p:nvPicPr>
        <p:blipFill>
          <a:blip r:embed="rId2">
            <a:grayscl/>
          </a:blip>
          <a:srcRect b="6250"/>
          <a:stretch>
            <a:fillRect/>
          </a:stretch>
        </p:blipFill>
        <p:spPr>
          <a:xfrm>
            <a:off x="-2419" y="0"/>
            <a:ext cx="9146419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857224" y="5000636"/>
            <a:ext cx="678664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error querer quitar de la cabeza ,lo que no puede borrar el corazón</a:t>
            </a:r>
          </a:p>
          <a:p>
            <a:endParaRPr lang="es-ES" sz="36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L545B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CAL545B5.png"/>
          <p:cNvPicPr>
            <a:picLocks noChangeAspect="1"/>
          </p:cNvPicPr>
          <p:nvPr/>
        </p:nvPicPr>
        <p:blipFill>
          <a:blip r:embed="rId2"/>
          <a:srcRect l="10243" t="8333" r="17968" b="9195"/>
          <a:stretch>
            <a:fillRect/>
          </a:stretch>
        </p:blipFill>
        <p:spPr>
          <a:xfrm>
            <a:off x="357158" y="1"/>
            <a:ext cx="7993117" cy="6857999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63656" y="357166"/>
            <a:ext cx="898034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dejare de amar el día que un pintor </a:t>
            </a:r>
          </a:p>
          <a:p>
            <a:r>
              <a:rPr lang="es-ES" sz="40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pinte sobre su tela el sonido de una lágrima</a:t>
            </a:r>
          </a:p>
          <a:p>
            <a:endParaRPr lang="es-ES" sz="32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ZQKVAQ.pn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pic>
        <p:nvPicPr>
          <p:cNvPr id="5" name="4 Imagen" descr="viewerCAZQKVAQ.pn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285720" y="378371"/>
            <a:ext cx="8510612" cy="6243145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viewerCAZQKVAQ.pn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428596" y="571480"/>
            <a:ext cx="8215370" cy="5857916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viewerCAZQKVAQ.pn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642910" y="714356"/>
            <a:ext cx="7786742" cy="5572164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viewerCAZQKVAQ.pn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714348" y="1142984"/>
            <a:ext cx="7429552" cy="5276887"/>
          </a:xfrm>
          <a:prstGeom prst="rect">
            <a:avLst/>
          </a:prstGeom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285720" y="1571612"/>
            <a:ext cx="85493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pudiese ser una parte de </a:t>
            </a:r>
            <a:r>
              <a:rPr lang="es-ES" sz="3600" dirty="0" err="1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</a:t>
            </a:r>
            <a:r>
              <a:rPr lang="es-ES" sz="3600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elegiría ser tus lágrimas....... Porque tus lágrimas son concebidas en tu corazón, nacen en tus ojos, viven en tus mejillas, y mueren en tus labios. </a:t>
            </a:r>
            <a:br>
              <a:rPr lang="es-ES" sz="3600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6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514" y="29029"/>
            <a:ext cx="9144000" cy="682171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515" y="-29029"/>
            <a:ext cx="9187543" cy="6879772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2357422" y="2862263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7" name="Text Box 24">
            <a:hlinkClick r:id="rId3"/>
          </p:cNvPr>
          <p:cNvSpPr txBox="1">
            <a:spLocks noChangeArrowheads="1"/>
          </p:cNvSpPr>
          <p:nvPr/>
        </p:nvSpPr>
        <p:spPr bwMode="auto">
          <a:xfrm>
            <a:off x="3929058" y="5929330"/>
            <a:ext cx="1657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u="sng" dirty="0">
              <a:solidFill>
                <a:srgbClr val="FFC000"/>
              </a:solidFill>
            </a:endParaRPr>
          </a:p>
        </p:txBody>
      </p:sp>
      <p:sp>
        <p:nvSpPr>
          <p:cNvPr id="8" name="Text Box 25"/>
          <p:cNvSpPr txBox="1">
            <a:spLocks noChangeArrowheads="1"/>
          </p:cNvSpPr>
          <p:nvPr/>
        </p:nvSpPr>
        <p:spPr bwMode="auto">
          <a:xfrm>
            <a:off x="6000760" y="5929330"/>
            <a:ext cx="1368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dirty="0"/>
          </a:p>
        </p:txBody>
      </p:sp>
      <p:sp>
        <p:nvSpPr>
          <p:cNvPr id="9" name="Text Box 26"/>
          <p:cNvSpPr txBox="1">
            <a:spLocks noChangeArrowheads="1"/>
          </p:cNvSpPr>
          <p:nvPr/>
        </p:nvSpPr>
        <p:spPr bwMode="auto">
          <a:xfrm>
            <a:off x="1857356" y="5929330"/>
            <a:ext cx="15843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dirty="0">
              <a:solidFill>
                <a:schemeClr val="tx1"/>
              </a:solidFill>
            </a:endParaRPr>
          </a:p>
        </p:txBody>
      </p:sp>
      <p:sp>
        <p:nvSpPr>
          <p:cNvPr id="10" name="Text Box 29"/>
          <p:cNvSpPr txBox="1">
            <a:spLocks noChangeArrowheads="1"/>
          </p:cNvSpPr>
          <p:nvPr/>
        </p:nvSpPr>
        <p:spPr bwMode="auto">
          <a:xfrm>
            <a:off x="1643042" y="5357826"/>
            <a:ext cx="18473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4400" b="1" u="none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240" y="30481"/>
            <a:ext cx="9159240" cy="68275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WYNLK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viewerCAWYNLK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20" y="428604"/>
            <a:ext cx="8429684" cy="61131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2286000" y="26903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7" name="6 Imagen" descr="viewerCAWYNLK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472" y="785794"/>
            <a:ext cx="7778066" cy="5500726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viewerCAWYNLK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8662" y="1071546"/>
            <a:ext cx="7073210" cy="5002245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9" name="8 CuadroTexto"/>
          <p:cNvSpPr txBox="1"/>
          <p:nvPr/>
        </p:nvSpPr>
        <p:spPr>
          <a:xfrm>
            <a:off x="-428660" y="55007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214546" y="5715016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800" dirty="0">
              <a:ln>
                <a:solidFill>
                  <a:sysClr val="windowText" lastClr="000000"/>
                </a:soli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500166" y="5649982"/>
            <a:ext cx="5463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	</a:t>
            </a:r>
            <a:r>
              <a:rPr lang="es-ES" sz="2800" dirty="0" smtClean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</a:rPr>
              <a:t>Francisco Del Olmo  -  Jazmín</a:t>
            </a:r>
            <a:endParaRPr lang="es-ES" sz="2800" dirty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3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1" grpI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IMENTO PARA EL ALMA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ALIMENTO PARA EL ALMA</Template>
  <TotalTime>0</TotalTime>
  <Words>373</Words>
  <Application>Microsoft Office PowerPoint</Application>
  <PresentationFormat>Presentación en pantalla (4:3)</PresentationFormat>
  <Paragraphs>67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ALIMENTO PARA EL ALMA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2012-06-07T14:48:13Z</dcterms:created>
  <dcterms:modified xsi:type="dcterms:W3CDTF">2012-06-07T14:55:04Z</dcterms:modified>
</cp:coreProperties>
</file>