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392" r:id="rId3"/>
    <p:sldId id="405" r:id="rId4"/>
    <p:sldId id="404" r:id="rId5"/>
    <p:sldId id="380" r:id="rId6"/>
    <p:sldId id="412" r:id="rId7"/>
    <p:sldId id="407" r:id="rId8"/>
    <p:sldId id="410" r:id="rId9"/>
    <p:sldId id="406" r:id="rId10"/>
    <p:sldId id="411" r:id="rId11"/>
    <p:sldId id="413" r:id="rId12"/>
    <p:sldId id="422" r:id="rId13"/>
    <p:sldId id="424" r:id="rId14"/>
    <p:sldId id="419" r:id="rId15"/>
    <p:sldId id="420" r:id="rId16"/>
    <p:sldId id="421" r:id="rId17"/>
    <p:sldId id="408" r:id="rId18"/>
    <p:sldId id="409" r:id="rId19"/>
    <p:sldId id="427" r:id="rId20"/>
    <p:sldId id="428" r:id="rId21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n1jL2aXWp8DcZbSJPAkBA==" hashData="9mKLoaIB+mEN/RgAyroIKXt7XA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A764"/>
    <a:srgbClr val="FFB547"/>
    <a:srgbClr val="B5CD85"/>
    <a:srgbClr val="9BC3FF"/>
    <a:srgbClr val="8BBAFF"/>
    <a:srgbClr val="5B9DFF"/>
    <a:srgbClr val="2F83FF"/>
    <a:srgbClr val="FFE579"/>
    <a:srgbClr val="FFCC00"/>
    <a:srgbClr val="5C8A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618" autoAdjust="0"/>
    <p:restoredTop sz="94660"/>
  </p:normalViewPr>
  <p:slideViewPr>
    <p:cSldViewPr>
      <p:cViewPr varScale="1">
        <p:scale>
          <a:sx n="70" d="100"/>
          <a:sy n="70" d="100"/>
        </p:scale>
        <p:origin x="-96" y="-55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788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21/08/2015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10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21/08/2015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21/08/2015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21/08/2015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21/08/2015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21/08/2015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21/08/2015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21/08/2015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21/08/2015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21/08/2015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21/08/2015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21/08/2015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5431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21/08/2015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475375" y="105969"/>
            <a:ext cx="819326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utumn" pitchFamily="2" charset="0"/>
              </a:rPr>
              <a:t>Algunas cosas que debemos aprender</a:t>
            </a:r>
            <a:endParaRPr lang="es-ES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utumn" pitchFamily="2" charset="0"/>
            </a:endParaRPr>
          </a:p>
        </p:txBody>
      </p:sp>
      <p:pic>
        <p:nvPicPr>
          <p:cNvPr id="2" name="Esperando's   Fabulous Tune   w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69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323410" y="156920"/>
            <a:ext cx="84971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… Que </a:t>
            </a:r>
            <a:r>
              <a:rPr lang="es-CO" sz="2000" b="1" dirty="0">
                <a:latin typeface="+mj-lt"/>
              </a:rPr>
              <a:t>toma mucho tiempo llegar a ser la persona que deseo ser.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323410" y="4552960"/>
            <a:ext cx="84971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… Que </a:t>
            </a:r>
            <a:r>
              <a:rPr lang="es-CO" sz="2000" b="1" dirty="0">
                <a:latin typeface="+mj-lt"/>
              </a:rPr>
              <a:t>podemos hacer mucho más cosas de las que creemos poder hacer.</a:t>
            </a:r>
          </a:p>
        </p:txBody>
      </p:sp>
    </p:spTree>
    <p:extLst>
      <p:ext uri="{BB962C8B-B14F-4D97-AF65-F5344CB8AC3E}">
        <p14:creationId xmlns:p14="http://schemas.microsoft.com/office/powerpoint/2010/main" val="4098848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3410" y="156920"/>
            <a:ext cx="84971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… Que </a:t>
            </a:r>
            <a:r>
              <a:rPr lang="es-CO" sz="2000" b="1" dirty="0">
                <a:latin typeface="+mj-lt"/>
              </a:rPr>
              <a:t>requiere años desarrollar la confianza y un segundo destruirla.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323410" y="4567220"/>
            <a:ext cx="84971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… Que </a:t>
            </a:r>
            <a:r>
              <a:rPr lang="es-CO" sz="2000" b="1" dirty="0">
                <a:latin typeface="+mj-lt"/>
              </a:rPr>
              <a:t>las personas honestas tienen más éxito al paso del tiempo.</a:t>
            </a:r>
          </a:p>
        </p:txBody>
      </p:sp>
    </p:spTree>
    <p:extLst>
      <p:ext uri="{BB962C8B-B14F-4D97-AF65-F5344CB8AC3E}">
        <p14:creationId xmlns:p14="http://schemas.microsoft.com/office/powerpoint/2010/main" val="833044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C:\01 Mis docu. Backup\Mis imágenes\00 Para el mensaje haciendo\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27 Rectángulo"/>
          <p:cNvSpPr/>
          <p:nvPr/>
        </p:nvSpPr>
        <p:spPr>
          <a:xfrm>
            <a:off x="1298040" y="133306"/>
            <a:ext cx="6536046" cy="856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… Que </a:t>
            </a:r>
            <a:r>
              <a:rPr lang="es-CO" sz="2000" b="1" dirty="0">
                <a:latin typeface="+mj-lt"/>
              </a:rPr>
              <a:t>no debemos nunca juzgar a los hijos por sus errores, que como padres cometimos cuando éramos jóvenes.</a:t>
            </a:r>
          </a:p>
        </p:txBody>
      </p:sp>
      <p:sp>
        <p:nvSpPr>
          <p:cNvPr id="29" name="28 Rectángulo"/>
          <p:cNvSpPr/>
          <p:nvPr/>
        </p:nvSpPr>
        <p:spPr>
          <a:xfrm>
            <a:off x="321953" y="4254809"/>
            <a:ext cx="848858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… Que </a:t>
            </a:r>
            <a:r>
              <a:rPr lang="es-CO" sz="2000" b="1" dirty="0">
                <a:latin typeface="+mj-lt"/>
              </a:rPr>
              <a:t>la madurez tiene que ver más con la experiencia que hemos </a:t>
            </a:r>
            <a:r>
              <a:rPr lang="es-CO" sz="2000" b="1" dirty="0" smtClean="0">
                <a:latin typeface="+mj-lt"/>
              </a:rPr>
              <a:t>vivido,</a:t>
            </a:r>
          </a:p>
          <a:p>
            <a:pPr algn="ctr"/>
            <a:r>
              <a:rPr lang="es-CO" sz="2000" b="1" dirty="0" smtClean="0">
                <a:latin typeface="+mj-lt"/>
              </a:rPr>
              <a:t>y </a:t>
            </a:r>
            <a:r>
              <a:rPr lang="es-CO" sz="2000" b="1" dirty="0">
                <a:latin typeface="+mj-lt"/>
              </a:rPr>
              <a:t>no tanto con los años que hemos cumplido.</a:t>
            </a:r>
          </a:p>
        </p:txBody>
      </p:sp>
    </p:spTree>
    <p:extLst>
      <p:ext uri="{BB962C8B-B14F-4D97-AF65-F5344CB8AC3E}">
        <p14:creationId xmlns:p14="http://schemas.microsoft.com/office/powerpoint/2010/main" val="1453582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323410" y="151930"/>
            <a:ext cx="84971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… Que </a:t>
            </a:r>
            <a:r>
              <a:rPr lang="es-CO" sz="2000" b="1" dirty="0">
                <a:latin typeface="+mj-lt"/>
              </a:rPr>
              <a:t>no debo competir contra lo mejor de otros, sino a competir con lo mejor de mí.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323410" y="4543335"/>
            <a:ext cx="84971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… Que </a:t>
            </a:r>
            <a:r>
              <a:rPr lang="es-CO" sz="2000" b="1" dirty="0">
                <a:latin typeface="+mj-lt"/>
              </a:rPr>
              <a:t>no importa si mi corazón está herido, el mundo sigue girando.</a:t>
            </a:r>
          </a:p>
        </p:txBody>
      </p:sp>
    </p:spTree>
    <p:extLst>
      <p:ext uri="{BB962C8B-B14F-4D97-AF65-F5344CB8AC3E}">
        <p14:creationId xmlns:p14="http://schemas.microsoft.com/office/powerpoint/2010/main" val="1554209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323410" y="156920"/>
            <a:ext cx="84971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… Que </a:t>
            </a:r>
            <a:r>
              <a:rPr lang="es-CO" sz="2000" b="1" dirty="0">
                <a:latin typeface="+mj-lt"/>
              </a:rPr>
              <a:t>hay dos días de cada semana por los que no debemos de preocuparnos: ayer y mañana. El único momento valioso es ahora.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323410" y="4576845"/>
            <a:ext cx="84971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… Que </a:t>
            </a:r>
            <a:r>
              <a:rPr lang="es-CO" sz="2000" b="1" dirty="0">
                <a:latin typeface="+mj-lt"/>
              </a:rPr>
              <a:t>si no controlo mi actitud, ésta me controlará a mí.</a:t>
            </a:r>
          </a:p>
        </p:txBody>
      </p:sp>
    </p:spTree>
    <p:extLst>
      <p:ext uri="{BB962C8B-B14F-4D97-AF65-F5344CB8AC3E}">
        <p14:creationId xmlns:p14="http://schemas.microsoft.com/office/powerpoint/2010/main" val="53949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323410" y="147295"/>
            <a:ext cx="84971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… Que </a:t>
            </a:r>
            <a:r>
              <a:rPr lang="es-CO" sz="2000" b="1" dirty="0">
                <a:latin typeface="+mj-lt"/>
              </a:rPr>
              <a:t>los políticos hablan igual en todos los idiomas.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251400" y="4557595"/>
            <a:ext cx="8641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… Que </a:t>
            </a:r>
            <a:r>
              <a:rPr lang="es-CO" sz="2000" b="1" dirty="0">
                <a:latin typeface="+mj-lt"/>
              </a:rPr>
              <a:t>es mucho mejor expresar mis sentimientos, que guardarlos dentro de mí.</a:t>
            </a:r>
          </a:p>
        </p:txBody>
      </p:sp>
    </p:spTree>
    <p:extLst>
      <p:ext uri="{BB962C8B-B14F-4D97-AF65-F5344CB8AC3E}">
        <p14:creationId xmlns:p14="http://schemas.microsoft.com/office/powerpoint/2010/main" val="2117913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323410" y="142660"/>
            <a:ext cx="84971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… Que </a:t>
            </a:r>
            <a:r>
              <a:rPr lang="es-CO" sz="2000" b="1" dirty="0">
                <a:latin typeface="+mj-lt"/>
              </a:rPr>
              <a:t>siempre existen tres enfoques en cada historia: mi verdad, tu </a:t>
            </a:r>
            <a:r>
              <a:rPr lang="es-CO" sz="2000" b="1" dirty="0" smtClean="0">
                <a:latin typeface="+mj-lt"/>
              </a:rPr>
              <a:t>verdad</a:t>
            </a:r>
          </a:p>
          <a:p>
            <a:pPr algn="ctr"/>
            <a:r>
              <a:rPr lang="es-CO" sz="2000" b="1" dirty="0" smtClean="0">
                <a:latin typeface="+mj-lt"/>
              </a:rPr>
              <a:t>y </a:t>
            </a:r>
            <a:r>
              <a:rPr lang="es-CO" sz="2000" b="1" dirty="0">
                <a:latin typeface="+mj-lt"/>
              </a:rPr>
              <a:t>la verdad.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323410" y="4552605"/>
            <a:ext cx="84971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… Que </a:t>
            </a:r>
            <a:r>
              <a:rPr lang="es-CO" sz="2000" b="1" dirty="0">
                <a:latin typeface="+mj-lt"/>
              </a:rPr>
              <a:t>puedo hacer algo por impulso y arrepentirme el resto de mi vida.</a:t>
            </a:r>
          </a:p>
        </p:txBody>
      </p:sp>
    </p:spTree>
    <p:extLst>
      <p:ext uri="{BB962C8B-B14F-4D97-AF65-F5344CB8AC3E}">
        <p14:creationId xmlns:p14="http://schemas.microsoft.com/office/powerpoint/2010/main" val="3587542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467430" y="137670"/>
            <a:ext cx="82091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… Que </a:t>
            </a:r>
            <a:r>
              <a:rPr lang="es-CO" sz="2000" b="1" dirty="0">
                <a:latin typeface="+mj-lt"/>
              </a:rPr>
              <a:t>decir una verdad a </a:t>
            </a:r>
            <a:r>
              <a:rPr lang="es-CO" sz="2000" b="1" dirty="0" smtClean="0">
                <a:latin typeface="+mj-lt"/>
              </a:rPr>
              <a:t>medias, </a:t>
            </a:r>
            <a:r>
              <a:rPr lang="es-CO" sz="2000" b="1" dirty="0">
                <a:latin typeface="+mj-lt"/>
              </a:rPr>
              <a:t>es peor que una mentira.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323410" y="4567220"/>
            <a:ext cx="84971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… Que </a:t>
            </a:r>
            <a:r>
              <a:rPr lang="es-CO" sz="2000" b="1" dirty="0">
                <a:latin typeface="+mj-lt"/>
              </a:rPr>
              <a:t>la crítica atrae más discusión y puede llegar a la confusión.</a:t>
            </a:r>
          </a:p>
        </p:txBody>
      </p:sp>
    </p:spTree>
    <p:extLst>
      <p:ext uri="{BB962C8B-B14F-4D97-AF65-F5344CB8AC3E}">
        <p14:creationId xmlns:p14="http://schemas.microsoft.com/office/powerpoint/2010/main" val="584908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323410" y="152285"/>
            <a:ext cx="84971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… Que </a:t>
            </a:r>
            <a:r>
              <a:rPr lang="es-CO" sz="2000" b="1" dirty="0">
                <a:latin typeface="+mj-lt"/>
              </a:rPr>
              <a:t>las personas que critican a los demás, también me criticarán cuando tengan la oportunidad.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212900" y="4557595"/>
            <a:ext cx="871321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Que es más importante que me perdone a mí mismo, a que otros me perdonen.</a:t>
            </a:r>
          </a:p>
        </p:txBody>
      </p:sp>
    </p:spTree>
    <p:extLst>
      <p:ext uri="{BB962C8B-B14F-4D97-AF65-F5344CB8AC3E}">
        <p14:creationId xmlns:p14="http://schemas.microsoft.com/office/powerpoint/2010/main" val="2771957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C:\01 Mis docu. Backup\Mis imágenes\00 Para el mensaje haciendo\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23410" y="147295"/>
            <a:ext cx="84971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… Que </a:t>
            </a:r>
            <a:r>
              <a:rPr lang="es-CO" sz="2000" b="1" dirty="0">
                <a:latin typeface="+mj-lt"/>
              </a:rPr>
              <a:t>a veces las personas que menos esperamos, son las primeras en apoyarte en los momentos más difíciles.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395420" y="4259444"/>
            <a:ext cx="83531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… Que </a:t>
            </a:r>
            <a:r>
              <a:rPr lang="es-CO" sz="2000" b="1" dirty="0">
                <a:latin typeface="+mj-lt"/>
              </a:rPr>
              <a:t>no importan nuestras circunstancias, lo importante es como interpretamos nuestras circunstancias.</a:t>
            </a:r>
          </a:p>
        </p:txBody>
      </p:sp>
    </p:spTree>
    <p:extLst>
      <p:ext uri="{BB962C8B-B14F-4D97-AF65-F5344CB8AC3E}">
        <p14:creationId xmlns:p14="http://schemas.microsoft.com/office/powerpoint/2010/main" val="1847290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67430" y="156920"/>
            <a:ext cx="82091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… Que </a:t>
            </a:r>
            <a:r>
              <a:rPr lang="es-CO" sz="2000" b="1" dirty="0">
                <a:latin typeface="+mj-lt"/>
              </a:rPr>
              <a:t>dos personas pueden observar la misma cosa, y ver </a:t>
            </a:r>
            <a:r>
              <a:rPr lang="es-CO" sz="2000" b="1" dirty="0" smtClean="0">
                <a:latin typeface="+mj-lt"/>
              </a:rPr>
              <a:t>algo</a:t>
            </a:r>
          </a:p>
          <a:p>
            <a:pPr algn="ctr"/>
            <a:r>
              <a:rPr lang="es-CO" sz="2000" b="1" dirty="0" smtClean="0">
                <a:latin typeface="+mj-lt"/>
              </a:rPr>
              <a:t>totalmente </a:t>
            </a:r>
            <a:r>
              <a:rPr lang="es-CO" sz="2000" b="1" dirty="0">
                <a:latin typeface="+mj-lt"/>
              </a:rPr>
              <a:t>diferente.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23410" y="4547970"/>
            <a:ext cx="84971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… Que </a:t>
            </a:r>
            <a:r>
              <a:rPr lang="es-CO" sz="2000" b="1" dirty="0">
                <a:latin typeface="+mj-lt"/>
              </a:rPr>
              <a:t>hay mucha diferencia entre la perfección y la excelencia.</a:t>
            </a:r>
          </a:p>
        </p:txBody>
      </p:sp>
    </p:spTree>
    <p:extLst>
      <p:ext uri="{BB962C8B-B14F-4D97-AF65-F5344CB8AC3E}">
        <p14:creationId xmlns:p14="http://schemas.microsoft.com/office/powerpoint/2010/main" val="1582376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C:\01 Mis docu. Backup\Mis imágenes\00 Para el mensaje haciendo\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428930" y="156920"/>
            <a:ext cx="828954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… Que </a:t>
            </a:r>
            <a:r>
              <a:rPr lang="es-CO" sz="2000" b="1" dirty="0">
                <a:latin typeface="+mj-lt"/>
              </a:rPr>
              <a:t>la violencia atrae más violencia.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28929" y="4557595"/>
            <a:ext cx="828954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… Que </a:t>
            </a:r>
            <a:r>
              <a:rPr lang="es-CO" sz="2000" b="1" dirty="0">
                <a:latin typeface="+mj-lt"/>
              </a:rPr>
              <a:t>el trabajo hace parte de mi vida, lo disfruto y me da felicidad.</a:t>
            </a:r>
          </a:p>
        </p:txBody>
      </p:sp>
    </p:spTree>
    <p:extLst>
      <p:ext uri="{BB962C8B-B14F-4D97-AF65-F5344CB8AC3E}">
        <p14:creationId xmlns:p14="http://schemas.microsoft.com/office/powerpoint/2010/main" val="4105465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6" name="Picture 6" descr="C:\01 Mis docu. Backup\Mis imágenes\00 Para el mensaje haciendo\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933000" y="142305"/>
            <a:ext cx="727301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… Que </a:t>
            </a:r>
            <a:r>
              <a:rPr lang="es-CO" sz="2000" b="1" dirty="0">
                <a:latin typeface="+mj-lt"/>
              </a:rPr>
              <a:t>hay que darle tiempo al tiempo, porque todo llega cuando tiene que llegar, ni un día antes, ni un día después.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2284269" y="4557595"/>
            <a:ext cx="45794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… Que </a:t>
            </a:r>
            <a:r>
              <a:rPr lang="es-CO" sz="2000" b="1" dirty="0">
                <a:latin typeface="+mj-lt"/>
              </a:rPr>
              <a:t>es más fácil reaccionar que pensar.</a:t>
            </a:r>
          </a:p>
        </p:txBody>
      </p:sp>
    </p:spTree>
    <p:extLst>
      <p:ext uri="{BB962C8B-B14F-4D97-AF65-F5344CB8AC3E}">
        <p14:creationId xmlns:p14="http://schemas.microsoft.com/office/powerpoint/2010/main" val="98913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C:\01 Mis docu. Backup\Mis imágenes\00 Para el mensaje haciendo\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1514070" y="4547970"/>
            <a:ext cx="61208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… Que </a:t>
            </a:r>
            <a:r>
              <a:rPr lang="es-CO" sz="2000" b="1" dirty="0">
                <a:latin typeface="+mj-lt"/>
              </a:rPr>
              <a:t>todos somos responsables de nuestros actos.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67430" y="156920"/>
            <a:ext cx="82091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… Que </a:t>
            </a:r>
            <a:r>
              <a:rPr lang="es-CO" sz="2000" b="1" dirty="0">
                <a:latin typeface="+mj-lt"/>
              </a:rPr>
              <a:t>es mejor amar y perder, que no haber amado nunca </a:t>
            </a:r>
            <a:r>
              <a:rPr lang="es-CO" sz="2000" b="1" dirty="0" smtClean="0">
                <a:latin typeface="+mj-lt"/>
              </a:rPr>
              <a:t>y</a:t>
            </a:r>
          </a:p>
          <a:p>
            <a:pPr algn="ctr"/>
            <a:r>
              <a:rPr lang="es-CO" sz="2000" b="1" dirty="0" smtClean="0">
                <a:latin typeface="+mj-lt"/>
              </a:rPr>
              <a:t>preguntarse </a:t>
            </a:r>
            <a:r>
              <a:rPr lang="es-CO" sz="2000" b="1" dirty="0">
                <a:latin typeface="+mj-lt"/>
              </a:rPr>
              <a:t>qué podría haber sido.</a:t>
            </a:r>
          </a:p>
        </p:txBody>
      </p:sp>
    </p:spTree>
    <p:extLst>
      <p:ext uri="{BB962C8B-B14F-4D97-AF65-F5344CB8AC3E}">
        <p14:creationId xmlns:p14="http://schemas.microsoft.com/office/powerpoint/2010/main" val="379526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323410" y="156920"/>
            <a:ext cx="84971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… Que </a:t>
            </a:r>
            <a:r>
              <a:rPr lang="es-CO" sz="2000" b="1" dirty="0">
                <a:latin typeface="+mj-lt"/>
              </a:rPr>
              <a:t>al final de la vida me doy cuenta que las únicas cosas que valieron la pena son: mi familia, mi fe, un grupo muy selecto de amigos y unas experiencias que me dieron crecimiento personal.</a:t>
            </a:r>
          </a:p>
        </p:txBody>
      </p:sp>
    </p:spTree>
    <p:extLst>
      <p:ext uri="{BB962C8B-B14F-4D97-AF65-F5344CB8AC3E}">
        <p14:creationId xmlns:p14="http://schemas.microsoft.com/office/powerpoint/2010/main" val="524727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323410" y="156920"/>
            <a:ext cx="84971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Y que al final de todo… lo único que importa de nosotros mismos es lo que llevamos adentro… lo que reflejamos a través de nuestra esencia… Ya que eso será lo único que perdure durante la eternidad…</a:t>
            </a:r>
          </a:p>
        </p:txBody>
      </p:sp>
    </p:spTree>
    <p:extLst>
      <p:ext uri="{BB962C8B-B14F-4D97-AF65-F5344CB8AC3E}">
        <p14:creationId xmlns:p14="http://schemas.microsoft.com/office/powerpoint/2010/main" val="4222984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C:\01 Mis docu. Backup\Mis imágenes\00 Para el mensaje haciendo\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1494959" y="3983075"/>
            <a:ext cx="28902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latin typeface="+mj-lt"/>
              </a:rPr>
              <a:t>Texto tomado de:</a:t>
            </a:r>
          </a:p>
          <a:p>
            <a:pPr algn="ctr"/>
            <a:r>
              <a:rPr lang="es-CO" sz="1400" b="1" dirty="0" smtClean="0">
                <a:latin typeface="+mj-lt"/>
              </a:rPr>
              <a:t>reflexionesdiarias.wordpress.com</a:t>
            </a:r>
          </a:p>
          <a:p>
            <a:pPr algn="ctr"/>
            <a:endParaRPr lang="es-CO" sz="1400" b="1" dirty="0">
              <a:latin typeface="+mj-lt"/>
            </a:endParaRPr>
          </a:p>
          <a:p>
            <a:pPr algn="ctr"/>
            <a:r>
              <a:rPr lang="es-CO" sz="1400" b="1" dirty="0" smtClean="0">
                <a:latin typeface="+mj-lt"/>
              </a:rPr>
              <a:t>Música: </a:t>
            </a:r>
            <a:r>
              <a:rPr lang="es-CO" sz="1400" b="1" dirty="0" err="1" smtClean="0">
                <a:latin typeface="+mj-lt"/>
              </a:rPr>
              <a:t>Fabulous</a:t>
            </a:r>
            <a:r>
              <a:rPr lang="es-CO" sz="1400" b="1" dirty="0">
                <a:latin typeface="+mj-lt"/>
              </a:rPr>
              <a:t> tune - </a:t>
            </a:r>
            <a:r>
              <a:rPr lang="es-CO" sz="1400" b="1" i="1" dirty="0" err="1">
                <a:latin typeface="+mj-lt"/>
              </a:rPr>
              <a:t>Esperando's</a:t>
            </a:r>
            <a:endParaRPr lang="es-CO" sz="1400" b="1" i="1" dirty="0">
              <a:latin typeface="+mj-lt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559198" y="4089281"/>
            <a:ext cx="210923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latin typeface="+mj-lt"/>
              </a:rPr>
              <a:t>Medellín-Colombia</a:t>
            </a:r>
            <a:endParaRPr lang="es-CO" sz="1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613424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4968</TotalTime>
  <Words>583</Words>
  <Application>Microsoft Office PowerPoint</Application>
  <PresentationFormat>Presentación en pantalla (16:9)</PresentationFormat>
  <Paragraphs>54</Paragraphs>
  <Slides>19</Slides>
  <Notes>10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281</cp:revision>
  <dcterms:created xsi:type="dcterms:W3CDTF">2013-05-29T02:56:16Z</dcterms:created>
  <dcterms:modified xsi:type="dcterms:W3CDTF">2015-08-21T19:00:55Z</dcterms:modified>
</cp:coreProperties>
</file>