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93" r:id="rId2"/>
  </p:sldMasterIdLst>
  <p:notesMasterIdLst>
    <p:notesMasterId r:id="rId15"/>
  </p:notesMasterIdLst>
  <p:sldIdLst>
    <p:sldId id="370" r:id="rId3"/>
    <p:sldId id="413" r:id="rId4"/>
    <p:sldId id="412" r:id="rId5"/>
    <p:sldId id="419" r:id="rId6"/>
    <p:sldId id="415" r:id="rId7"/>
    <p:sldId id="383" r:id="rId8"/>
    <p:sldId id="416" r:id="rId9"/>
    <p:sldId id="417" r:id="rId10"/>
    <p:sldId id="418" r:id="rId11"/>
    <p:sldId id="384" r:id="rId12"/>
    <p:sldId id="393" r:id="rId13"/>
    <p:sldId id="338" r:id="rId14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A00"/>
    <a:srgbClr val="3E0000"/>
    <a:srgbClr val="AC2E70"/>
    <a:srgbClr val="BC327A"/>
    <a:srgbClr val="CDACE6"/>
    <a:srgbClr val="540000"/>
    <a:srgbClr val="996600"/>
    <a:srgbClr val="9954CC"/>
    <a:srgbClr val="4D783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7" autoAdjust="0"/>
    <p:restoredTop sz="94322" autoAdjust="0"/>
  </p:normalViewPr>
  <p:slideViewPr>
    <p:cSldViewPr showGuides="1">
      <p:cViewPr varScale="1">
        <p:scale>
          <a:sx n="69" d="100"/>
          <a:sy n="69" d="100"/>
        </p:scale>
        <p:origin x="28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14/04/2016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004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60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8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679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429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85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00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6685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50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477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008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5901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0874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5593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52318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9177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4047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54045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83378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1001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15244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485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69598-D26C-4854-8F46-845883FF1C5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253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Rectángulo"/>
          <p:cNvSpPr/>
          <p:nvPr/>
        </p:nvSpPr>
        <p:spPr>
          <a:xfrm>
            <a:off x="3158162" y="2564904"/>
            <a:ext cx="4320480" cy="20882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son eternas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8" name="1 Rectángulo"/>
          <p:cNvSpPr/>
          <p:nvPr/>
        </p:nvSpPr>
        <p:spPr>
          <a:xfrm>
            <a:off x="2495600" y="128955"/>
            <a:ext cx="5544616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Algunas amistades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75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90109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3158162" y="2564904"/>
            <a:ext cx="4320480" cy="20882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son eternas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5" name="1 Rectángulo"/>
          <p:cNvSpPr/>
          <p:nvPr/>
        </p:nvSpPr>
        <p:spPr>
          <a:xfrm>
            <a:off x="2495600" y="128955"/>
            <a:ext cx="5544616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Algunas amistades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4" name="Eagle 1 - Legend Of The Sea.wav"/>
          </p:stSnd>
        </p:sndAc>
      </p:transition>
    </mc:Choice>
    <mc:Fallback xmlns="">
      <p:transition advTm="0">
        <p:sndAc>
          <p:stSnd>
            <p:snd r:embed="rId9" name="Eagle 1 - Legend Of The S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1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rgbClr val="CDACE6"/>
            </a:gs>
            <a:gs pos="100000">
              <a:srgbClr val="7030A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024" y="1197426"/>
            <a:ext cx="5552090" cy="4535830"/>
          </a:xfrm>
          <a:prstGeom prst="rect">
            <a:avLst/>
          </a:prstGeom>
          <a:ln w="127000" cap="rnd"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/>
          <p:cNvSpPr/>
          <p:nvPr/>
        </p:nvSpPr>
        <p:spPr>
          <a:xfrm rot="20413712">
            <a:off x="536232" y="2631296"/>
            <a:ext cx="5221301" cy="17338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Algunas veces encuentras en la vida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amistad especial…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alguien que al entrar en tu vida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cambia por completo.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1119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7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 rot="20722674">
            <a:off x="5377044" y="2630673"/>
            <a:ext cx="619913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alguien que te hace reír sin cesar;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alguien que te hace creer que en el mundo</a:t>
            </a:r>
            <a:b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existen realmente cosas buenas.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844824"/>
            <a:ext cx="3240360" cy="324036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9624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6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8000">
              <a:srgbClr val="9954CC"/>
            </a:gs>
            <a:gs pos="100000">
              <a:srgbClr val="CDACE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 rot="20263975">
            <a:off x="581286" y="2494380"/>
            <a:ext cx="4299574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alguien que te convence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que hay una puerta lista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 tú la abras.</a:t>
            </a:r>
          </a:p>
          <a:p>
            <a:pPr algn="ctr">
              <a:lnSpc>
                <a:spcPts val="3200"/>
              </a:lnSpc>
            </a:pP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 es una amistad eterna…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0" y="1689099"/>
            <a:ext cx="7080696" cy="470900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1184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3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48000">
              <a:schemeClr val="accent4">
                <a:lumMod val="40000"/>
                <a:lumOff val="60000"/>
              </a:schemeClr>
            </a:gs>
            <a:gs pos="100000">
              <a:srgbClr val="DFDA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9229">
            <a:off x="1643805" y="1224510"/>
            <a:ext cx="6246792" cy="350883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 rot="20176269">
            <a:off x="6815784" y="3860992"/>
            <a:ext cx="5102679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estás triste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mundo parece oscuro y vacío,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 amistad eterna levanta tu ánimo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hace que ese mundo oscuro y vacío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repente parezca brillante y pleno.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7066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1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50000"/>
              </a:schemeClr>
            </a:gs>
            <a:gs pos="48000">
              <a:srgbClr val="9954CC"/>
            </a:gs>
            <a:gs pos="10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 rot="20654510">
            <a:off x="510341" y="3891053"/>
            <a:ext cx="44646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amistad eterna te ayuda</a:t>
            </a:r>
            <a:b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momentos difíciles, tristes,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 gran confusión.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22983">
            <a:off x="5326058" y="1133586"/>
            <a:ext cx="6135966" cy="419546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7983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2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200">
              <a:srgbClr val="FFC000"/>
            </a:gs>
            <a:gs pos="12000">
              <a:schemeClr val="accent6">
                <a:lumMod val="97000"/>
                <a:lumOff val="3000"/>
              </a:schemeClr>
            </a:gs>
            <a:gs pos="63000">
              <a:schemeClr val="tx2">
                <a:lumMod val="20000"/>
                <a:lumOff val="8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280"/>
            <a:ext cx="12192000" cy="688628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 rot="20618879">
            <a:off x="6824174" y="4041629"/>
            <a:ext cx="5218928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te alejas,</a:t>
            </a:r>
          </a:p>
          <a:p>
            <a:pPr algn="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amistad eterna te sigue… </a:t>
            </a:r>
          </a:p>
          <a:p>
            <a:pPr algn="ctr">
              <a:lnSpc>
                <a:spcPts val="3200"/>
              </a:lnSpc>
            </a:pPr>
            <a:endParaRPr lang="es-ES" sz="4000">
              <a:solidFill>
                <a:srgbClr val="C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pierdes el camino,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amistad eterna te guía y te alegra.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0831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0000"/>
            </a:gs>
            <a:gs pos="48000">
              <a:srgbClr val="AC2E70"/>
            </a:gs>
            <a:gs pos="100000">
              <a:srgbClr val="BC327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432704" cy="68546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 rot="20600603">
            <a:off x="375248" y="1482170"/>
            <a:ext cx="5405647" cy="9643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amistad eterna te lleva de la mano</a:t>
            </a:r>
            <a:b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 dice que todo va a salir bien.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71428" y="4841865"/>
            <a:ext cx="5759910" cy="1374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tú encuentras tal amistad,</a:t>
            </a:r>
            <a:b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sientes feliz y lleno de gozo</a:t>
            </a:r>
            <a:b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porque no tienes nada de qué preocuparte.</a:t>
            </a:r>
          </a:p>
        </p:txBody>
      </p:sp>
    </p:spTree>
    <p:extLst>
      <p:ext uri="{BB962C8B-B14F-4D97-AF65-F5344CB8AC3E}">
        <p14:creationId xmlns:p14="http://schemas.microsoft.com/office/powerpoint/2010/main" val="1476409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3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48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5" name="Rectángulo 4"/>
          <p:cNvSpPr/>
          <p:nvPr/>
        </p:nvSpPr>
        <p:spPr>
          <a:xfrm rot="19954221">
            <a:off x="-124269" y="1369444"/>
            <a:ext cx="5513048" cy="91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Tienes una amistad para toda la vida,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una amistad eterna no tiene fin.</a:t>
            </a:r>
          </a:p>
        </p:txBody>
      </p:sp>
      <p:sp>
        <p:nvSpPr>
          <p:cNvPr id="7" name="CuadroTexto 6"/>
          <p:cNvSpPr txBox="1"/>
          <p:nvPr/>
        </p:nvSpPr>
        <p:spPr>
          <a:xfrm rot="20869882">
            <a:off x="1751140" y="3896143"/>
            <a:ext cx="2441694" cy="55399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algn="ctr">
              <a:lnSpc>
                <a:spcPts val="3200"/>
              </a:lnSpc>
              <a:defRPr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s-MX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Pablo Neruda</a:t>
            </a:r>
            <a:endParaRPr lang="es-ES"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6133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p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Leyend of the sea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Ernesto Cortazar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04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30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983433" y="6229970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4" y="0"/>
            <a:ext cx="12143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/>
      <p:bldP spid="9" grpId="1"/>
      <p:bldP spid="13" grpId="0"/>
      <p:bldP spid="13" grpId="1"/>
      <p:bldP spid="10" grpId="0"/>
      <p:bldP spid="1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1860</TotalTime>
  <Words>161</Words>
  <Application>Microsoft Office PowerPoint</Application>
  <PresentationFormat>Panorámica</PresentationFormat>
  <Paragraphs>52</Paragraphs>
  <Slides>12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4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Algunas amistades son eternas</dc:title>
  <dc:creator>Eaglenest</dc:creator>
  <cp:lastModifiedBy>Eagle</cp:lastModifiedBy>
  <cp:revision>146</cp:revision>
  <dcterms:created xsi:type="dcterms:W3CDTF">2015-03-21T13:32:37Z</dcterms:created>
  <dcterms:modified xsi:type="dcterms:W3CDTF">2016-04-14T08:08:53Z</dcterms:modified>
  <cp:contentStatus/>
</cp:coreProperties>
</file>