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2" r:id="rId2"/>
  </p:sldMasterIdLst>
  <p:sldIdLst>
    <p:sldId id="273" r:id="rId3"/>
    <p:sldId id="314" r:id="rId4"/>
    <p:sldId id="256" r:id="rId5"/>
    <p:sldId id="264" r:id="rId6"/>
    <p:sldId id="263" r:id="rId7"/>
    <p:sldId id="262" r:id="rId8"/>
    <p:sldId id="278" r:id="rId9"/>
    <p:sldId id="276" r:id="rId10"/>
    <p:sldId id="265" r:id="rId11"/>
    <p:sldId id="274" r:id="rId12"/>
    <p:sldId id="271" r:id="rId13"/>
    <p:sldId id="294" r:id="rId14"/>
    <p:sldId id="293" r:id="rId15"/>
    <p:sldId id="291" r:id="rId16"/>
    <p:sldId id="289" r:id="rId17"/>
    <p:sldId id="269" r:id="rId18"/>
    <p:sldId id="288" r:id="rId19"/>
    <p:sldId id="267" r:id="rId20"/>
    <p:sldId id="260" r:id="rId21"/>
    <p:sldId id="287" r:id="rId22"/>
    <p:sldId id="286" r:id="rId23"/>
    <p:sldId id="284" r:id="rId24"/>
    <p:sldId id="283" r:id="rId25"/>
    <p:sldId id="282" r:id="rId26"/>
    <p:sldId id="281" r:id="rId27"/>
    <p:sldId id="280" r:id="rId28"/>
    <p:sldId id="306" r:id="rId29"/>
    <p:sldId id="305" r:id="rId30"/>
    <p:sldId id="304" r:id="rId31"/>
    <p:sldId id="303" r:id="rId32"/>
    <p:sldId id="302" r:id="rId33"/>
    <p:sldId id="301" r:id="rId34"/>
    <p:sldId id="259" r:id="rId35"/>
    <p:sldId id="300" r:id="rId36"/>
    <p:sldId id="299" r:id="rId37"/>
    <p:sldId id="298" r:id="rId38"/>
    <p:sldId id="297" r:id="rId39"/>
    <p:sldId id="257" r:id="rId40"/>
    <p:sldId id="279" r:id="rId41"/>
    <p:sldId id="296" r:id="rId42"/>
    <p:sldId id="258" r:id="rId43"/>
    <p:sldId id="308" r:id="rId44"/>
    <p:sldId id="316" r:id="rId45"/>
    <p:sldId id="321" r:id="rId46"/>
    <p:sldId id="320" r:id="rId47"/>
    <p:sldId id="319" r:id="rId48"/>
    <p:sldId id="318" r:id="rId49"/>
    <p:sldId id="317" r:id="rId50"/>
    <p:sldId id="295" r:id="rId51"/>
    <p:sldId id="311" r:id="rId52"/>
    <p:sldId id="315" r:id="rId53"/>
    <p:sldId id="312" r:id="rId54"/>
    <p:sldId id="323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vSSi/x8v95okM1svp9kAQ" hashData="n3SPxDqfVZZOTW2eJ+Dk+uaQPQ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6600"/>
    <a:srgbClr val="CC3399"/>
    <a:srgbClr val="660033"/>
    <a:srgbClr val="FF0066"/>
    <a:srgbClr val="3350CB"/>
    <a:srgbClr val="4D4D73"/>
    <a:srgbClr val="666699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>
        <p:scale>
          <a:sx n="60" d="100"/>
          <a:sy n="60" d="100"/>
        </p:scale>
        <p:origin x="-3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E9175-0833-468C-9676-957F0A67C6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AE915-7873-4A8A-A0D5-D4334B033A70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81481-ED42-43EA-914B-9A0A2FA3A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2E886C-AB69-49F9-8A26-EA19A5BC5A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sesfrases.es/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FR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6 CuadroTexto"/>
          <p:cNvSpPr txBox="1"/>
          <p:nvPr/>
        </p:nvSpPr>
        <p:spPr>
          <a:xfrm>
            <a:off x="1285852" y="357166"/>
            <a:ext cx="184731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endParaRPr lang="es-ES" sz="8800" b="1" dirty="0">
              <a:ln>
                <a:solidFill>
                  <a:schemeClr val="tx1"/>
                </a:solidFill>
              </a:ln>
              <a:solidFill>
                <a:srgbClr val="CC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8" name="7 Imagen" descr="aa609b4466501bf3ac76ae65d06d4917022c680a4e628326d5e661e66e5e6783634ebf3f6151d779da39a3ee5e6b4b0d3255bfef95601890afd8070915aad5bff26aab932a12851b1b7a4d89.gif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5072066" y="285728"/>
            <a:ext cx="3714744" cy="2218476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rosas del s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Flore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86874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f3cf65b59a928d69e215b43ab4254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ff3cf65b59a928d69e215b43ab4254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29684" cy="6143668"/>
          </a:xfrm>
          <a:prstGeom prst="flowChartAlternateProcess">
            <a:avLst/>
          </a:prstGeom>
          <a:ln w="3175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ff3cf65b59a928d69e215b43ab4254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390033" cy="6114770"/>
          </a:xfrm>
          <a:prstGeom prst="roundRect">
            <a:avLst/>
          </a:prstGeom>
          <a:ln w="3175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s from Japan by ---www.FreeAmazingPictures.com----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14290"/>
            <a:ext cx="8728425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jardine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34" y="428604"/>
            <a:ext cx="8146530" cy="6000792"/>
          </a:xfrm>
          <a:prstGeom prst="ellipse">
            <a:avLst/>
          </a:prstGeom>
          <a:ln w="28575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14290"/>
            <a:ext cx="8833302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5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472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4R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505171" cy="685800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P4R5.JPG"/>
          <p:cNvPicPr>
            <a:picLocks noChangeAspect="1"/>
          </p:cNvPicPr>
          <p:nvPr/>
        </p:nvPicPr>
        <p:blipFill>
          <a:blip r:embed="rId3"/>
          <a:srcRect t="3571" r="47888" b="1963"/>
          <a:stretch>
            <a:fillRect/>
          </a:stretch>
        </p:blipFill>
        <p:spPr>
          <a:xfrm>
            <a:off x="0" y="0"/>
            <a:ext cx="2643174" cy="6858000"/>
          </a:xfrm>
          <a:prstGeom prst="rect">
            <a:avLst/>
          </a:prstGeom>
          <a:ln w="3175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P4R5.JPG"/>
          <p:cNvPicPr>
            <a:picLocks noChangeAspect="1"/>
          </p:cNvPicPr>
          <p:nvPr/>
        </p:nvPicPr>
        <p:blipFill>
          <a:blip r:embed="rId4" cstate="print"/>
          <a:srcRect t="3571" b="614"/>
          <a:stretch>
            <a:fillRect/>
          </a:stretch>
        </p:blipFill>
        <p:spPr>
          <a:xfrm flipH="1">
            <a:off x="-2071734" y="500042"/>
            <a:ext cx="71438" cy="82627"/>
          </a:xfrm>
          <a:prstGeom prst="rect">
            <a:avLst/>
          </a:prstGeom>
          <a:ln w="3175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pic>
        <p:nvPicPr>
          <p:cNvPr id="7" name="6 Imagen" descr="P4R5.JPG"/>
          <p:cNvPicPr>
            <a:picLocks noChangeAspect="1"/>
          </p:cNvPicPr>
          <p:nvPr/>
        </p:nvPicPr>
        <p:blipFill>
          <a:blip r:embed="rId3"/>
          <a:srcRect t="3571" r="47888" b="1963"/>
          <a:stretch>
            <a:fillRect/>
          </a:stretch>
        </p:blipFill>
        <p:spPr>
          <a:xfrm>
            <a:off x="6500826" y="0"/>
            <a:ext cx="2643174" cy="6858000"/>
          </a:xfrm>
          <a:prstGeom prst="rect">
            <a:avLst/>
          </a:prstGeom>
          <a:ln w="3175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7 Imagen" descr="P4R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505171" cy="685800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 para compartir en yahoo meme y facebook--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97670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Imagenes para compartir en yahoo meme y facebook---4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202569" y="214290"/>
            <a:ext cx="8655711" cy="642942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4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1"/>
            <a:ext cx="86928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GH6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J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>
    <p:sndAc>
      <p:stSnd>
        <p:snd r:embed="rId2" name="rosas del s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5365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PY6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214282" y="214290"/>
            <a:ext cx="8766938" cy="6444074"/>
          </a:xfrm>
          <a:prstGeom prst="rect">
            <a:avLst/>
          </a:prstGeom>
          <a:ln w="3175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85728"/>
            <a:ext cx="8776669" cy="63579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37022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8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1" y="214290"/>
            <a:ext cx="8729901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699" y="214290"/>
            <a:ext cx="8687019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90132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9245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>
    <p:sndAc>
      <p:stSnd>
        <p:snd r:embed="rId2" name="rosas del s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¡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8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89"/>
            <a:ext cx="8715436" cy="65365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7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0SV2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294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1TSS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86874" cy="64472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1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2BKXT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14290"/>
            <a:ext cx="8786875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BH61N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3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GWY6Z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472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JF8BS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60711"/>
            <a:ext cx="8715436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UMDQZ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>
    <p:sndAc>
      <p:stSnd>
        <p:snd r:embed="rId2" name="rosas del s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Flore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642918"/>
            <a:ext cx="8686861" cy="55721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0033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857232"/>
            <a:ext cx="8572560" cy="51435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fae48920398ce585a1844f5c86f5c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IMAVERA EN CA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CAA145I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3" y="214290"/>
            <a:ext cx="8786875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3 Marcador de contenido" descr="viewerCAA145I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28604"/>
            <a:ext cx="8298716" cy="5929354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viewerCAA145I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642918"/>
            <a:ext cx="7858180" cy="5527825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10061-1024x768-pink-tulips[1]-538699_8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58098"/>
            <a:ext cx="8790414" cy="64856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3 Marcador de contenido" descr="710061-1024x768-pink-tulips[1]-538699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7" y="285728"/>
            <a:ext cx="8501123" cy="6215106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710061-1024x768-pink-tulips[1]-538699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72494" cy="571504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66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oung-bird-192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500042"/>
            <a:ext cx="8572560" cy="57864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3 Marcador de contenido" descr="young-bird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642918"/>
            <a:ext cx="8215370" cy="542928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young-bird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857232"/>
            <a:ext cx="7867704" cy="500066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Flores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142852"/>
            <a:ext cx="8765445" cy="65008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www.BancodeImagenesGratuitas.com -Flores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714356"/>
            <a:ext cx="7858180" cy="542928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www.BancodeImagenesGratuitas.com -Flores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071546"/>
            <a:ext cx="7500990" cy="4795547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3669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11 Imagen" descr="viewer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642918"/>
            <a:ext cx="8172154" cy="5857916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viewer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71480"/>
            <a:ext cx="7715304" cy="5674981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376487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6" name="Text Box 2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1000100" y="4000504"/>
            <a:ext cx="1657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u="sng" dirty="0">
              <a:solidFill>
                <a:schemeClr val="tx1"/>
              </a:solidFill>
            </a:endParaRP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1000100" y="5000636"/>
            <a:ext cx="1584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2449512" y="2398712"/>
            <a:ext cx="1847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3000" b="1" i="1" u="none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935e3f1281990abd3456e2503e95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14290"/>
            <a:ext cx="8841753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6 CuadroTexto"/>
          <p:cNvSpPr txBox="1"/>
          <p:nvPr/>
        </p:nvSpPr>
        <p:spPr>
          <a:xfrm>
            <a:off x="2928926" y="5429264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Francisco del Olmo-Jazmín</a:t>
            </a:r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EGRE PRIMAV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ALEGRE PRIMAVERA</Template>
  <TotalTime>0</TotalTime>
  <Words>64</Words>
  <Application>Microsoft Office PowerPoint</Application>
  <PresentationFormat>Presentación en pantalla (4:3)</PresentationFormat>
  <Paragraphs>30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ALEGRE PRIMAVERA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¡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2012-06-15T20:36:30Z</dcterms:created>
  <dcterms:modified xsi:type="dcterms:W3CDTF">2012-06-15T20:59:34Z</dcterms:modified>
</cp:coreProperties>
</file>