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hAuWp2AT+05nAEzyuAdqg==" hashData="wRci9JovSqYpkiRchQ4mKNRrIs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p:cViewPr varScale="1">
        <p:scale>
          <a:sx n="40" d="100"/>
          <a:sy n="40" d="100"/>
        </p:scale>
        <p:origin x="-120" y="-153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3822407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1445383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267051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2056090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182856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1611068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1396105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81782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3038398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2306925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D86857-7CF0-47E9-9BA4-4A7820608CF3}" type="datetimeFigureOut">
              <a:rPr lang="es-CO" smtClean="0"/>
              <a:pPr/>
              <a:t>31/05/2016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1172544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D86857-7CF0-47E9-9BA4-4A7820608CF3}" type="datetimeFigureOut">
              <a:rPr lang="es-CO" smtClean="0"/>
              <a:pPr/>
              <a:t>31/05/2016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536DA-D3CC-4222-80BA-ACDEB31DF6C7}" type="slidenum">
              <a:rPr lang="es-CO" smtClean="0"/>
              <a:pPr/>
              <a:t>‹Nº›</a:t>
            </a:fld>
            <a:endParaRPr lang="es-CO"/>
          </a:p>
        </p:txBody>
      </p:sp>
    </p:spTree>
    <p:extLst>
      <p:ext uri="{BB962C8B-B14F-4D97-AF65-F5344CB8AC3E}">
        <p14:creationId xmlns:p14="http://schemas.microsoft.com/office/powerpoint/2010/main" xmlns="" val="2756910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stretch>
            <a:fillRect/>
          </a:stretch>
        </p:blipFill>
        <p:spPr>
          <a:xfrm>
            <a:off x="-529" y="-297"/>
            <a:ext cx="12193057" cy="6858594"/>
          </a:xfrm>
          <a:prstGeom prst="rect">
            <a:avLst/>
          </a:prstGeom>
        </p:spPr>
      </p:pic>
      <p:sp>
        <p:nvSpPr>
          <p:cNvPr id="5" name="CuadroTexto 4"/>
          <p:cNvSpPr txBox="1"/>
          <p:nvPr/>
        </p:nvSpPr>
        <p:spPr>
          <a:xfrm flipH="1">
            <a:off x="2809570" y="1813173"/>
            <a:ext cx="6572858" cy="3231654"/>
          </a:xfrm>
          <a:prstGeom prst="rect">
            <a:avLst/>
          </a:prstGeom>
          <a:noFill/>
        </p:spPr>
        <p:txBody>
          <a:bodyPr wrap="square" rtlCol="0">
            <a:spAutoFit/>
          </a:bodyPr>
          <a:lstStyle/>
          <a:p>
            <a:pPr algn="ctr"/>
            <a:r>
              <a:rPr lang="es-CO" sz="2400" b="1" i="1" dirty="0" smtClean="0"/>
              <a:t>Afirmaciones favoritas para cambiar el día</a:t>
            </a:r>
          </a:p>
          <a:p>
            <a:pPr algn="ctr"/>
            <a:r>
              <a:rPr lang="es-CO" i="1" dirty="0" smtClean="0"/>
              <a:t>Hemos descubierto que cuando las cosas se ponen difíciles, las afirmaciones positivas logran sacarnos adelante, con una nueva y refrescante actitud para vencer los problemas y centrarnos en las posibilidades diarias que la vida nos regala. Después de todo, al igual que todos los músculos del cuerpo, la mente también debe ser ejercitada. Las afirmaciones positivas nos invitan a creer en nosotros mismos, a ver el lado luminoso de la vida y a levantarnos después de haber caído. Si entrenamos nuestra mente con afirmaciones positivas todos los días, muy pronto, los pensamientos correctos vendrán a nuestra mente sin necesidad de hacer un esfuerzo extra.</a:t>
            </a:r>
            <a:endParaRPr lang="es-CO" i="1" dirty="0"/>
          </a:p>
        </p:txBody>
      </p:sp>
      <p:sp>
        <p:nvSpPr>
          <p:cNvPr id="6" name="CuadroTexto 5"/>
          <p:cNvSpPr txBox="1"/>
          <p:nvPr/>
        </p:nvSpPr>
        <p:spPr>
          <a:xfrm rot="1104109">
            <a:off x="9098669" y="977823"/>
            <a:ext cx="1797803" cy="707886"/>
          </a:xfrm>
          <a:prstGeom prst="rect">
            <a:avLst/>
          </a:prstGeom>
          <a:noFill/>
        </p:spPr>
        <p:txBody>
          <a:bodyPr wrap="square" rtlCol="0">
            <a:spAutoFit/>
          </a:bodyPr>
          <a:lstStyle/>
          <a:p>
            <a:pPr algn="ctr"/>
            <a:r>
              <a:rPr lang="es-CO" sz="1000" b="1" i="1" dirty="0" smtClean="0"/>
              <a:t>Creó: Jeremy</a:t>
            </a:r>
          </a:p>
          <a:p>
            <a:pPr algn="ctr"/>
            <a:r>
              <a:rPr lang="es-CO" sz="1000" b="1" i="1" dirty="0" smtClean="0"/>
              <a:t>Para: mis </a:t>
            </a:r>
            <a:r>
              <a:rPr lang="es-CO" sz="1000" b="1" i="1" dirty="0" err="1" smtClean="0"/>
              <a:t>pps</a:t>
            </a:r>
            <a:endParaRPr lang="es-CO" sz="1000" b="1" i="1" dirty="0" smtClean="0"/>
          </a:p>
          <a:p>
            <a:pPr algn="ctr"/>
            <a:r>
              <a:rPr lang="es-CO" sz="1000" b="1" i="1" dirty="0" smtClean="0"/>
              <a:t>Música: cielito lindo-Instrumental </a:t>
            </a:r>
            <a:endParaRPr lang="es-CO" sz="1000" b="1" i="1" dirty="0"/>
          </a:p>
        </p:txBody>
      </p:sp>
      <p:pic>
        <p:nvPicPr>
          <p:cNvPr id="7" name="Cielito_Lindo_Instrumental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04757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263242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664904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20907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94052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54537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53602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3023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7992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31097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39345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7620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05586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2157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93257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4579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23594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24540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71325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80280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78379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54200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345230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2497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6784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92644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12990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479295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07609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17029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700639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717778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75629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87981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685426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018092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02411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520218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57</TotalTime>
  <Words>148</Words>
  <Application>Microsoft Office PowerPoint</Application>
  <PresentationFormat>Personalizado</PresentationFormat>
  <Paragraphs>7</Paragraphs>
  <Slides>39</Slides>
  <Notes>0</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2016-05-31T18:11:06Z</dcterms:created>
  <dcterms:modified xsi:type="dcterms:W3CDTF">2016-05-31T21:43:59Z</dcterms:modified>
</cp:coreProperties>
</file>