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6" r:id="rId2"/>
    <p:sldMasterId id="2147483688" r:id="rId3"/>
  </p:sldMasterIdLst>
  <p:notesMasterIdLst>
    <p:notesMasterId r:id="rId14"/>
  </p:notesMasterIdLst>
  <p:sldIdLst>
    <p:sldId id="256" r:id="rId4"/>
    <p:sldId id="266" r:id="rId5"/>
    <p:sldId id="267" r:id="rId6"/>
    <p:sldId id="258" r:id="rId7"/>
    <p:sldId id="259" r:id="rId8"/>
    <p:sldId id="260" r:id="rId9"/>
    <p:sldId id="263" r:id="rId10"/>
    <p:sldId id="261" r:id="rId11"/>
    <p:sldId id="268" r:id="rId12"/>
    <p:sldId id="269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6w7WJniKV6KjTISy2vk9w==" hashData="spq3whI2DX+r8m72cQN61uS9sc/EicY6IC9sVqVqI0ecVJV7pb+lM2digCiVIawC0Bb6IZOnttkCt/tbWJli2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3300"/>
    <a:srgbClr val="CC9B00"/>
    <a:srgbClr val="0000FF"/>
    <a:srgbClr val="FF33CC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9838E3-4AB5-4D1A-97EB-DFD59331CF12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AB3917-B7CD-448C-ACF1-51351EF204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0445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AB3917-B7CD-448C-ACF1-51351EF20455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3511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C457F-03B9-4A0C-85F2-4F81EE2F699E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A2B3D-BBAF-4753-B508-F94FA629D2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8707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C457F-03B9-4A0C-85F2-4F81EE2F699E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A2B3D-BBAF-4753-B508-F94FA629D2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2653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C457F-03B9-4A0C-85F2-4F81EE2F699E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A2B3D-BBAF-4753-B508-F94FA629D2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772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C457F-03B9-4A0C-85F2-4F81EE2F699E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A2B3D-BBAF-4753-B508-F94FA629D2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2678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C457F-03B9-4A0C-85F2-4F81EE2F699E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A2B3D-BBAF-4753-B508-F94FA629D2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254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C457F-03B9-4A0C-85F2-4F81EE2F699E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A2B3D-BBAF-4753-B508-F94FA629D2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8964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C457F-03B9-4A0C-85F2-4F81EE2F699E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A2B3D-BBAF-4753-B508-F94FA629D2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3349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C457F-03B9-4A0C-85F2-4F81EE2F699E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A2B3D-BBAF-4753-B508-F94FA629D2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1535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C457F-03B9-4A0C-85F2-4F81EE2F699E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A2B3D-BBAF-4753-B508-F94FA629D2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4592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C457F-03B9-4A0C-85F2-4F81EE2F699E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A2B3D-BBAF-4753-B508-F94FA629D2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7622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C457F-03B9-4A0C-85F2-4F81EE2F699E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A2B3D-BBAF-4753-B508-F94FA629D2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56618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178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302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0821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1576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4444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8545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4380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4156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3302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361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8570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9879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39307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9734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4493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1130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4049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20/02/2015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666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C457F-03B9-4A0C-85F2-4F81EE2F699E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A2B3D-BBAF-4753-B508-F94FA629D2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5084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7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C457F-03B9-4A0C-85F2-4F81EE2F699E}" type="datetimeFigureOut">
              <a:rPr lang="es-ES" smtClean="0"/>
              <a:t>20/02/2015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A2B3D-BBAF-4753-B508-F94FA629D2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41613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  <p:sldLayoutId id="214748370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http://www.coaching-para-adultos.com/image-files/coaching-para-adultos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51" b="14842"/>
          <a:stretch/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 rot="19982461">
            <a:off x="4939151" y="1377638"/>
            <a:ext cx="59924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b="1" dirty="0">
                <a:solidFill>
                  <a:srgbClr val="FFFF00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Actitudes Que Te Cambiaran La Vida</a:t>
            </a:r>
          </a:p>
          <a:p>
            <a:endParaRPr lang="es-ES" sz="6000" dirty="0"/>
          </a:p>
        </p:txBody>
      </p:sp>
    </p:spTree>
    <p:extLst>
      <p:ext uri="{BB962C8B-B14F-4D97-AF65-F5344CB8AC3E}">
        <p14:creationId xmlns:p14="http://schemas.microsoft.com/office/powerpoint/2010/main" val="187346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ndAc>
          <p:stSnd>
            <p:snd r:embed="rId2" name="16_GIOVANNI MARRADI   Matteo's Song.wav"/>
          </p:stSnd>
        </p:sndAc>
      </p:transition>
    </mc:Choice>
    <mc:Fallback xmlns="">
      <p:transition spd="slow" advTm="6000">
        <p:sndAc>
          <p:stSnd>
            <p:snd r:embed="rId4" name="16_GIOVANNI MARRADI   Matteo's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fondos-hd.com/user-content/uploads/wall/o/71/Wallpaper_for_Desktop_%E2%80%93_1440x900_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21023" y="4795897"/>
            <a:ext cx="11949953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4000" b="1" dirty="0">
                <a:solidFill>
                  <a:srgbClr val="FF33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Acepta y fluye: </a:t>
            </a:r>
            <a:endParaRPr lang="es-ES" sz="4000" b="1" dirty="0" smtClean="0">
              <a:solidFill>
                <a:srgbClr val="FF33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  <a:p>
            <a:pPr algn="just"/>
            <a:r>
              <a:rPr lang="es-ES" sz="3200" b="1" dirty="0" smtClean="0"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Aceptar </a:t>
            </a:r>
            <a:r>
              <a:rPr lang="es-ES" sz="3200" b="1" dirty="0"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las cosas tal y como </a:t>
            </a:r>
            <a:r>
              <a:rPr lang="es-ES" sz="3200" b="1" dirty="0" smtClean="0"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son, </a:t>
            </a:r>
            <a:r>
              <a:rPr lang="es-ES" sz="3200" b="1" dirty="0"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muestra tu capacidad de ser flexible y de adaptarte a los cambios. La vida, en última instancia, es cambio, movimiento, evolución y velocidad. Eres tú quien debe marcar el ritmo con el que caminas.</a:t>
            </a:r>
          </a:p>
        </p:txBody>
      </p:sp>
      <p:pic>
        <p:nvPicPr>
          <p:cNvPr id="4" name="Picture 12" descr="http://www.renuevodeplenitud.com/wp-content/uploads/art-actitud1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8" t="28327" r="10730" b="9426"/>
          <a:stretch/>
        </p:blipFill>
        <p:spPr bwMode="auto">
          <a:xfrm>
            <a:off x="0" y="-123111"/>
            <a:ext cx="12192001" cy="6981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894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>
        <p14:prism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2.bp.blogspot.com/-G2ly1ifSSkI/UHnLEx4A4uI/AAAAAAAAAQ0/yiqn8agNE9w/s1600/cabal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129" y="-405466"/>
            <a:ext cx="12286129" cy="7263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7624482" y="104472"/>
            <a:ext cx="4433047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Ama</a:t>
            </a:r>
            <a:r>
              <a:rPr lang="es-ES" sz="40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es-ES" sz="3200" dirty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 </a:t>
            </a:r>
            <a:r>
              <a:rPr lang="es-ES" sz="3200" b="1" dirty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Elimina todo pensamiento o emoción que no te traiga más paz, alegría o amor a tu experiencia de vida, pues la vida recompensa de manera extraordinaria a quienes dan amor de forma extraordinaria. Es probable que en tu camino encuentres obstáculos y dudas, pero con amor, dedicación y trabajo no habrá límites.</a:t>
            </a:r>
          </a:p>
        </p:txBody>
      </p:sp>
      <p:pic>
        <p:nvPicPr>
          <p:cNvPr id="5" name="Picture 12" descr="http://www.renuevodeplenitud.com/wp-content/uploads/art-actitud1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8" t="28327" r="10730" b="9426"/>
          <a:stretch/>
        </p:blipFill>
        <p:spPr bwMode="auto">
          <a:xfrm>
            <a:off x="-114301" y="-392245"/>
            <a:ext cx="12326471" cy="7250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2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>
        <p14:vortex dir="r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0" y="5099798"/>
            <a:ext cx="1196003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Escucha tus sentimientos</a:t>
            </a:r>
          </a:p>
          <a:p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Deja de luchar contra tus emociones incluso las emociones negativas no son nuestros enemigos son nuestros aliados. Nos indica que tenemos algo que cambiar en nuestra vida.</a:t>
            </a:r>
          </a:p>
          <a:p>
            <a:endParaRPr lang="es-ES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Picture 12" descr="http://www.renuevodeplenitud.com/wp-content/uploads/art-actitud1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8" t="28327" r="10730" b="9426"/>
          <a:stretch/>
        </p:blipFill>
        <p:spPr bwMode="auto">
          <a:xfrm>
            <a:off x="-1" y="-123111"/>
            <a:ext cx="12192001" cy="6981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178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14:prism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t-listas.20minutos.es/images/2013-01/351507/3852958_640px.jpg?13570842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8032653" y="28135"/>
            <a:ext cx="396709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/>
            <a:r>
              <a:rPr lang="es-ES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Dale </a:t>
            </a:r>
            <a:r>
              <a:rPr lang="es-ES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 significado a 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tu vida:</a:t>
            </a:r>
            <a:endParaRPr lang="es-ES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intentes seguir los sueños  de los demás, construye tu propio camino, sigue tus sueños </a:t>
            </a:r>
            <a:endParaRPr lang="es-ES" sz="3200" b="1" dirty="0" smtClean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y </a:t>
            </a:r>
            <a:r>
              <a:rPr lang="es-ES" sz="32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sé fiel a tus metas </a:t>
            </a:r>
            <a:endParaRPr lang="es-ES" sz="3200" b="1" dirty="0" smtClean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sólo </a:t>
            </a:r>
            <a:r>
              <a:rPr lang="es-ES" sz="32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con intentar </a:t>
            </a:r>
            <a:endParaRPr lang="es-ES" sz="3200" b="1" dirty="0" smtClean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alcanzar </a:t>
            </a:r>
            <a:r>
              <a:rPr lang="es-ES" sz="32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tus sueños conseguirás sentirte enormemente </a:t>
            </a:r>
            <a:endParaRPr lang="es-ES" sz="3200" b="1" dirty="0" smtClean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satisfecho</a:t>
            </a:r>
            <a:r>
              <a:rPr lang="es-ES" sz="32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9" name="Picture 12" descr="http://www.renuevodeplenitud.com/wp-content/uploads/art-actitud1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8" t="28327" r="10730" b="9426"/>
          <a:stretch/>
        </p:blipFill>
        <p:spPr bwMode="auto">
          <a:xfrm>
            <a:off x="-1" y="-123111"/>
            <a:ext cx="12192001" cy="6981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43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>
        <p14:vortex dir="r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1.bp.blogspot.com/-_d0fFD3Fxkw/UUpirxiHUbI/AAAAAAABtwY/p7OU7WPRF7Y/s1600/Im%C3%A1genes-bonitas-de-caballos-1+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4123"/>
            <a:ext cx="12192000" cy="7022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97188" y="0"/>
            <a:ext cx="116728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>
                <a:solidFill>
                  <a:schemeClr val="accent2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Sé </a:t>
            </a:r>
            <a:r>
              <a:rPr lang="es-ES" sz="4000" b="1" dirty="0" smtClean="0">
                <a:solidFill>
                  <a:schemeClr val="accent2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agradecido:</a:t>
            </a:r>
            <a:endParaRPr lang="es-ES" sz="4000" b="1" dirty="0">
              <a:solidFill>
                <a:schemeClr val="accent2">
                  <a:lumMod val="5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2800" b="1" dirty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Deja de lamentarte por las cosas que </a:t>
            </a:r>
            <a:r>
              <a:rPr lang="es-ES" sz="2800" b="1" dirty="0" smtClean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</a:t>
            </a:r>
            <a:r>
              <a:rPr lang="es-ES" sz="2800" b="1" dirty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has conseguido y empieza a agradecer y ser feliz con lo que tienes. </a:t>
            </a:r>
            <a:r>
              <a:rPr lang="es-ES" sz="2800" b="1" dirty="0" smtClean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</a:t>
            </a:r>
            <a:r>
              <a:rPr lang="es-ES" sz="2800" b="1" dirty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poder de la gratitud nos permite vivir el momento aquí y ahora.</a:t>
            </a:r>
          </a:p>
        </p:txBody>
      </p:sp>
      <p:pic>
        <p:nvPicPr>
          <p:cNvPr id="10" name="Picture 12" descr="http://www.renuevodeplenitud.com/wp-content/uploads/art-actitud1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8" t="28327" r="10730" b="9426"/>
          <a:stretch/>
        </p:blipFill>
        <p:spPr bwMode="auto">
          <a:xfrm>
            <a:off x="-1" y="-143618"/>
            <a:ext cx="12192001" cy="7001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890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14:prism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ifondos.net/hd/wp-content/plugins/my-wallpapers-system/wallpapers/2012/12/original/manada-de-caballos-hd-17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2460"/>
            <a:ext cx="12192000" cy="7970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0" y="5288340"/>
            <a:ext cx="125152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Critiques</a:t>
            </a:r>
          </a:p>
          <a:p>
            <a:r>
              <a:rPr lang="es-ES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Criticar desgasta y te puede traer problemas, cada individuo es único. Las personas y su manera de pensar no son ni buenas ni malas, sólo diferentes ganarás en </a:t>
            </a:r>
            <a:r>
              <a:rPr lang="es-ES" sz="32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tolerancia.</a:t>
            </a:r>
            <a:endParaRPr lang="es-ES" sz="32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12" descr="http://www.renuevodeplenitud.com/wp-content/uploads/art-actitud1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8" t="28327" r="10730" b="9426"/>
          <a:stretch/>
        </p:blipFill>
        <p:spPr bwMode="auto">
          <a:xfrm>
            <a:off x="-1" y="-470648"/>
            <a:ext cx="12192001" cy="7328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28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14:vortex dir="r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mages.forwallpaper.com/files/thumbs/preview/12/129344__horse-white_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" y="4795897"/>
            <a:ext cx="1188944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Disfruta del Presente</a:t>
            </a:r>
          </a:p>
          <a:p>
            <a:r>
              <a:rPr lang="es-ES" sz="3200" b="1" dirty="0"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No dejes que el pasado te torture y tampoco que el futuro te preocupe demasiado. La clave de la felicidad está en vivir plenamente el presente. El aquí y ahora es lo único que de verdad nos </a:t>
            </a:r>
            <a:r>
              <a:rPr lang="es-ES" sz="3200" b="1" dirty="0" smtClean="0"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pertenece.</a:t>
            </a:r>
            <a:endParaRPr lang="es-ES" sz="3200" b="1" dirty="0">
              <a:effectLst>
                <a:glow rad="101600">
                  <a:srgbClr val="00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Picture 12" descr="http://www.renuevodeplenitud.com/wp-content/uploads/art-actitud1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8" t="28327" r="10730" b="9426"/>
          <a:stretch/>
        </p:blipFill>
        <p:spPr bwMode="auto">
          <a:xfrm>
            <a:off x="1" y="-123112"/>
            <a:ext cx="12192001" cy="6981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28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14:prism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672" y="224158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97855">
            <a:off x="10766273" y="-130198"/>
            <a:ext cx="1273953" cy="1371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10997393" y="5152420"/>
            <a:ext cx="1191483" cy="1407009"/>
            <a:chOff x="8054116" y="4550394"/>
            <a:chExt cx="1485118" cy="1980158"/>
          </a:xfrm>
        </p:grpSpPr>
        <p:pic>
          <p:nvPicPr>
            <p:cNvPr id="9" name="Picture 4" descr="http://www.drogbaster.it/Gif_glitter_amore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4116" y="4550394"/>
              <a:ext cx="1485118" cy="19801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CuadroTexto 9"/>
            <p:cNvSpPr txBox="1"/>
            <p:nvPr/>
          </p:nvSpPr>
          <p:spPr>
            <a:xfrm rot="19594092">
              <a:off x="8333974" y="5345554"/>
              <a:ext cx="925399" cy="389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36" y="42440"/>
            <a:ext cx="1174229" cy="126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322839" y="6372108"/>
            <a:ext cx="1246021" cy="374642"/>
          </a:xfrm>
        </p:spPr>
        <p:txBody>
          <a:bodyPr/>
          <a:lstStyle/>
          <a:p>
            <a:fld id="{1B3BF6BA-D43C-49E7-822E-1F8361B69BCE}" type="datetime1">
              <a:rPr lang="es-ES" sz="1600" b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20/02/2015</a:t>
            </a:fld>
            <a:endParaRPr lang="es-ES" sz="1600" b="1" dirty="0">
              <a:solidFill>
                <a:schemeClr val="accent1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9464428" y="6356863"/>
            <a:ext cx="1532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Monotype Corsiva" panose="03010101010201010101" pitchFamily="66" charset="0"/>
              </a:rPr>
              <a:t>Yolanda violeta</a:t>
            </a:r>
            <a:endParaRPr lang="es-ES" b="1" dirty="0"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5082988" y="4276165"/>
            <a:ext cx="3307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latin typeface="Monotype Corsiva" panose="03010101010201010101" pitchFamily="66" charset="0"/>
              </a:rPr>
              <a:t>Tema: Actitudes</a:t>
            </a:r>
          </a:p>
          <a:p>
            <a:r>
              <a:rPr lang="es-ES" b="1" dirty="0" smtClean="0">
                <a:latin typeface="Monotype Corsiva" panose="03010101010201010101" pitchFamily="66" charset="0"/>
              </a:rPr>
              <a:t>Música: Matteo´s  Song</a:t>
            </a:r>
          </a:p>
          <a:p>
            <a:r>
              <a:rPr lang="es-ES" b="1" dirty="0" smtClean="0">
                <a:latin typeface="Monotype Corsiva" panose="03010101010201010101" pitchFamily="66" charset="0"/>
              </a:rPr>
              <a:t>Interprete: Giovanni Marradi</a:t>
            </a:r>
            <a:endParaRPr lang="es-ES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600200" y="13716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600200" y="16002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17217"/>
            <a:ext cx="4876800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 thruBlk="1"/>
      </p:transition>
    </mc:Choice>
    <mc:Fallback xmlns=""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ACTITUDES</Template>
  <TotalTime>1</TotalTime>
  <Words>239</Words>
  <Application>Microsoft Office PowerPoint</Application>
  <PresentationFormat>Panorámica</PresentationFormat>
  <Paragraphs>29</Paragraphs>
  <Slides>10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Light</vt:lpstr>
      <vt:lpstr>Century Gothic</vt:lpstr>
      <vt:lpstr>Kristen ITC</vt:lpstr>
      <vt:lpstr>Monotype Corsiva</vt:lpstr>
      <vt:lpstr>Tema de Office</vt:lpstr>
      <vt:lpstr>Diseño predeterminado</vt:lpstr>
      <vt:lpstr>Estela de condensación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2015-02-20T21:42:50Z</dcterms:created>
  <dcterms:modified xsi:type="dcterms:W3CDTF">2015-02-20T21:44:28Z</dcterms:modified>
</cp:coreProperties>
</file>