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 autoCompressPictures="0">
  <p:sldMasterIdLst>
    <p:sldMasterId id="2147483648" r:id="rId1"/>
    <p:sldMasterId id="2147483660" r:id="rId2"/>
  </p:sldMasterIdLst>
  <p:notesMasterIdLst>
    <p:notesMasterId r:id="rId19"/>
  </p:notesMasterIdLst>
  <p:sldIdLst>
    <p:sldId id="263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7" r:id="rId12"/>
    <p:sldId id="268" r:id="rId13"/>
    <p:sldId id="273" r:id="rId14"/>
    <p:sldId id="271" r:id="rId15"/>
    <p:sldId id="275" r:id="rId16"/>
    <p:sldId id="274" r:id="rId17"/>
    <p:sldId id="276" r:id="rId18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1pPr>
    <a:lvl2pPr marL="4302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2pPr>
    <a:lvl3pPr marL="6461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3pPr>
    <a:lvl4pPr marL="862013" indent="-214313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4pPr>
    <a:lvl5pPr marL="10779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9pPr>
  </p:defaultTextStyle>
  <p:modifyVerifier cryptProviderType="rsaFull" cryptAlgorithmClass="hash" cryptAlgorithmType="typeAny" cryptAlgorithmSid="4" spinCount="50000" saltData="wvhLcr6CKmXUk6R03MGpwg" hashData="rj97qaRt/FWYJYMskl8CRN9Lt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4884C"/>
    <a:srgbClr val="6E4924"/>
    <a:srgbClr val="009999"/>
    <a:srgbClr val="3366CC"/>
    <a:srgbClr val="FFFF00"/>
    <a:srgbClr val="F63B00"/>
    <a:srgbClr val="CC3300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39" autoAdjust="0"/>
    <p:restoredTop sz="94660"/>
  </p:normalViewPr>
  <p:slideViewPr>
    <p:cSldViewPr>
      <p:cViewPr>
        <p:scale>
          <a:sx n="40" d="100"/>
          <a:sy n="40" d="100"/>
        </p:scale>
        <p:origin x="-1278" y="-57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A49DEFA8-7CF5-43F5-BC2C-E7FF50A81ACA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21250B9-FDE7-4134-8CCD-9DF96B2553A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56A41CE-B6C2-4C6D-8F01-AF17B1661A5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30FAB9B-C4A7-46D5-BCFE-21083C94ABB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5F50DDB-E840-45FD-8D23-CC832C0B464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4339120-A898-42F9-B026-078C2E6599B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2F1D8D1-2DF4-48F6-BADD-0B2C113103C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048CE5-80A3-4AEB-9282-AE7E643941E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8318A42-5AC1-4C54-9002-E20F0ECE357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4EC3EC4-80D4-4D52-B63C-597B79DD5BA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5E4EED4-AFC6-421D-BF82-D2EAE0CD6BF8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F9F6ED-F5E8-47FA-9444-29C63E7EBF4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F6BAF-4AAB-4F20-B9BC-FFDEDE9DE1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6E8C4EB8-6A78-4ADC-8AE6-AAB351C5A9AE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9pPr>
    </p:titleStyle>
    <p:bodyStyle>
      <a:lvl1pPr marL="430213" indent="-32385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+mn-ea"/>
        </a:defRPr>
      </a:lvl2pPr>
      <a:lvl3pPr marL="12938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  <a:ea typeface="+mn-ea"/>
        </a:defRPr>
      </a:lvl3pPr>
      <a:lvl4pPr marL="1725613" indent="-214313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+mn-ea"/>
        </a:defRPr>
      </a:lvl4pPr>
      <a:lvl5pPr marL="21574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5pPr>
      <a:lvl6pPr marL="26146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6pPr>
      <a:lvl7pPr marL="30718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7pPr>
      <a:lvl8pPr marL="35290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8pPr>
      <a:lvl9pPr marL="39862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302737"/>
            <a:ext cx="9072563" cy="125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763925"/>
            <a:ext cx="9072563" cy="498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884204"/>
            <a:ext cx="3192198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04D07318-49CB-4F08-B27B-71D80A632F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53" name="Picture 5" descr="birdy-kissj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rgbClr val="D7D7D7">
                  <a:gamma/>
                  <a:shade val="46275"/>
                  <a:invGamma/>
                </a:srgbClr>
              </a:gs>
              <a:gs pos="50000">
                <a:srgbClr val="D7D7D7"/>
              </a:gs>
              <a:gs pos="100000">
                <a:srgbClr val="D7D7D7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 flipH="1" flipV="1"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rgbClr val="FFCC00">
                  <a:gamma/>
                  <a:shade val="46275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 flipH="1" flipV="1">
            <a:off x="4319588" y="0"/>
            <a:ext cx="5761037" cy="7559675"/>
          </a:xfrm>
          <a:prstGeom prst="rtTriangle">
            <a:avLst/>
          </a:prstGeom>
          <a:gradFill rotWithShape="1">
            <a:gsLst>
              <a:gs pos="0">
                <a:srgbClr val="E2B700">
                  <a:gamma/>
                  <a:shade val="46275"/>
                  <a:invGamma/>
                </a:srgbClr>
              </a:gs>
              <a:gs pos="50000">
                <a:srgbClr val="E2B700"/>
              </a:gs>
              <a:gs pos="100000">
                <a:srgbClr val="E2B7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 flipH="1" flipV="1">
            <a:off x="7056438" y="0"/>
            <a:ext cx="3024187" cy="7559675"/>
          </a:xfrm>
          <a:prstGeom prst="rtTriangle">
            <a:avLst/>
          </a:prstGeom>
          <a:gradFill rotWithShape="1">
            <a:gsLst>
              <a:gs pos="0">
                <a:srgbClr val="8A7000">
                  <a:gamma/>
                  <a:shade val="46275"/>
                  <a:invGamma/>
                </a:srgbClr>
              </a:gs>
              <a:gs pos="50000">
                <a:srgbClr val="8A7000"/>
              </a:gs>
              <a:gs pos="100000">
                <a:srgbClr val="8A70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0" y="3132138"/>
            <a:ext cx="10080625" cy="4427537"/>
          </a:xfrm>
          <a:prstGeom prst="rtTriangle">
            <a:avLst/>
          </a:prstGeom>
          <a:gradFill rotWithShape="1">
            <a:gsLst>
              <a:gs pos="0">
                <a:srgbClr val="868686">
                  <a:gamma/>
                  <a:shade val="46275"/>
                  <a:invGamma/>
                </a:srgbClr>
              </a:gs>
              <a:gs pos="50000">
                <a:srgbClr val="868686"/>
              </a:gs>
              <a:gs pos="100000">
                <a:srgbClr val="86868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86868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9" name="AutoShape 11"/>
          <p:cNvSpPr>
            <a:spLocks noChangeArrowheads="1"/>
          </p:cNvSpPr>
          <p:nvPr/>
        </p:nvSpPr>
        <p:spPr bwMode="auto">
          <a:xfrm>
            <a:off x="0" y="5292725"/>
            <a:ext cx="10080625" cy="2266950"/>
          </a:xfrm>
          <a:prstGeom prst="rtTriangle">
            <a:avLst/>
          </a:prstGeom>
          <a:gradFill rotWithShape="1">
            <a:gsLst>
              <a:gs pos="0">
                <a:srgbClr val="666666">
                  <a:gamma/>
                  <a:shade val="46275"/>
                  <a:invGamma/>
                </a:srgbClr>
              </a:gs>
              <a:gs pos="50000">
                <a:srgbClr val="666666"/>
              </a:gs>
              <a:gs pos="100000">
                <a:srgbClr val="6666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0" name="WordArt 12" descr="fondobrillo"/>
          <p:cNvSpPr>
            <a:spLocks noChangeArrowheads="1" noChangeShapeType="1" noTextEdit="1"/>
          </p:cNvSpPr>
          <p:nvPr/>
        </p:nvSpPr>
        <p:spPr bwMode="auto">
          <a:xfrm>
            <a:off x="1655763" y="4427538"/>
            <a:ext cx="70485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Gill Sans Ultra Bold Condensed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96842" y="1851011"/>
            <a:ext cx="4214842" cy="14662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9600" b="1" u="none" dirty="0">
              <a:gradFill flip="none" rotWithShape="1">
                <a:gsLst>
                  <a:gs pos="50000">
                    <a:srgbClr val="FFFF00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13 Imagen" descr="207d0303840a85dd2f7db506840b7e86bea3e887fe03205046e2ea7ccc9b99ad9849cfc1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1" y="1208069"/>
            <a:ext cx="4468808" cy="142876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celine dion - because you loved me2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5" grpId="0" animBg="1"/>
      <p:bldP spid="27656" grpId="0" animBg="1"/>
      <p:bldP spid="27657" grpId="0" animBg="1"/>
      <p:bldP spid="27658" grpId="0" animBg="1"/>
      <p:bldP spid="276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2533" name="Picture 5" descr="lovebirdsj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flowChartMerge">
            <a:avLst/>
          </a:prstGeom>
          <a:gradFill rotWithShape="1">
            <a:gsLst>
              <a:gs pos="0">
                <a:srgbClr val="000000"/>
              </a:gs>
              <a:gs pos="50000">
                <a:srgbClr val="FF6600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0" y="0"/>
            <a:ext cx="5040313" cy="7559675"/>
          </a:xfrm>
          <a:prstGeom prst="rtTriangle">
            <a:avLst/>
          </a:prstGeom>
          <a:gradFill rotWithShape="1">
            <a:gsLst>
              <a:gs pos="0">
                <a:srgbClr val="FFF7D5">
                  <a:gamma/>
                  <a:shade val="46275"/>
                  <a:invGamma/>
                </a:srgbClr>
              </a:gs>
              <a:gs pos="50000">
                <a:srgbClr val="FFF7D5"/>
              </a:gs>
              <a:gs pos="100000">
                <a:srgbClr val="FFF7D5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 flipH="1">
            <a:off x="5040313" y="0"/>
            <a:ext cx="5040312" cy="7559675"/>
          </a:xfrm>
          <a:prstGeom prst="rtTriangle">
            <a:avLst/>
          </a:prstGeom>
          <a:gradFill rotWithShape="1">
            <a:gsLst>
              <a:gs pos="0">
                <a:srgbClr val="FFF7D5">
                  <a:gamma/>
                  <a:shade val="46275"/>
                  <a:invGamma/>
                </a:srgbClr>
              </a:gs>
              <a:gs pos="50000">
                <a:srgbClr val="FFF7D5"/>
              </a:gs>
              <a:gs pos="100000">
                <a:srgbClr val="FFF7D5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0" y="2700338"/>
            <a:ext cx="5040313" cy="4859337"/>
          </a:xfrm>
          <a:prstGeom prst="rtTriangle">
            <a:avLst/>
          </a:prstGeom>
          <a:gradFill rotWithShape="1">
            <a:gsLst>
              <a:gs pos="0">
                <a:srgbClr val="FFCC00">
                  <a:gamma/>
                  <a:shade val="46275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39" name="AutoShape 11"/>
          <p:cNvSpPr>
            <a:spLocks noChangeArrowheads="1"/>
          </p:cNvSpPr>
          <p:nvPr/>
        </p:nvSpPr>
        <p:spPr bwMode="auto">
          <a:xfrm flipH="1">
            <a:off x="5040313" y="2411413"/>
            <a:ext cx="5040312" cy="5148262"/>
          </a:xfrm>
          <a:prstGeom prst="rtTriangle">
            <a:avLst/>
          </a:prstGeom>
          <a:gradFill rotWithShape="1">
            <a:gsLst>
              <a:gs pos="0">
                <a:srgbClr val="FFCC00">
                  <a:gamma/>
                  <a:shade val="46275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40" name="AutoShape 12"/>
          <p:cNvSpPr>
            <a:spLocks noChangeArrowheads="1"/>
          </p:cNvSpPr>
          <p:nvPr/>
        </p:nvSpPr>
        <p:spPr bwMode="auto">
          <a:xfrm>
            <a:off x="0" y="5075238"/>
            <a:ext cx="5040313" cy="2484437"/>
          </a:xfrm>
          <a:prstGeom prst="rtTriangle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 flipH="1">
            <a:off x="5040313" y="4932363"/>
            <a:ext cx="5040312" cy="2627312"/>
          </a:xfrm>
          <a:prstGeom prst="rtTriangle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468544" y="5351473"/>
            <a:ext cx="4929222" cy="1809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solidFill>
                  <a:srgbClr val="DDDDDD"/>
                </a:solidFill>
                <a:latin typeface="+mn-lt"/>
              </a:rPr>
              <a:t>La felicidad es lo que creo que todos deseamos, más que un auto nuevo, más que el amor, más que cualquier cosa, siempre deseamos ser felices </a:t>
            </a:r>
          </a:p>
          <a:p>
            <a:pPr algn="ctr"/>
            <a:endParaRPr lang="es-ES" sz="2400" dirty="0">
              <a:latin typeface="+mn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36" grpId="0" animBg="1"/>
      <p:bldP spid="22537" grpId="0" animBg="1"/>
      <p:bldP spid="22538" grpId="0" animBg="1"/>
      <p:bldP spid="22539" grpId="0" animBg="1"/>
      <p:bldP spid="22540" grpId="0" animBg="1"/>
      <p:bldP spid="22541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57" name="Picture 5" descr="1266531578nx1146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3559" name="AutoShape 7"/>
          <p:cNvSpPr>
            <a:spLocks noChangeArrowheads="1"/>
          </p:cNvSpPr>
          <p:nvPr/>
        </p:nvSpPr>
        <p:spPr bwMode="auto">
          <a:xfrm rot="5400000">
            <a:off x="1260475" y="-1260475"/>
            <a:ext cx="7559675" cy="10080625"/>
          </a:xfrm>
          <a:prstGeom prst="flowChartExtract">
            <a:avLst/>
          </a:prstGeom>
          <a:gradFill rotWithShape="1">
            <a:gsLst>
              <a:gs pos="0">
                <a:srgbClr val="000000"/>
              </a:gs>
              <a:gs pos="50000">
                <a:srgbClr val="DCB894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 flipH="1" flipV="1">
            <a:off x="0" y="0"/>
            <a:ext cx="10080625" cy="3779838"/>
          </a:xfrm>
          <a:prstGeom prst="rtTriangle">
            <a:avLst/>
          </a:prstGeom>
          <a:gradFill rotWithShape="1">
            <a:gsLst>
              <a:gs pos="0">
                <a:srgbClr val="E2C5A8">
                  <a:gamma/>
                  <a:shade val="46275"/>
                  <a:invGamma/>
                </a:srgbClr>
              </a:gs>
              <a:gs pos="50000">
                <a:srgbClr val="E2C5A8"/>
              </a:gs>
              <a:gs pos="100000">
                <a:srgbClr val="E2C5A8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 flipH="1">
            <a:off x="0" y="3779838"/>
            <a:ext cx="10080625" cy="3779837"/>
          </a:xfrm>
          <a:prstGeom prst="rtTriangle">
            <a:avLst/>
          </a:prstGeom>
          <a:gradFill rotWithShape="1">
            <a:gsLst>
              <a:gs pos="0">
                <a:srgbClr val="E2C5A8">
                  <a:gamma/>
                  <a:shade val="46275"/>
                  <a:invGamma/>
                </a:srgbClr>
              </a:gs>
              <a:gs pos="50000">
                <a:srgbClr val="E2C5A8"/>
              </a:gs>
              <a:gs pos="100000">
                <a:srgbClr val="E2C5A8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 flipH="1">
            <a:off x="0" y="4572000"/>
            <a:ext cx="10080625" cy="2987675"/>
          </a:xfrm>
          <a:prstGeom prst="rtTriangle">
            <a:avLst/>
          </a:prstGeom>
          <a:gradFill rotWithShape="1">
            <a:gsLst>
              <a:gs pos="0">
                <a:srgbClr val="D0A172">
                  <a:gamma/>
                  <a:shade val="46275"/>
                  <a:invGamma/>
                </a:srgbClr>
              </a:gs>
              <a:gs pos="50000">
                <a:srgbClr val="D0A172"/>
              </a:gs>
              <a:gs pos="100000">
                <a:srgbClr val="D0A172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3" name="AutoShape 11"/>
          <p:cNvSpPr>
            <a:spLocks noChangeArrowheads="1"/>
          </p:cNvSpPr>
          <p:nvPr/>
        </p:nvSpPr>
        <p:spPr bwMode="auto">
          <a:xfrm flipH="1" flipV="1">
            <a:off x="0" y="0"/>
            <a:ext cx="10080625" cy="2700338"/>
          </a:xfrm>
          <a:prstGeom prst="rtTriangle">
            <a:avLst/>
          </a:prstGeom>
          <a:gradFill rotWithShape="1">
            <a:gsLst>
              <a:gs pos="0">
                <a:srgbClr val="D0A172">
                  <a:gamma/>
                  <a:shade val="46275"/>
                  <a:invGamma/>
                </a:srgbClr>
              </a:gs>
              <a:gs pos="50000">
                <a:srgbClr val="D0A172"/>
              </a:gs>
              <a:gs pos="100000">
                <a:srgbClr val="D0A172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4" name="AutoShape 12"/>
          <p:cNvSpPr>
            <a:spLocks noChangeArrowheads="1"/>
          </p:cNvSpPr>
          <p:nvPr/>
        </p:nvSpPr>
        <p:spPr bwMode="auto">
          <a:xfrm flipH="1">
            <a:off x="0" y="5651500"/>
            <a:ext cx="10080625" cy="1908175"/>
          </a:xfrm>
          <a:prstGeom prst="rtTriangle">
            <a:avLst/>
          </a:prstGeom>
          <a:gradFill rotWithShape="1">
            <a:gsLst>
              <a:gs pos="0">
                <a:srgbClr val="C78E55">
                  <a:gamma/>
                  <a:shade val="46275"/>
                  <a:invGamma/>
                </a:srgbClr>
              </a:gs>
              <a:gs pos="50000">
                <a:srgbClr val="C78E55"/>
              </a:gs>
              <a:gs pos="100000">
                <a:srgbClr val="C78E5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5" name="AutoShape 13"/>
          <p:cNvSpPr>
            <a:spLocks noChangeArrowheads="1"/>
          </p:cNvSpPr>
          <p:nvPr/>
        </p:nvSpPr>
        <p:spPr bwMode="auto">
          <a:xfrm flipH="1" flipV="1">
            <a:off x="0" y="0"/>
            <a:ext cx="10080625" cy="1692275"/>
          </a:xfrm>
          <a:prstGeom prst="rtTriangle">
            <a:avLst/>
          </a:prstGeom>
          <a:gradFill rotWithShape="1">
            <a:gsLst>
              <a:gs pos="0">
                <a:srgbClr val="C78E55">
                  <a:gamma/>
                  <a:shade val="46275"/>
                  <a:invGamma/>
                </a:srgbClr>
              </a:gs>
              <a:gs pos="50000">
                <a:srgbClr val="C78E55"/>
              </a:gs>
              <a:gs pos="100000">
                <a:srgbClr val="C78E5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 flipH="1" flipV="1">
            <a:off x="0" y="0"/>
            <a:ext cx="10080625" cy="755650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996633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 flipH="1">
            <a:off x="0" y="6659563"/>
            <a:ext cx="10080625" cy="900112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996633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4683122" y="636565"/>
            <a:ext cx="4714907" cy="215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Siempre he creído que la felicidad no es algo que se pueda comprar o conseguir, la felicidad es algo que nosotros decidimos sentir, yo decido ser </a:t>
            </a:r>
            <a:r>
              <a:rPr lang="es-ES" sz="2400" u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felíz</a:t>
            </a:r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o no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  <p:bldP spid="23560" grpId="0" animBg="1"/>
      <p:bldP spid="23561" grpId="0" animBg="1"/>
      <p:bldP spid="23562" grpId="0" animBg="1"/>
      <p:bldP spid="23563" grpId="0" animBg="1"/>
      <p:bldP spid="23564" grpId="0" animBg="1"/>
      <p:bldP spid="23565" grpId="0" animBg="1"/>
      <p:bldP spid="23566" grpId="0" animBg="1"/>
      <p:bldP spid="23567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4581" name="Picture 5" descr="aust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4583" name="AutoShape 7"/>
          <p:cNvSpPr>
            <a:spLocks noChangeArrowheads="1"/>
          </p:cNvSpPr>
          <p:nvPr/>
        </p:nvSpPr>
        <p:spPr bwMode="auto">
          <a:xfrm rot="5400000">
            <a:off x="1152525" y="-1152525"/>
            <a:ext cx="7559675" cy="9864725"/>
          </a:xfrm>
          <a:prstGeom prst="flowChartMerge">
            <a:avLst/>
          </a:prstGeom>
          <a:gradFill rotWithShape="1">
            <a:gsLst>
              <a:gs pos="0">
                <a:srgbClr val="E2C5A8">
                  <a:gamma/>
                  <a:shade val="46275"/>
                  <a:invGamma/>
                </a:srgbClr>
              </a:gs>
              <a:gs pos="50000">
                <a:srgbClr val="E2C5A8"/>
              </a:gs>
              <a:gs pos="100000">
                <a:srgbClr val="E2C5A8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flipV="1">
            <a:off x="0" y="0"/>
            <a:ext cx="10080625" cy="3851275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C4884C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85" name="AutoShape 9"/>
          <p:cNvSpPr>
            <a:spLocks noChangeArrowheads="1"/>
          </p:cNvSpPr>
          <p:nvPr/>
        </p:nvSpPr>
        <p:spPr bwMode="auto">
          <a:xfrm>
            <a:off x="0" y="3779838"/>
            <a:ext cx="10080625" cy="3779837"/>
          </a:xfrm>
          <a:prstGeom prst="rtTriangle">
            <a:avLst/>
          </a:prstGeom>
          <a:gradFill rotWithShape="1">
            <a:gsLst>
              <a:gs pos="0">
                <a:schemeClr val="tx1"/>
              </a:gs>
              <a:gs pos="50000">
                <a:srgbClr val="C4884C"/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 rot="5400000">
            <a:off x="1692275" y="-828675"/>
            <a:ext cx="7559675" cy="9217025"/>
          </a:xfrm>
          <a:prstGeom prst="flowChartMerge">
            <a:avLst/>
          </a:prstGeom>
          <a:gradFill rotWithShape="1">
            <a:gsLst>
              <a:gs pos="0">
                <a:srgbClr val="CC9966">
                  <a:gamma/>
                  <a:shade val="46275"/>
                  <a:invGamma/>
                </a:srgbClr>
              </a:gs>
              <a:gs pos="50000">
                <a:srgbClr val="CC9966"/>
              </a:gs>
              <a:gs pos="100000">
                <a:srgbClr val="CC99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87" name="AutoShape 11"/>
          <p:cNvSpPr>
            <a:spLocks noChangeArrowheads="1"/>
          </p:cNvSpPr>
          <p:nvPr/>
        </p:nvSpPr>
        <p:spPr bwMode="auto">
          <a:xfrm rot="5400000">
            <a:off x="2268537" y="-252412"/>
            <a:ext cx="7559675" cy="8064500"/>
          </a:xfrm>
          <a:prstGeom prst="flowChartMerge">
            <a:avLst/>
          </a:prstGeom>
          <a:gradFill rotWithShape="1">
            <a:gsLst>
              <a:gs pos="0">
                <a:srgbClr val="B0753A">
                  <a:gamma/>
                  <a:shade val="46275"/>
                  <a:invGamma/>
                </a:srgbClr>
              </a:gs>
              <a:gs pos="50000">
                <a:srgbClr val="B0753A"/>
              </a:gs>
              <a:gs pos="100000">
                <a:srgbClr val="B0753A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 rot="5400000">
            <a:off x="2664619" y="143669"/>
            <a:ext cx="7559675" cy="7272337"/>
          </a:xfrm>
          <a:prstGeom prst="flowChartMerge">
            <a:avLst/>
          </a:prstGeom>
          <a:solidFill>
            <a:srgbClr val="DCB894"/>
          </a:soli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89" name="AutoShape 13"/>
          <p:cNvSpPr>
            <a:spLocks noChangeArrowheads="1"/>
          </p:cNvSpPr>
          <p:nvPr/>
        </p:nvSpPr>
        <p:spPr bwMode="auto">
          <a:xfrm rot="5400000">
            <a:off x="2988469" y="467519"/>
            <a:ext cx="7559675" cy="6624637"/>
          </a:xfrm>
          <a:prstGeom prst="flowChartMerge">
            <a:avLst/>
          </a:prstGeom>
          <a:gradFill rotWithShape="1">
            <a:gsLst>
              <a:gs pos="0">
                <a:srgbClr val="91602F">
                  <a:gamma/>
                  <a:shade val="46275"/>
                  <a:invGamma/>
                </a:srgbClr>
              </a:gs>
              <a:gs pos="50000">
                <a:srgbClr val="91602F"/>
              </a:gs>
              <a:gs pos="100000">
                <a:srgbClr val="91602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 rot="5400000">
            <a:off x="3456781" y="935832"/>
            <a:ext cx="7559675" cy="5688012"/>
          </a:xfrm>
          <a:prstGeom prst="flowChartMerge">
            <a:avLst/>
          </a:prstGeom>
          <a:gradFill rotWithShape="1">
            <a:gsLst>
              <a:gs pos="0">
                <a:srgbClr val="4B3219">
                  <a:gamma/>
                  <a:shade val="46275"/>
                  <a:invGamma/>
                </a:srgbClr>
              </a:gs>
              <a:gs pos="50000">
                <a:srgbClr val="4B3219"/>
              </a:gs>
              <a:gs pos="100000">
                <a:srgbClr val="4B321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91" name="AutoShape 15"/>
          <p:cNvSpPr>
            <a:spLocks noChangeArrowheads="1"/>
          </p:cNvSpPr>
          <p:nvPr/>
        </p:nvSpPr>
        <p:spPr bwMode="auto">
          <a:xfrm rot="5400000">
            <a:off x="4248944" y="1727994"/>
            <a:ext cx="7559675" cy="4103687"/>
          </a:xfrm>
          <a:prstGeom prst="flowChartMerge">
            <a:avLst/>
          </a:prstGeom>
          <a:solidFill>
            <a:srgbClr val="7B5229"/>
          </a:soli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92" name="AutoShape 16"/>
          <p:cNvSpPr>
            <a:spLocks noChangeArrowheads="1"/>
          </p:cNvSpPr>
          <p:nvPr/>
        </p:nvSpPr>
        <p:spPr bwMode="auto">
          <a:xfrm rot="5400000">
            <a:off x="4716462" y="2195513"/>
            <a:ext cx="7559675" cy="3168650"/>
          </a:xfrm>
          <a:prstGeom prst="flowChartMerge">
            <a:avLst/>
          </a:prstGeom>
          <a:gradFill rotWithShape="1">
            <a:gsLst>
              <a:gs pos="0">
                <a:srgbClr val="CC9966">
                  <a:gamma/>
                  <a:shade val="46275"/>
                  <a:invGamma/>
                </a:srgbClr>
              </a:gs>
              <a:gs pos="50000">
                <a:srgbClr val="CC9966"/>
              </a:gs>
              <a:gs pos="100000">
                <a:srgbClr val="CC99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593" name="AutoShape 17"/>
          <p:cNvSpPr>
            <a:spLocks noChangeArrowheads="1"/>
          </p:cNvSpPr>
          <p:nvPr/>
        </p:nvSpPr>
        <p:spPr bwMode="auto">
          <a:xfrm rot="5400000">
            <a:off x="5184775" y="2663825"/>
            <a:ext cx="7559675" cy="2232025"/>
          </a:xfrm>
          <a:prstGeom prst="flowChartMerge">
            <a:avLst/>
          </a:prstGeom>
          <a:gradFill rotWithShape="1">
            <a:gsLst>
              <a:gs pos="0">
                <a:srgbClr val="91602F">
                  <a:gamma/>
                  <a:shade val="46275"/>
                  <a:invGamma/>
                </a:srgbClr>
              </a:gs>
              <a:gs pos="50000">
                <a:srgbClr val="91602F"/>
              </a:gs>
              <a:gs pos="100000">
                <a:srgbClr val="91602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C4884C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82528" y="1279507"/>
            <a:ext cx="3571900" cy="209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Yo decido que lo que tengo sea lo que siempre soñé, decido ser </a:t>
            </a:r>
            <a:r>
              <a:rPr lang="es-ES" sz="2400" u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felíz</a:t>
            </a:r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con mi trabajo y esfuerzo porque mi éxito será su fruto </a:t>
            </a:r>
          </a:p>
          <a:p>
            <a:endParaRPr lang="es-ES" dirty="0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 animBg="1"/>
      <p:bldP spid="24589" grpId="0" animBg="1"/>
      <p:bldP spid="24590" grpId="0" animBg="1"/>
      <p:bldP spid="24591" grpId="0" animBg="1"/>
      <p:bldP spid="24592" grpId="0" animBg="1"/>
      <p:bldP spid="24593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5605" name="Picture 5" descr="a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735013" y="1968500"/>
            <a:ext cx="4376737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1" dirty="0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 flipH="1"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rgbClr val="009999"/>
              </a:gs>
              <a:gs pos="100000">
                <a:schemeClr val="tx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 flipV="1"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chemeClr val="tx1"/>
              </a:gs>
              <a:gs pos="100000">
                <a:srgbClr val="0099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 flipH="1">
            <a:off x="1944688" y="0"/>
            <a:ext cx="8135937" cy="7559675"/>
          </a:xfrm>
          <a:prstGeom prst="rtTriangle">
            <a:avLst/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 flipV="1">
            <a:off x="0" y="0"/>
            <a:ext cx="10080625" cy="5724525"/>
          </a:xfrm>
          <a:prstGeom prst="rtTriangle">
            <a:avLst/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 flipH="1">
            <a:off x="4103688" y="0"/>
            <a:ext cx="5976937" cy="7559675"/>
          </a:xfrm>
          <a:prstGeom prst="rtTriangle">
            <a:avLst/>
          </a:prstGeom>
          <a:gradFill rotWithShape="1">
            <a:gsLst>
              <a:gs pos="0">
                <a:srgbClr val="33CCCC">
                  <a:gamma/>
                  <a:shade val="46275"/>
                  <a:invGamma/>
                </a:srgbClr>
              </a:gs>
              <a:gs pos="50000">
                <a:srgbClr val="33CCCC"/>
              </a:gs>
              <a:gs pos="100000">
                <a:srgbClr val="33CCCC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 flipV="1">
            <a:off x="0" y="0"/>
            <a:ext cx="10080625" cy="4211638"/>
          </a:xfrm>
          <a:prstGeom prst="rtTriangle">
            <a:avLst/>
          </a:prstGeom>
          <a:gradFill rotWithShape="1">
            <a:gsLst>
              <a:gs pos="0">
                <a:srgbClr val="33CCCC">
                  <a:gamma/>
                  <a:shade val="46275"/>
                  <a:invGamma/>
                </a:srgbClr>
              </a:gs>
              <a:gs pos="50000">
                <a:srgbClr val="33CCCC"/>
              </a:gs>
              <a:gs pos="100000">
                <a:srgbClr val="33CC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 flipH="1">
            <a:off x="6048375" y="0"/>
            <a:ext cx="4032250" cy="7559675"/>
          </a:xfrm>
          <a:prstGeom prst="rtTriangle">
            <a:avLst/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 flipV="1">
            <a:off x="0" y="0"/>
            <a:ext cx="10080625" cy="2916238"/>
          </a:xfrm>
          <a:prstGeom prst="rtTriangle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5" name="AutoShape 15"/>
          <p:cNvSpPr>
            <a:spLocks noChangeArrowheads="1"/>
          </p:cNvSpPr>
          <p:nvPr/>
        </p:nvSpPr>
        <p:spPr bwMode="auto">
          <a:xfrm flipH="1">
            <a:off x="7632700" y="0"/>
            <a:ext cx="2447925" cy="7559675"/>
          </a:xfrm>
          <a:prstGeom prst="rtTriangle">
            <a:avLst/>
          </a:prstGeom>
          <a:gradFill rotWithShape="1">
            <a:gsLst>
              <a:gs pos="0">
                <a:srgbClr val="00FFCC">
                  <a:gamma/>
                  <a:shade val="46275"/>
                  <a:invGamma/>
                </a:srgbClr>
              </a:gs>
              <a:gs pos="50000">
                <a:srgbClr val="00FFCC"/>
              </a:gs>
              <a:gs pos="100000">
                <a:srgbClr val="00FFCC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6" name="AutoShape 16"/>
          <p:cNvSpPr>
            <a:spLocks noChangeArrowheads="1"/>
          </p:cNvSpPr>
          <p:nvPr/>
        </p:nvSpPr>
        <p:spPr bwMode="auto">
          <a:xfrm flipV="1">
            <a:off x="0" y="0"/>
            <a:ext cx="10080625" cy="1908175"/>
          </a:xfrm>
          <a:prstGeom prst="rtTriangle">
            <a:avLst/>
          </a:prstGeom>
          <a:gradFill rotWithShape="1">
            <a:gsLst>
              <a:gs pos="0">
                <a:srgbClr val="00FFCC">
                  <a:gamma/>
                  <a:shade val="46275"/>
                  <a:invGamma/>
                </a:srgbClr>
              </a:gs>
              <a:gs pos="50000">
                <a:srgbClr val="00FFCC"/>
              </a:gs>
              <a:gs pos="100000">
                <a:srgbClr val="00FF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7" name="AutoShape 17"/>
          <p:cNvSpPr>
            <a:spLocks noChangeArrowheads="1"/>
          </p:cNvSpPr>
          <p:nvPr/>
        </p:nvSpPr>
        <p:spPr bwMode="auto">
          <a:xfrm flipV="1">
            <a:off x="0" y="0"/>
            <a:ext cx="10080625" cy="755650"/>
          </a:xfrm>
          <a:prstGeom prst="rtTriangle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8" name="AutoShape 18"/>
          <p:cNvSpPr>
            <a:spLocks noChangeArrowheads="1"/>
          </p:cNvSpPr>
          <p:nvPr/>
        </p:nvSpPr>
        <p:spPr bwMode="auto">
          <a:xfrm flipH="1">
            <a:off x="9072563" y="0"/>
            <a:ext cx="1008062" cy="7559675"/>
          </a:xfrm>
          <a:prstGeom prst="rtTriangle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0" y="1208069"/>
            <a:ext cx="3429024" cy="146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Decido creer en mis sueños o simplemente los dejo en el olvido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5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  <p:bldP spid="25608" grpId="0" animBg="1"/>
      <p:bldP spid="25609" grpId="0" animBg="1"/>
      <p:bldP spid="25610" grpId="0" animBg="1"/>
      <p:bldP spid="25610" grpId="1" animBg="1"/>
      <p:bldP spid="25611" grpId="0" animBg="1"/>
      <p:bldP spid="25612" grpId="0" animBg="1"/>
      <p:bldP spid="25613" grpId="0" animBg="1"/>
      <p:bldP spid="25614" grpId="0" animBg="1"/>
      <p:bldP spid="25615" grpId="0" animBg="1"/>
      <p:bldP spid="25616" grpId="0" animBg="1"/>
      <p:bldP spid="25617" grpId="0" animBg="1"/>
      <p:bldP spid="25618" grpId="0" animBg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29" name="Picture 5" descr="bird1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68288" y="4278313"/>
            <a:ext cx="2611437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b="1" dirty="0"/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 flipV="1">
            <a:off x="0" y="0"/>
            <a:ext cx="10080625" cy="7559675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000000"/>
              </a:gs>
              <a:gs pos="50000">
                <a:srgbClr val="3366FF"/>
              </a:gs>
              <a:gs pos="100000">
                <a:srgbClr val="00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0" y="0"/>
            <a:ext cx="5040313" cy="7559675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 flipH="1">
            <a:off x="5040313" y="0"/>
            <a:ext cx="5040312" cy="7559675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>
            <a:off x="0" y="2124075"/>
            <a:ext cx="5040313" cy="5435600"/>
          </a:xfrm>
          <a:prstGeom prst="rtTriangle">
            <a:avLst/>
          </a:prstGeom>
          <a:gradFill rotWithShape="1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>
            <a:off x="0" y="3779838"/>
            <a:ext cx="5040313" cy="3779837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6" name="AutoShape 12"/>
          <p:cNvSpPr>
            <a:spLocks noChangeArrowheads="1"/>
          </p:cNvSpPr>
          <p:nvPr/>
        </p:nvSpPr>
        <p:spPr bwMode="auto">
          <a:xfrm>
            <a:off x="0" y="5364163"/>
            <a:ext cx="5040313" cy="2195512"/>
          </a:xfrm>
          <a:prstGeom prst="rtTriangle">
            <a:avLst/>
          </a:prstGeom>
          <a:gradFill rotWithShape="1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>
            <a:off x="0" y="6372225"/>
            <a:ext cx="5040313" cy="1187450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 flipH="1">
            <a:off x="5040313" y="1763713"/>
            <a:ext cx="5040312" cy="5795962"/>
          </a:xfrm>
          <a:prstGeom prst="rtTriangle">
            <a:avLst/>
          </a:prstGeom>
          <a:gradFill rotWithShape="1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9" name="AutoShape 15"/>
          <p:cNvSpPr>
            <a:spLocks noChangeArrowheads="1"/>
          </p:cNvSpPr>
          <p:nvPr/>
        </p:nvSpPr>
        <p:spPr bwMode="auto">
          <a:xfrm flipH="1">
            <a:off x="5040313" y="3419475"/>
            <a:ext cx="5040312" cy="4140200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40" name="AutoShape 16"/>
          <p:cNvSpPr>
            <a:spLocks noChangeArrowheads="1"/>
          </p:cNvSpPr>
          <p:nvPr/>
        </p:nvSpPr>
        <p:spPr bwMode="auto">
          <a:xfrm flipH="1">
            <a:off x="5040313" y="5003800"/>
            <a:ext cx="5040312" cy="2555875"/>
          </a:xfrm>
          <a:prstGeom prst="rtTriangle">
            <a:avLst/>
          </a:prstGeom>
          <a:gradFill rotWithShape="1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41" name="AutoShape 17"/>
          <p:cNvSpPr>
            <a:spLocks noChangeArrowheads="1"/>
          </p:cNvSpPr>
          <p:nvPr/>
        </p:nvSpPr>
        <p:spPr bwMode="auto">
          <a:xfrm flipH="1">
            <a:off x="5040313" y="6372225"/>
            <a:ext cx="5040312" cy="1187450"/>
          </a:xfrm>
          <a:prstGeom prst="rtTriangl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5183188" y="922317"/>
            <a:ext cx="3500462" cy="146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Decido tener esperanzas porque es lo que al final me dará la felicidad.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2" grpId="0" animBg="1"/>
      <p:bldP spid="26633" grpId="0" animBg="1"/>
      <p:bldP spid="26634" grpId="0" animBg="1"/>
      <p:bldP spid="26635" grpId="0" animBg="1"/>
      <p:bldP spid="26636" grpId="0" animBg="1"/>
      <p:bldP spid="26637" grpId="0" animBg="1"/>
      <p:bldP spid="26638" grpId="0" animBg="1"/>
      <p:bldP spid="26639" grpId="0" animBg="1"/>
      <p:bldP spid="26640" grpId="0" animBg="1"/>
      <p:bldP spid="26641" grpId="0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9701" name="Picture 5" descr="female-rufous-1-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1295400" y="0"/>
            <a:ext cx="7416800" cy="7559675"/>
          </a:xfrm>
          <a:prstGeom prst="rtTriangle">
            <a:avLst/>
          </a:prstGeom>
          <a:gradFill rotWithShape="1">
            <a:gsLst>
              <a:gs pos="0">
                <a:srgbClr val="D4A77A">
                  <a:gamma/>
                  <a:shade val="46275"/>
                  <a:invGamma/>
                </a:srgbClr>
              </a:gs>
              <a:gs pos="50000">
                <a:srgbClr val="D4A77A"/>
              </a:gs>
              <a:gs pos="100000">
                <a:srgbClr val="D4A77A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0" y="0"/>
            <a:ext cx="1368425" cy="755967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8E5E2E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8712200" y="0"/>
            <a:ext cx="1368425" cy="7559675"/>
          </a:xfrm>
          <a:prstGeom prst="rect">
            <a:avLst/>
          </a:prstGeom>
          <a:gradFill rotWithShape="1">
            <a:gsLst>
              <a:gs pos="0">
                <a:srgbClr val="8E5E2E">
                  <a:gamma/>
                  <a:shade val="46275"/>
                  <a:invGamma/>
                </a:srgbClr>
              </a:gs>
              <a:gs pos="50000">
                <a:srgbClr val="8E5E2E"/>
              </a:gs>
              <a:gs pos="100000">
                <a:srgbClr val="8E5E2E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 flipH="1" flipV="1">
            <a:off x="1295400" y="0"/>
            <a:ext cx="7416800" cy="7559675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8E5E2E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1368425" y="0"/>
            <a:ext cx="5976938" cy="7559675"/>
          </a:xfrm>
          <a:prstGeom prst="rtTriangle">
            <a:avLst/>
          </a:prstGeom>
          <a:gradFill rotWithShape="1">
            <a:gsLst>
              <a:gs pos="0">
                <a:srgbClr val="DEBC9A">
                  <a:gamma/>
                  <a:shade val="46275"/>
                  <a:invGamma/>
                </a:srgbClr>
              </a:gs>
              <a:gs pos="50000">
                <a:srgbClr val="DEBC9A"/>
              </a:gs>
              <a:gs pos="100000">
                <a:srgbClr val="DEBC9A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1368425" y="0"/>
            <a:ext cx="4464050" cy="7559675"/>
          </a:xfrm>
          <a:prstGeom prst="rtTriangle">
            <a:avLst/>
          </a:prstGeom>
          <a:gradFill rotWithShape="1">
            <a:gsLst>
              <a:gs pos="0">
                <a:srgbClr val="AD7339">
                  <a:gamma/>
                  <a:shade val="46275"/>
                  <a:invGamma/>
                </a:srgbClr>
              </a:gs>
              <a:gs pos="50000">
                <a:srgbClr val="AD7339"/>
              </a:gs>
              <a:gs pos="100000">
                <a:srgbClr val="AD733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>
            <a:off x="1368425" y="0"/>
            <a:ext cx="3095625" cy="7559675"/>
          </a:xfrm>
          <a:prstGeom prst="rtTriangle">
            <a:avLst/>
          </a:prstGeom>
          <a:gradFill rotWithShape="1">
            <a:gsLst>
              <a:gs pos="0">
                <a:srgbClr val="8C5C2C">
                  <a:gamma/>
                  <a:shade val="46275"/>
                  <a:invGamma/>
                </a:srgbClr>
              </a:gs>
              <a:gs pos="50000">
                <a:srgbClr val="8C5C2C"/>
              </a:gs>
              <a:gs pos="100000">
                <a:srgbClr val="8C5C2C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10" name="AutoShape 14"/>
          <p:cNvSpPr>
            <a:spLocks noChangeArrowheads="1"/>
          </p:cNvSpPr>
          <p:nvPr/>
        </p:nvSpPr>
        <p:spPr bwMode="auto">
          <a:xfrm>
            <a:off x="1368425" y="0"/>
            <a:ext cx="1511300" cy="7559675"/>
          </a:xfrm>
          <a:prstGeom prst="rtTriangle">
            <a:avLst/>
          </a:prstGeom>
          <a:gradFill rotWithShape="1">
            <a:gsLst>
              <a:gs pos="0">
                <a:srgbClr val="55381B">
                  <a:gamma/>
                  <a:shade val="46275"/>
                  <a:invGamma/>
                </a:srgbClr>
              </a:gs>
              <a:gs pos="50000">
                <a:srgbClr val="55381B"/>
              </a:gs>
              <a:gs pos="100000">
                <a:srgbClr val="55381B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1754164" y="708003"/>
            <a:ext cx="2786082" cy="146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Decido ser lo que yo quiero ser, no lo que los demás quieran </a:t>
            </a:r>
          </a:p>
          <a:p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 animBg="1"/>
      <p:bldP spid="29704" grpId="0" animBg="1"/>
      <p:bldP spid="29705" grpId="0" animBg="1"/>
      <p:bldP spid="29706" grpId="0" animBg="1"/>
      <p:bldP spid="29707" grpId="0" animBg="1"/>
      <p:bldP spid="29708" grpId="0" animBg="1"/>
      <p:bldP spid="29709" grpId="0" animBg="1"/>
      <p:bldP spid="29710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8677" name="Picture 5" descr="cotor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287338" y="611188"/>
            <a:ext cx="2089150" cy="664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b="1" dirty="0"/>
          </a:p>
          <a:p>
            <a:endParaRPr lang="es-ES" b="1" dirty="0"/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0" y="0"/>
            <a:ext cx="5111750" cy="7559675"/>
          </a:xfrm>
          <a:prstGeom prst="flowChartExtra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80" name="AutoShape 8"/>
          <p:cNvSpPr>
            <a:spLocks noChangeArrowheads="1"/>
          </p:cNvSpPr>
          <p:nvPr/>
        </p:nvSpPr>
        <p:spPr bwMode="auto">
          <a:xfrm>
            <a:off x="5040313" y="0"/>
            <a:ext cx="5040312" cy="7559675"/>
          </a:xfrm>
          <a:prstGeom prst="flowChartExtra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2519363" y="0"/>
            <a:ext cx="5113337" cy="7559675"/>
          </a:xfrm>
          <a:prstGeom prst="flowChartMerge">
            <a:avLst/>
          </a:prstGeom>
          <a:gradFill rotWithShape="1">
            <a:gsLst>
              <a:gs pos="0">
                <a:srgbClr val="000000"/>
              </a:gs>
              <a:gs pos="50000">
                <a:srgbClr val="FF9900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28682" name="AutoShape 10"/>
          <p:cNvSpPr>
            <a:spLocks noChangeArrowheads="1"/>
          </p:cNvSpPr>
          <p:nvPr/>
        </p:nvSpPr>
        <p:spPr bwMode="auto">
          <a:xfrm flipV="1">
            <a:off x="0" y="0"/>
            <a:ext cx="2592388" cy="7559675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FF9900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 flipH="1" flipV="1">
            <a:off x="7561263" y="0"/>
            <a:ext cx="2519362" cy="7559675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FF9900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503238" y="0"/>
            <a:ext cx="4103687" cy="7559675"/>
          </a:xfrm>
          <a:prstGeom prst="flowChartExtract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85" name="AutoShape 13"/>
          <p:cNvSpPr>
            <a:spLocks noChangeArrowheads="1"/>
          </p:cNvSpPr>
          <p:nvPr/>
        </p:nvSpPr>
        <p:spPr bwMode="auto">
          <a:xfrm>
            <a:off x="5545138" y="0"/>
            <a:ext cx="4032250" cy="7559675"/>
          </a:xfrm>
          <a:prstGeom prst="flowChartExtract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826262" y="207937"/>
            <a:ext cx="3000397" cy="215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Decido hacer lo que dice mi corazón, lo que sienta porque sé que siempre será lo correcto</a:t>
            </a:r>
          </a:p>
          <a:p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28680" grpId="0" animBg="1"/>
      <p:bldP spid="28681" grpId="0" animBg="1"/>
      <p:bldP spid="28682" grpId="0" animBg="1"/>
      <p:bldP spid="28683" grpId="0" animBg="1"/>
      <p:bldP spid="28684" grpId="0" animBg="1"/>
      <p:bldP spid="28685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725" name="Picture 5" descr="pajarito-as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7056438" y="4643438"/>
            <a:ext cx="2808287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rgbClr val="6E49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896908" y="850879"/>
            <a:ext cx="8351838" cy="5689600"/>
          </a:xfrm>
          <a:prstGeom prst="rect">
            <a:avLst/>
          </a:prstGeom>
          <a:solidFill>
            <a:srgbClr val="8C5C2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182792" y="1708135"/>
            <a:ext cx="5903913" cy="4032250"/>
          </a:xfrm>
          <a:prstGeom prst="rect">
            <a:avLst/>
          </a:prstGeom>
          <a:solidFill>
            <a:srgbClr val="AD733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2754296" y="2208201"/>
            <a:ext cx="4535488" cy="2808287"/>
          </a:xfrm>
          <a:prstGeom prst="rect">
            <a:avLst/>
          </a:prstGeom>
          <a:solidFill>
            <a:srgbClr val="DEBC9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3468676" y="2851143"/>
            <a:ext cx="2952750" cy="1441450"/>
          </a:xfrm>
          <a:prstGeom prst="rect">
            <a:avLst/>
          </a:prstGeom>
          <a:gradFill rotWithShape="1">
            <a:gsLst>
              <a:gs pos="0">
                <a:srgbClr val="C4884C"/>
              </a:gs>
              <a:gs pos="100000">
                <a:srgbClr val="F3E6D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68280" y="1708135"/>
            <a:ext cx="3214710" cy="146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Decido tener la mejor o peor actitud ante las cosas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 animBg="1"/>
      <p:bldP spid="30728" grpId="0" animBg="1"/>
      <p:bldP spid="30729" grpId="0" animBg="1"/>
      <p:bldP spid="30730" grpId="0" animBg="1"/>
      <p:bldP spid="30731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1749" name="Picture 5" descr="cotor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10080625" cy="7561263"/>
          </a:xfrm>
          <a:prstGeom prst="rect">
            <a:avLst/>
          </a:prstGeom>
          <a:noFill/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447925" y="5364163"/>
            <a:ext cx="4881563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1" dirty="0"/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diamond">
            <a:avLst/>
          </a:prstGeom>
          <a:solidFill>
            <a:schemeClr val="tx1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>
            <a:off x="0" y="3851275"/>
            <a:ext cx="4968875" cy="3708400"/>
          </a:xfrm>
          <a:prstGeom prst="rtTriangle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3" name="AutoShape 9"/>
          <p:cNvSpPr>
            <a:spLocks noChangeArrowheads="1"/>
          </p:cNvSpPr>
          <p:nvPr/>
        </p:nvSpPr>
        <p:spPr bwMode="auto">
          <a:xfrm flipH="1">
            <a:off x="5184775" y="3851275"/>
            <a:ext cx="4895850" cy="3708400"/>
          </a:xfrm>
          <a:prstGeom prst="rtTriangle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 flipV="1">
            <a:off x="0" y="0"/>
            <a:ext cx="4895850" cy="3708400"/>
          </a:xfrm>
          <a:prstGeom prst="rtTriangle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5" name="AutoShape 11"/>
          <p:cNvSpPr>
            <a:spLocks noChangeArrowheads="1"/>
          </p:cNvSpPr>
          <p:nvPr/>
        </p:nvSpPr>
        <p:spPr bwMode="auto">
          <a:xfrm flipH="1" flipV="1">
            <a:off x="5111750" y="0"/>
            <a:ext cx="4968875" cy="3708400"/>
          </a:xfrm>
          <a:prstGeom prst="rtTriangle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6" name="AutoShape 12"/>
          <p:cNvSpPr>
            <a:spLocks noChangeArrowheads="1"/>
          </p:cNvSpPr>
          <p:nvPr/>
        </p:nvSpPr>
        <p:spPr bwMode="auto">
          <a:xfrm>
            <a:off x="896908" y="0"/>
            <a:ext cx="8351838" cy="7559675"/>
          </a:xfrm>
          <a:prstGeom prst="diamond">
            <a:avLst/>
          </a:prstGeom>
          <a:gradFill rotWithShape="1">
            <a:gsLst>
              <a:gs pos="0">
                <a:srgbClr val="CC3300"/>
              </a:gs>
              <a:gs pos="100000">
                <a:srgbClr val="CC33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7" name="AutoShape 13"/>
          <p:cNvSpPr>
            <a:spLocks noChangeArrowheads="1"/>
          </p:cNvSpPr>
          <p:nvPr/>
        </p:nvSpPr>
        <p:spPr bwMode="auto">
          <a:xfrm flipV="1">
            <a:off x="215900" y="250825"/>
            <a:ext cx="3887788" cy="2952750"/>
          </a:xfrm>
          <a:prstGeom prst="rtTriangle">
            <a:avLst/>
          </a:prstGeom>
          <a:gradFill rotWithShape="1">
            <a:gsLst>
              <a:gs pos="0">
                <a:srgbClr val="CC33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8" name="AutoShape 14"/>
          <p:cNvSpPr>
            <a:spLocks noChangeArrowheads="1"/>
          </p:cNvSpPr>
          <p:nvPr/>
        </p:nvSpPr>
        <p:spPr bwMode="auto">
          <a:xfrm>
            <a:off x="287338" y="4643438"/>
            <a:ext cx="3817937" cy="2700337"/>
          </a:xfrm>
          <a:prstGeom prst="rtTriangle">
            <a:avLst/>
          </a:prstGeom>
          <a:gradFill rotWithShape="1">
            <a:gsLst>
              <a:gs pos="0">
                <a:srgbClr val="CC33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9" name="AutoShape 15"/>
          <p:cNvSpPr>
            <a:spLocks noChangeArrowheads="1"/>
          </p:cNvSpPr>
          <p:nvPr/>
        </p:nvSpPr>
        <p:spPr bwMode="auto">
          <a:xfrm flipH="1">
            <a:off x="6264275" y="4572000"/>
            <a:ext cx="3600450" cy="2736850"/>
          </a:xfrm>
          <a:prstGeom prst="rtTriangle">
            <a:avLst/>
          </a:prstGeom>
          <a:gradFill rotWithShape="1">
            <a:gsLst>
              <a:gs pos="0">
                <a:srgbClr val="CC33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60" name="AutoShape 16"/>
          <p:cNvSpPr>
            <a:spLocks noChangeArrowheads="1"/>
          </p:cNvSpPr>
          <p:nvPr/>
        </p:nvSpPr>
        <p:spPr bwMode="auto">
          <a:xfrm flipH="1" flipV="1">
            <a:off x="6335713" y="323850"/>
            <a:ext cx="3384550" cy="2808288"/>
          </a:xfrm>
          <a:prstGeom prst="rtTriangle">
            <a:avLst/>
          </a:prstGeom>
          <a:gradFill rotWithShape="1">
            <a:gsLst>
              <a:gs pos="0">
                <a:srgbClr val="CC33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1254098" y="5208597"/>
            <a:ext cx="4857783" cy="215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Siempre es mejor una sonrisa que una lágrima, siempre será mejor ver todo por su lado bueno porque eso es lo que nos dará la fe y esperanza para saber que todo tiene solución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5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" dur="5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5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5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57" grpId="0" animBg="1"/>
      <p:bldP spid="31758" grpId="0" animBg="1"/>
      <p:bldP spid="31759" grpId="0" animBg="1"/>
      <p:bldP spid="31760" grpId="0" animBg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2773" name="Picture 5" descr="cardinaldelnor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0" y="0"/>
            <a:ext cx="10080625" cy="20510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63B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 flipV="1">
            <a:off x="0" y="5614988"/>
            <a:ext cx="10080625" cy="1944687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63B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16200000">
            <a:off x="-2771775" y="2771775"/>
            <a:ext cx="7559675" cy="2016125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63B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5400000" flipH="1">
            <a:off x="5292725" y="2771775"/>
            <a:ext cx="7559675" cy="2016125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63B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2160588" y="2195513"/>
            <a:ext cx="5759450" cy="3240087"/>
          </a:xfrm>
          <a:prstGeom prst="rect">
            <a:avLst/>
          </a:prstGeom>
          <a:gradFill rotWithShape="1">
            <a:gsLst>
              <a:gs pos="0">
                <a:srgbClr val="F63B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826130" y="4708531"/>
            <a:ext cx="3968743" cy="2496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ningún problema es tan grande como para arrebatarnos el sueño de ser felices, que ninguna persona es lo suficientemente poderosa para guiar mi vida.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animBg="1"/>
      <p:bldP spid="32776" grpId="0" animBg="1"/>
      <p:bldP spid="32777" grpId="0" animBg="1"/>
      <p:bldP spid="32778" grpId="0" animBg="1"/>
      <p:bldP spid="32779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8918" name="Picture 6" descr="toucan-wallpapers12084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</p:spPr>
      </p:pic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1708150" y="5862638"/>
            <a:ext cx="6427788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b="1" dirty="0"/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682594" y="922317"/>
            <a:ext cx="8785225" cy="6156325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1396974" y="1493821"/>
            <a:ext cx="7500990" cy="507209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2111354" y="1993887"/>
            <a:ext cx="6215106" cy="4143404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3468676" y="2994019"/>
            <a:ext cx="3429024" cy="2286016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682858" y="5851539"/>
            <a:ext cx="4857784" cy="112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decido actuar con el corazón, la felicidad siempre vendrá. </a:t>
            </a:r>
          </a:p>
          <a:p>
            <a:pPr algn="ctr"/>
            <a:endParaRPr lang="es-ES" sz="2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animBg="1"/>
      <p:bldP spid="38921" grpId="0" animBg="1"/>
      <p:bldP spid="38922" grpId="0" animBg="1"/>
      <p:bldP spid="38923" grpId="0" animBg="1"/>
      <p:bldP spid="38924" grpId="0" animBg="1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6869" name="Picture 5" descr="Mariposas%20Burbujas_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0" y="-396875"/>
            <a:ext cx="71438" cy="107950"/>
          </a:xfrm>
          <a:prstGeom prst="rect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72" name="AutoShape 8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chemeClr val="tx1"/>
              </a:gs>
              <a:gs pos="50000">
                <a:srgbClr val="3366CC"/>
              </a:gs>
              <a:gs pos="100000">
                <a:schemeClr val="tx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73" name="AutoShape 9"/>
          <p:cNvSpPr>
            <a:spLocks noChangeArrowheads="1"/>
          </p:cNvSpPr>
          <p:nvPr/>
        </p:nvSpPr>
        <p:spPr bwMode="auto">
          <a:xfrm flipH="1" flipV="1">
            <a:off x="0" y="0"/>
            <a:ext cx="10080625" cy="7559675"/>
          </a:xfrm>
          <a:prstGeom prst="rtTriangle">
            <a:avLst/>
          </a:prstGeom>
          <a:gradFill rotWithShape="1">
            <a:gsLst>
              <a:gs pos="0">
                <a:srgbClr val="000000"/>
              </a:gs>
              <a:gs pos="50000">
                <a:srgbClr val="009999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039916" y="2994019"/>
            <a:ext cx="2928958" cy="1409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Decide tu actitud de vida, la mía es la felicidad. </a:t>
            </a:r>
            <a:endParaRPr lang="es-ES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es-ES" u="none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 animBg="1"/>
      <p:bldP spid="36873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ajaritos10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5146" y="993755"/>
            <a:ext cx="8755479" cy="6565920"/>
          </a:xfrm>
        </p:spPr>
      </p:pic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0" y="3779838"/>
            <a:ext cx="10080625" cy="3779837"/>
          </a:xfrm>
          <a:prstGeom prst="triangle">
            <a:avLst>
              <a:gd name="adj" fmla="val 50000"/>
            </a:avLst>
          </a:prstGeom>
          <a:gradFill>
            <a:gsLst>
              <a:gs pos="0">
                <a:srgbClr val="6E4924"/>
              </a:gs>
              <a:gs pos="50000">
                <a:srgbClr val="000000"/>
              </a:gs>
              <a:gs pos="100000">
                <a:srgbClr val="C4884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AutoShape 10"/>
          <p:cNvSpPr>
            <a:spLocks noGrp="1" noChangeArrowheads="1"/>
          </p:cNvSpPr>
          <p:nvPr>
            <p:ph type="title"/>
          </p:nvPr>
        </p:nvSpPr>
        <p:spPr bwMode="auto">
          <a:xfrm rot="5400000">
            <a:off x="-1259683" y="1259683"/>
            <a:ext cx="7559677" cy="5040312"/>
          </a:xfrm>
          <a:prstGeom prst="triangle">
            <a:avLst>
              <a:gd name="adj" fmla="val 50000"/>
            </a:avLst>
          </a:prstGeom>
          <a:gradFill>
            <a:gsLst>
              <a:gs pos="0">
                <a:srgbClr val="6E4924"/>
              </a:gs>
              <a:gs pos="50000">
                <a:srgbClr val="000000"/>
              </a:gs>
              <a:gs pos="100000">
                <a:srgbClr val="C4884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 rot="10800000">
            <a:off x="0" y="0"/>
            <a:ext cx="10080625" cy="3708402"/>
          </a:xfrm>
          <a:prstGeom prst="triangle">
            <a:avLst>
              <a:gd name="adj" fmla="val 50000"/>
            </a:avLst>
          </a:prstGeom>
          <a:gradFill>
            <a:gsLst>
              <a:gs pos="0">
                <a:srgbClr val="6E4924"/>
              </a:gs>
              <a:gs pos="50000">
                <a:srgbClr val="000000"/>
              </a:gs>
              <a:gs pos="100000">
                <a:srgbClr val="C4884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 rot="16200000">
            <a:off x="3852068" y="1331120"/>
            <a:ext cx="7559677" cy="4897438"/>
          </a:xfrm>
          <a:prstGeom prst="triangle">
            <a:avLst>
              <a:gd name="adj" fmla="val 50000"/>
            </a:avLst>
          </a:prstGeom>
          <a:gradFill>
            <a:gsLst>
              <a:gs pos="0">
                <a:srgbClr val="6E4924"/>
              </a:gs>
              <a:gs pos="50000">
                <a:srgbClr val="000000"/>
              </a:gs>
              <a:gs pos="100000">
                <a:srgbClr val="C4884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9718" y="1279507"/>
            <a:ext cx="3286148" cy="1237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Porque  la felicidad  es una actitud de vida 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10080625" cy="7559675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33357woq9trnvg4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10080625" cy="7591672"/>
          </a:xfrm>
        </p:spPr>
      </p:pic>
      <p:sp>
        <p:nvSpPr>
          <p:cNvPr id="5" name="4 CuadroTexto"/>
          <p:cNvSpPr txBox="1"/>
          <p:nvPr/>
        </p:nvSpPr>
        <p:spPr>
          <a:xfrm>
            <a:off x="4397370" y="6637357"/>
            <a:ext cx="3690434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u="none" dirty="0" smtClean="0">
                <a:solidFill>
                  <a:schemeClr val="tx1"/>
                </a:solidFill>
                <a:latin typeface="+mj-lt"/>
              </a:rPr>
              <a:t>Francisco del Olmo - Jazmín</a:t>
            </a:r>
            <a:endParaRPr lang="es-ES" sz="2400" u="none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67993"/>
            <a:ext cx="9744604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35986"/>
            <a:ext cx="9408583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435895"/>
            <a:ext cx="336021" cy="335986"/>
          </a:xfrm>
          <a:prstGeom prst="rect">
            <a:avLst/>
          </a:prstGeom>
          <a:noFill/>
        </p:spPr>
        <p:txBody>
          <a:bodyPr lIns="100783" tIns="50392" rIns="100783" bIns="50392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0182" y="6467722"/>
            <a:ext cx="4202011" cy="601974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47740"/>
            <a:ext cx="10080625" cy="287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203" y="5039784"/>
            <a:ext cx="2800174" cy="1245946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72042" y="755967"/>
            <a:ext cx="8736542" cy="1427939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855878"/>
            <a:ext cx="1176073" cy="3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544345" y="3695841"/>
          <a:ext cx="3528219" cy="1695249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3191863"/>
            <a:ext cx="3528219" cy="3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5" y="3191863"/>
            <a:ext cx="3528219" cy="3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1008062" y="3695841"/>
          <a:ext cx="3528219" cy="1683344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72042" y="755967"/>
            <a:ext cx="8736542" cy="1427939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2603889"/>
            <a:ext cx="10080625" cy="3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940183" y="6467723"/>
            <a:ext cx="4200260" cy="5879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titud">
  <a:themeElements>
    <a:clrScheme name="Deja Volar Tus Pensamient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lnDef>
  </a:objectDefaults>
  <a:extraClrSchemeLst>
    <a:extraClrScheme>
      <a:clrScheme name="Deja Volar Tus Pensamient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ja Volar Tus Pensamiento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ja Volar Tus Pensamiento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ja Volar Tus Pensamiento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ja Volar Tus Pensamiento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ja Volar Tus Pensamiento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ja Volar Tus Pensamiento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Actitud</Template>
  <TotalTime>0</TotalTime>
  <Words>314</Words>
  <PresentationFormat>Personalizado</PresentationFormat>
  <Paragraphs>43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Actitud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2012-06-07T14:39:26Z</dcterms:created>
  <dcterms:modified xsi:type="dcterms:W3CDTF">2012-06-07T14:46:21Z</dcterms:modified>
</cp:coreProperties>
</file>