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8" r:id="rId2"/>
    <p:sldId id="256" r:id="rId3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entury Gothic" panose="020B0502020202020204" pitchFamily="34" charset="0"/>
      <p:regular r:id="rId10"/>
      <p:bold r:id="rId11"/>
      <p:italic r:id="rId12"/>
      <p:boldItalic r:id="rId13"/>
    </p:embeddedFont>
    <p:embeddedFont>
      <p:font typeface="French Script MT" panose="03020402040607040605" pitchFamily="66" charset="0"/>
      <p:regular r:id="rId14"/>
    </p:embeddedFont>
    <p:embeddedFont>
      <p:font typeface="Kristen ITC" panose="03050502040202030202" pitchFamily="66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0eCIX9lmcUaZzGUIAJv5w==" hashData="xEcRRhPGH7NbBKf+q8DnUO52kyOFQXoCAOlC2ROhaUvHj3EA/IlUg14tR7mhttxsy44dpYk9optn3Xx313IKXA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ES GARET" initials="IG" lastIdx="2" clrIdx="0">
    <p:extLst>
      <p:ext uri="{19B8F6BF-5375-455C-9EA6-DF929625EA0E}">
        <p15:presenceInfo xmlns:p15="http://schemas.microsoft.com/office/powerpoint/2012/main" userId="INES GARET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CE4"/>
    <a:srgbClr val="C8BEB5"/>
    <a:srgbClr val="D7CFBC"/>
    <a:srgbClr val="A58974"/>
    <a:srgbClr val="878169"/>
    <a:srgbClr val="353533"/>
    <a:srgbClr val="FBD0F3"/>
    <a:srgbClr val="8B8975"/>
    <a:srgbClr val="F7F1F3"/>
    <a:srgbClr val="F3DC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98" d="100"/>
          <a:sy n="98" d="100"/>
        </p:scale>
        <p:origin x="96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3ACFCF-939C-46DD-BEF4-8A3A01D11F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2117C05-F19A-4959-9EF8-D62FC7EE8F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8B9D7B1-EBF3-4D1B-8F8E-AA4AF3DFE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7584772-E1F7-46BC-B559-96B7387B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491FE7-B3C9-4704-AA44-A7B09544DC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4885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BFDF9A-F9B4-40ED-ACF9-A7E7F871E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775AE2D-5A3E-42DF-B4CA-40C5B4ECF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ACBBE31-8B17-4F9C-9CD3-7CF3CFA8F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851914-1666-4FCD-9F07-84B2CA5CF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4B97865-AA3D-4011-A610-D2D48FCE6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4715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B3E239-B219-418B-8A70-78EB10373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966253D-3F7A-4B21-9F44-1280C1832F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1B5F680-99F6-42D8-94F3-BADC302AC3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2617DC8-2AEB-4B76-AD73-02AFD3A15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86C42A9-C412-404A-872B-90FBA8B5C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4069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8E6DA6-FEBC-4D36-B105-C025B452A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526F5A2-79BA-45F6-9273-6DB942AB4C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3E07CD3-7423-4E3D-9960-7CC0697978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C5793E7-204B-4E41-873F-4E4C362F4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B5F530-8434-4BCE-97FC-0397203E1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7FFDFF-7F13-42B9-B894-34804C91D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69673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4A1A16-F321-44F2-AA71-47A244858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18B8093-8310-4E53-9574-4B003B9944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9BE81E6-C80F-4163-B8EF-E4F7F75D72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F1DED97-7156-4AEE-AEC9-3603EC4E8B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9139AD6-5E80-44EE-A09B-7EE292D0FC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39124F6F-AEDB-4DE2-8A7F-A28331DAB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3B2BB6A-6D3C-44F4-B75F-B01E56D0D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0227F99-10CD-4795-9816-085E0B95B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304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B9A5C82-34BF-4D3F-ACE9-1FEDF517F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219F988-9C92-4A47-9E14-C40DD6B8F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B232E0A-9013-4103-9FEC-1BEFE50D5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77FB768-C443-41E4-8B9C-CA80617A6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0314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ABD60FB-6189-41CC-85CB-0112E5A41B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3F857F-FB3F-4923-BC90-7D2B353AC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649246F-6343-4F5F-9434-688B563E2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04513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C752EE0-3319-4BEA-B61E-7A0EF7F0C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CDF4CDB-EEF2-4890-9009-0CC52FB51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F905F21-F759-4C42-BB4E-43016ECB8C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30B0A4F-F224-4DF2-AB7D-46E0B3E3E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04FC238-21C7-4902-849C-5A4D2449D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80CE76-24C5-4E31-9267-229FD4DC9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6540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6E534D-6692-4924-B612-0D62CB1AA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A14C2A2-F4F8-44CF-BD37-52ED8A41BB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CCF2DDC-7C72-42D8-9E29-6BCA842C43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CBF490C-ADC3-4E80-B827-B21769FFE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E41EB9E-4868-4599-AB62-C1C36B2AA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DFE873A-3CED-4ECC-AB45-9B369E5CE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6065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D2B12B-359D-485B-9136-9679A5586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05D1912-195A-48DF-898D-FB0BF86D1F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3726C3-9F03-46DA-BD04-A2E9C505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DEAE81B-05A7-452D-94E9-9CBB817BC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435C87A-01EE-441F-8B99-DF4910009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949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6046A09-ABB9-4EB0-B03F-BDF2B8D5D3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1DEE74F-55CF-4C76-AA0D-D87A63EBDA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94B0FEE-0C07-404A-89B0-504C0D93B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574040-30CC-4E9C-AD92-A9AD38DF8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556E5B-9030-4A42-A117-1561B8A8D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2798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F91B816-FF8B-4BF5-ABE1-803962A24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7EF3E99-A80C-4B58-8C8D-E2ABF4C0F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D537A6D-C068-4292-A955-028D2C73FB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613AA-D3BD-46D5-B962-7456CFDB4B96}" type="datetimeFigureOut">
              <a:rPr lang="en-CA" smtClean="0"/>
              <a:t>2020-11-15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5FD684-F9AE-41B7-BA69-B457D084F23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24B6441-06D9-4AB9-8202-F0DC20A093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FB54B-B5CF-4CE5-BFCE-0DEB3B4173A1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1673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jp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19B8958E-67AC-4AAB-9912-3A00AC48F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  <a14:imgEffect>
                      <a14:brightnessContrast bright="10000" contrast="5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4268" y="0"/>
            <a:ext cx="12286268" cy="6858000"/>
          </a:xfrm>
          <a:prstGeom prst="rect">
            <a:avLst/>
          </a:prstGeom>
          <a:effectLst>
            <a:reflection stA="0" endPos="9000" dist="50800" dir="5400000" sy="-100000" algn="bl" rotWithShape="0"/>
          </a:effec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0BA86CEA-197C-4826-9CDF-23215EF237E8}"/>
              </a:ext>
            </a:extLst>
          </p:cNvPr>
          <p:cNvSpPr txBox="1"/>
          <p:nvPr/>
        </p:nvSpPr>
        <p:spPr>
          <a:xfrm>
            <a:off x="6695489" y="769220"/>
            <a:ext cx="44278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rgbClr val="666633"/>
                </a:solidFill>
                <a:latin typeface="French Script MT" panose="03020402040607040605" pitchFamily="66" charset="0"/>
              </a:rPr>
              <a:t>A veces, sólo a veces</a:t>
            </a:r>
            <a:r>
              <a:rPr lang="es-ES" sz="4000" dirty="0">
                <a:solidFill>
                  <a:srgbClr val="666633"/>
                </a:solidFill>
                <a:latin typeface="French Script MT" panose="03020402040607040605" pitchFamily="66" charset="0"/>
              </a:rPr>
              <a:t>...</a:t>
            </a:r>
            <a:endParaRPr lang="en-CA" sz="4000" dirty="0">
              <a:solidFill>
                <a:srgbClr val="666633"/>
              </a:solidFill>
              <a:latin typeface="French Script MT" panose="03020402040607040605" pitchFamily="66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305E79AA-EE2A-4B82-8BC9-46C7CD8047E6}"/>
              </a:ext>
            </a:extLst>
          </p:cNvPr>
          <p:cNvSpPr txBox="1"/>
          <p:nvPr/>
        </p:nvSpPr>
        <p:spPr>
          <a:xfrm>
            <a:off x="6739966" y="1779760"/>
            <a:ext cx="4607352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900" i="1" dirty="0">
                <a:solidFill>
                  <a:srgbClr val="666633"/>
                </a:solidFill>
                <a:latin typeface="Century Gothic" panose="020B0502020202020204" pitchFamily="34" charset="0"/>
              </a:rPr>
              <a:t>María Guadalupe </a:t>
            </a:r>
            <a:r>
              <a:rPr lang="en-CA" sz="1900" i="1" dirty="0" err="1">
                <a:solidFill>
                  <a:srgbClr val="666633"/>
                </a:solidFill>
                <a:latin typeface="Century Gothic" panose="020B0502020202020204" pitchFamily="34" charset="0"/>
              </a:rPr>
              <a:t>Munguía</a:t>
            </a:r>
            <a:r>
              <a:rPr lang="en-CA" sz="1900" i="1" dirty="0">
                <a:solidFill>
                  <a:srgbClr val="666633"/>
                </a:solidFill>
                <a:latin typeface="Century Gothic" panose="020B0502020202020204" pitchFamily="34" charset="0"/>
              </a:rPr>
              <a:t> </a:t>
            </a:r>
            <a:r>
              <a:rPr lang="en-CA" sz="1900" i="1" dirty="0" err="1">
                <a:solidFill>
                  <a:srgbClr val="666633"/>
                </a:solidFill>
                <a:latin typeface="Century Gothic" panose="020B0502020202020204" pitchFamily="34" charset="0"/>
              </a:rPr>
              <a:t>Tiscareño</a:t>
            </a:r>
            <a:endParaRPr lang="en-CA" sz="1900" i="1" dirty="0">
              <a:solidFill>
                <a:srgbClr val="666633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BBBCB877-3FF2-461B-985E-49FC375D8E6C}"/>
              </a:ext>
            </a:extLst>
          </p:cNvPr>
          <p:cNvSpPr txBox="1"/>
          <p:nvPr/>
        </p:nvSpPr>
        <p:spPr>
          <a:xfrm>
            <a:off x="6537891" y="1511599"/>
            <a:ext cx="512191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  <a:t>Retirarse no es rendirse,</a:t>
            </a:r>
            <a:b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  <a:t>ni </a:t>
            </a: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estar</a:t>
            </a:r>
            <a: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  <a:t> en contra es agredir.</a:t>
            </a:r>
            <a:b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  <a:t>Cambiar no es hipocresía</a:t>
            </a:r>
            <a:b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800" dirty="0">
                <a:solidFill>
                  <a:srgbClr val="666633"/>
                </a:solidFill>
                <a:latin typeface="French Script MT" panose="03020402040607040605" pitchFamily="66" charset="0"/>
              </a:rPr>
              <a:t>y derrumbar no es destruir.</a:t>
            </a:r>
            <a:endParaRPr lang="en-CA" sz="4800" dirty="0">
              <a:solidFill>
                <a:srgbClr val="666633"/>
              </a:solidFill>
              <a:latin typeface="French Script MT" panose="03020402040607040605" pitchFamily="66" charset="0"/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DEDE98B7-96C6-4996-84CF-A7E1CF91F239}"/>
              </a:ext>
            </a:extLst>
          </p:cNvPr>
          <p:cNvSpPr txBox="1"/>
          <p:nvPr/>
        </p:nvSpPr>
        <p:spPr>
          <a:xfrm>
            <a:off x="6398175" y="1560537"/>
            <a:ext cx="5533887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Estar a solas no es apartarse,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y el silencio no tener qué decir.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Quedarse quieto no es por pereza,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ni cobardía es sobrevivir.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endParaRPr lang="en-CA" sz="4400" dirty="0">
              <a:solidFill>
                <a:srgbClr val="666633"/>
              </a:solidFill>
              <a:latin typeface="French Script MT" panose="03020402040607040605" pitchFamily="66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CD79A48-8DE9-4D88-8FFB-8D00BC315B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807" y="1324303"/>
            <a:ext cx="5194738" cy="405962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E4FF2925-5845-408F-9955-91A44434C5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807" y="1324534"/>
            <a:ext cx="5172431" cy="406727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EE0ACAA-7283-4B56-888A-F06319750A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137" y="1322962"/>
            <a:ext cx="5187101" cy="4056434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11D1C984-727F-4D86-A508-B27DB4B300C6}"/>
              </a:ext>
            </a:extLst>
          </p:cNvPr>
          <p:cNvSpPr txBox="1"/>
          <p:nvPr/>
        </p:nvSpPr>
        <p:spPr>
          <a:xfrm>
            <a:off x="6371617" y="1556426"/>
            <a:ext cx="5242141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Sumergirse no es ahogarse,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ni retrocedes para huir.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No se desciende trastabillando,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ni el cielo ganas por bien sufrir.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Y las condenas no son eternas,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ni por perdones vas a morir.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endParaRPr lang="en-CA" sz="4400" dirty="0">
              <a:solidFill>
                <a:srgbClr val="666633"/>
              </a:solidFill>
              <a:latin typeface="French Script MT" panose="03020402040607040605" pitchFamily="66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01E7C311-F582-4F9D-A7D5-37276EDED0E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4895" y="1332689"/>
            <a:ext cx="5206526" cy="4075889"/>
          </a:xfrm>
          <a:prstGeom prst="rect">
            <a:avLst/>
          </a:prstGeom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D7B6872B-73A1-4F3C-BBEE-A7E3BEAC3375}"/>
              </a:ext>
            </a:extLst>
          </p:cNvPr>
          <p:cNvSpPr txBox="1"/>
          <p:nvPr/>
        </p:nvSpPr>
        <p:spPr>
          <a:xfrm>
            <a:off x="6391071" y="875494"/>
            <a:ext cx="4716356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Hace falta lograr soltarse,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Izar las velas, abandonarse,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dejar que fluya,</a:t>
            </a:r>
          </a:p>
          <a:p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 que el viento cambie,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  <a:t>cerrar los ojos y enmudecer.</a:t>
            </a:r>
            <a:br>
              <a:rPr lang="es-ES" sz="4400" dirty="0">
                <a:solidFill>
                  <a:srgbClr val="666633"/>
                </a:solidFill>
                <a:latin typeface="French Script MT" panose="03020402040607040605" pitchFamily="66" charset="0"/>
              </a:rPr>
            </a:br>
            <a:br>
              <a:rPr lang="es-ES" dirty="0"/>
            </a:br>
            <a:endParaRPr lang="en-CA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16113EAE-F56D-42F9-8A90-EBA2D6DEAA3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729574"/>
            <a:ext cx="5836595" cy="5651771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75E3FA8D-0BD7-42A1-8D9E-528778EC162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93" r="8061"/>
          <a:stretch/>
        </p:blipFill>
        <p:spPr>
          <a:xfrm>
            <a:off x="443361" y="2840477"/>
            <a:ext cx="2708401" cy="4017523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7AEE24B5-ED2F-4313-A841-94411BEBF7A5}"/>
              </a:ext>
            </a:extLst>
          </p:cNvPr>
          <p:cNvSpPr txBox="1"/>
          <p:nvPr/>
        </p:nvSpPr>
        <p:spPr>
          <a:xfrm>
            <a:off x="4863831" y="6001966"/>
            <a:ext cx="6852710" cy="621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  <a:p>
            <a:r>
              <a:rPr lang="es-ES" sz="1640" i="1" dirty="0">
                <a:solidFill>
                  <a:srgbClr val="666633"/>
                </a:solidFill>
                <a:latin typeface="Calibri Light" panose="020F0302020204030204" pitchFamily="34" charset="0"/>
              </a:rPr>
              <a:t>Todos los derechos de autor © pertenecen a los respectivos artistas / fotógrafos</a:t>
            </a:r>
            <a:endParaRPr lang="en-CA" sz="1640" i="1" dirty="0">
              <a:solidFill>
                <a:srgbClr val="666633"/>
              </a:solidFill>
              <a:latin typeface="Calibri Light" panose="020F030202020403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3DCBCAF-E977-4DCB-995E-2DDF6015FBC0}"/>
              </a:ext>
            </a:extLst>
          </p:cNvPr>
          <p:cNvSpPr txBox="1"/>
          <p:nvPr/>
        </p:nvSpPr>
        <p:spPr>
          <a:xfrm flipH="1">
            <a:off x="6641070" y="4357990"/>
            <a:ext cx="4759746" cy="740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079500" algn="l"/>
              </a:tabLst>
            </a:pPr>
            <a:r>
              <a:rPr lang="en-CA" sz="4210" dirty="0">
                <a:solidFill>
                  <a:srgbClr val="666633"/>
                </a:solidFill>
                <a:latin typeface="French Script MT" panose="03020402040607040605" pitchFamily="66" charset="0"/>
              </a:rPr>
              <a:t>inesgaret@gmail.com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4AA6162-4366-417D-9CFB-1222366FFB8C}"/>
              </a:ext>
            </a:extLst>
          </p:cNvPr>
          <p:cNvSpPr txBox="1"/>
          <p:nvPr/>
        </p:nvSpPr>
        <p:spPr>
          <a:xfrm>
            <a:off x="6167337" y="2821022"/>
            <a:ext cx="4846904" cy="11264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3360" dirty="0">
                <a:solidFill>
                  <a:srgbClr val="666633"/>
                </a:solidFill>
                <a:latin typeface="French Script MT" panose="03020402040607040605" pitchFamily="66" charset="0"/>
              </a:rPr>
              <a:t>Audio – Even Through The Distance</a:t>
            </a:r>
          </a:p>
          <a:p>
            <a:r>
              <a:rPr lang="en-CA" sz="3360" dirty="0">
                <a:solidFill>
                  <a:srgbClr val="666633"/>
                </a:solidFill>
                <a:latin typeface="French Script MT" panose="03020402040607040605" pitchFamily="66" charset="0"/>
              </a:rPr>
              <a:t>          Ernesto </a:t>
            </a:r>
            <a:r>
              <a:rPr lang="en-CA" sz="3360" dirty="0" err="1">
                <a:solidFill>
                  <a:srgbClr val="666633"/>
                </a:solidFill>
                <a:latin typeface="French Script MT" panose="03020402040607040605" pitchFamily="66" charset="0"/>
              </a:rPr>
              <a:t>Cortazar</a:t>
            </a:r>
            <a:endParaRPr lang="en-CA" sz="3360" dirty="0">
              <a:solidFill>
                <a:srgbClr val="666633"/>
              </a:solidFill>
              <a:latin typeface="French Script MT" panose="03020402040607040605" pitchFamily="66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5E3F306F-3B1C-4903-AF12-4C3CA7BC89A6}"/>
              </a:ext>
            </a:extLst>
          </p:cNvPr>
          <p:cNvSpPr/>
          <p:nvPr/>
        </p:nvSpPr>
        <p:spPr>
          <a:xfrm>
            <a:off x="-107004" y="0"/>
            <a:ext cx="12299004" cy="6858000"/>
          </a:xfrm>
          <a:prstGeom prst="rect">
            <a:avLst/>
          </a:prstGeom>
          <a:solidFill>
            <a:srgbClr val="FDFC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A9C1824A-6D17-498D-9A36-3D90202F864F}"/>
              </a:ext>
            </a:extLst>
          </p:cNvPr>
          <p:cNvSpPr/>
          <p:nvPr/>
        </p:nvSpPr>
        <p:spPr>
          <a:xfrm>
            <a:off x="-126459" y="0"/>
            <a:ext cx="12318460" cy="6858000"/>
          </a:xfrm>
          <a:prstGeom prst="rect">
            <a:avLst/>
          </a:prstGeom>
          <a:solidFill>
            <a:srgbClr val="FDFC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28181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">
        <p:sndAc>
          <p:stSnd>
            <p:snd r:embed="rId2" name="07 - even through the distance.wav"/>
          </p:stSnd>
        </p:sndAc>
      </p:transition>
    </mc:Choice>
    <mc:Fallback>
      <p:transition spd="slow" advClick="0" advTm="2000">
        <p:sndAc>
          <p:stSnd>
            <p:snd r:embed="rId2" name="07 - even through the dist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5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2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2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700"/>
                            </p:stCondLst>
                            <p:childTnLst>
                              <p:par>
                                <p:cTn id="21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400"/>
                            </p:stCondLst>
                            <p:childTnLst>
                              <p:par>
                                <p:cTn id="29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400"/>
                            </p:stCondLst>
                            <p:childTnLst>
                              <p:par>
                                <p:cTn id="3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400"/>
                            </p:stCondLst>
                            <p:childTnLst>
                              <p:par>
                                <p:cTn id="3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1760"/>
                            </p:stCondLst>
                            <p:childTnLst>
                              <p:par>
                                <p:cTn id="47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260"/>
                            </p:stCondLst>
                            <p:childTnLst>
                              <p:par>
                                <p:cTn id="5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826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6720"/>
                            </p:stCondLst>
                            <p:childTnLst>
                              <p:par>
                                <p:cTn id="63" presetID="53" presetClass="exit" presetSubtype="32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220"/>
                            </p:stCondLst>
                            <p:childTnLst>
                              <p:par>
                                <p:cTn id="6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322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6220"/>
                            </p:stCondLst>
                            <p:childTnLst>
                              <p:par>
                                <p:cTn id="77" presetID="10" presetClass="entr" presetSubtype="0" fill="hold" grpId="2" nodeType="afterEffect">
                                  <p:stCondLst>
                                    <p:cond delay="98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animScale>
                                      <p:cBhvr>
                                        <p:cTn id="8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8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8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1164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14640"/>
                            </p:stCondLst>
                            <p:childTnLst>
                              <p:par>
                                <p:cTn id="92" presetID="53" presetClass="exit" presetSubtype="32" fill="hold" grpId="1" nodeType="afterEffect">
                                  <p:stCondLst>
                                    <p:cond delay="1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3" presetClass="exit" presetSubtype="32" fill="hold" grpId="6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3164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3664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41640"/>
                            </p:stCondLst>
                            <p:childTnLst>
                              <p:par>
                                <p:cTn id="11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8740"/>
                            </p:stCondLst>
                            <p:childTnLst>
                              <p:par>
                                <p:cTn id="129" presetID="16" presetClass="entr" presetSubtype="21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  <p:bldP spid="15" grpId="2"/>
      <p:bldP spid="15" grpId="5" build="allAtOnce"/>
      <p:bldP spid="15" grpId="6" build="allAtOnce"/>
      <p:bldP spid="12" grpId="0"/>
      <p:bldP spid="12" grpId="1"/>
      <p:bldP spid="17" grpId="0"/>
      <p:bldP spid="17" grpId="1"/>
      <p:bldP spid="31" grpId="0"/>
      <p:bldP spid="31" grpId="1"/>
      <p:bldP spid="16" grpId="0"/>
      <p:bldP spid="16" grpId="1"/>
      <p:bldP spid="24" grpId="0"/>
      <p:bldP spid="24" grpId="1"/>
      <p:bldP spid="2" grpId="0"/>
      <p:bldP spid="6" grpId="0"/>
      <p:bldP spid="7" grpId="0"/>
      <p:bldP spid="8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8A4E10E-A80A-4F30-97CB-0A498FB30F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B249C1C-DAAE-4832-B83F-CAC2637DA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0D14357E-B024-4C56-83EA-9593C75F0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A948CD2-C2B4-41BC-92E6-9098A882C7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18B5F8E-B594-4826-A57D-01026024A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598D010-77B6-4A84-9B62-D0BB0455B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71BE1DD-375F-4B2D-B89C-DBA993A49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1E14EA3-6066-46AD-83C7-38389ED1C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AB53EDC0-5902-4149-97AD-D3B6899491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376CDFEE-5C8F-4430-92D8-EE15D0C98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223748BA-8744-4123-9DBF-5E2D047A22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927082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193</Words>
  <Application>Microsoft Office PowerPoint</Application>
  <PresentationFormat>Panorámica</PresentationFormat>
  <Paragraphs>14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Kristen ITC</vt:lpstr>
      <vt:lpstr>French Script MT</vt:lpstr>
      <vt:lpstr>Calibri Light</vt:lpstr>
      <vt:lpstr>Arial</vt:lpstr>
      <vt:lpstr>Century Gothic</vt:lpstr>
      <vt:lpstr>Calibri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88</cp:revision>
  <dcterms:created xsi:type="dcterms:W3CDTF">2020-10-31T13:30:58Z</dcterms:created>
  <dcterms:modified xsi:type="dcterms:W3CDTF">2020-11-15T19:14:30Z</dcterms:modified>
</cp:coreProperties>
</file>