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93" r:id="rId2"/>
  </p:sldMasterIdLst>
  <p:notesMasterIdLst>
    <p:notesMasterId r:id="rId25"/>
  </p:notesMasterIdLst>
  <p:sldIdLst>
    <p:sldId id="370" r:id="rId3"/>
    <p:sldId id="372" r:id="rId4"/>
    <p:sldId id="414" r:id="rId5"/>
    <p:sldId id="417" r:id="rId6"/>
    <p:sldId id="418" r:id="rId7"/>
    <p:sldId id="387" r:id="rId8"/>
    <p:sldId id="413" r:id="rId9"/>
    <p:sldId id="419" r:id="rId10"/>
    <p:sldId id="421" r:id="rId11"/>
    <p:sldId id="422" r:id="rId12"/>
    <p:sldId id="431" r:id="rId13"/>
    <p:sldId id="424" r:id="rId14"/>
    <p:sldId id="423" r:id="rId15"/>
    <p:sldId id="432" r:id="rId16"/>
    <p:sldId id="425" r:id="rId17"/>
    <p:sldId id="426" r:id="rId18"/>
    <p:sldId id="427" r:id="rId19"/>
    <p:sldId id="428" r:id="rId20"/>
    <p:sldId id="429" r:id="rId21"/>
    <p:sldId id="430" r:id="rId22"/>
    <p:sldId id="393" r:id="rId23"/>
    <p:sldId id="338" r:id="rId2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A4E4"/>
    <a:srgbClr val="9954CC"/>
    <a:srgbClr val="6F4CC8"/>
    <a:srgbClr val="2E0000"/>
    <a:srgbClr val="460000"/>
    <a:srgbClr val="4D7830"/>
    <a:srgbClr val="C35D0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7" autoAdjust="0"/>
    <p:restoredTop sz="94322" autoAdjust="0"/>
  </p:normalViewPr>
  <p:slideViewPr>
    <p:cSldViewPr showGuides="1">
      <p:cViewPr varScale="1">
        <p:scale>
          <a:sx n="69" d="100"/>
          <a:sy n="69" d="100"/>
        </p:scale>
        <p:origin x="28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15/04/2016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5901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874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5593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5231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9177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4047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54045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83378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1001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15244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85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9598-D26C-4854-8F46-845883FF1C52}" type="datetimeFigureOut">
              <a:rPr lang="es-ES" smtClean="0"/>
              <a:t>15/04/2016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253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4.png"/><Relationship Id="rId5" Type="http://schemas.openxmlformats.org/officeDocument/2006/relationships/image" Target="../media/image2.png"/><Relationship Id="rId4" Type="http://schemas.openxmlformats.org/officeDocument/2006/relationships/image" Target="../media/image23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 rot="2395134">
            <a:off x="8457162" y="843570"/>
            <a:ext cx="2684069" cy="1152128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000" b="1">
                <a:ln/>
                <a:solidFill>
                  <a:schemeClr val="accent4"/>
                </a:solidFill>
                <a:latin typeface="Bernard MT Condensed" panose="02050806060905020404" pitchFamily="18" charset="0"/>
              </a:rPr>
              <a:t>A UN AMIGO</a:t>
            </a:r>
          </a:p>
        </p:txBody>
      </p:sp>
    </p:spTree>
    <p:extLst>
      <p:ext uri="{BB962C8B-B14F-4D97-AF65-F5344CB8AC3E}">
        <p14:creationId xmlns:p14="http://schemas.microsoft.com/office/powerpoint/2010/main" val="176275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90109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 rot="2395134">
            <a:off x="8457162" y="843570"/>
            <a:ext cx="2684069" cy="1152128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000" b="1">
                <a:ln/>
                <a:solidFill>
                  <a:schemeClr val="accent4"/>
                </a:solidFill>
                <a:latin typeface="Bernard MT Condensed" panose="02050806060905020404" pitchFamily="18" charset="0"/>
              </a:rPr>
              <a:t>A UN AMIGO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420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>
        <p:sndAc>
          <p:stSnd>
            <p:snd r:embed="rId4" name="Eagle 1 - Child wings - Corazón solitario (Ernesto Cortazar).wav"/>
          </p:stSnd>
        </p:sndAc>
      </p:transition>
    </mc:Choice>
    <mc:Fallback>
      <p:transition advTm="0">
        <p:sndAc>
          <p:stSnd>
            <p:snd r:embed="rId4" name="Eagle 1 - Child wings - Corazón solitario (Ernesto Cortaza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2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005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951" b="6951"/>
          <a:stretch/>
        </p:blipFill>
        <p:spPr>
          <a:xfrm>
            <a:off x="692470" y="908720"/>
            <a:ext cx="4251402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Rectángulo 6"/>
          <p:cNvSpPr/>
          <p:nvPr/>
        </p:nvSpPr>
        <p:spPr>
          <a:xfrm rot="914203">
            <a:off x="5202659" y="2781116"/>
            <a:ext cx="681608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puedo darte soluciones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todos los problemas de la vida,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tengo respuestas para tus dudas o temores,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puedo escucharte y compartirlo contigo.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2211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3888432" y="619198"/>
            <a:ext cx="6096000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puedo cambiar tu pasado ni tu futuro.</a:t>
            </a:r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523" y="686894"/>
            <a:ext cx="8576954" cy="4824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2" name="Rectángulo 11"/>
          <p:cNvSpPr/>
          <p:nvPr/>
        </p:nvSpPr>
        <p:spPr>
          <a:xfrm rot="287180">
            <a:off x="2869976" y="5625176"/>
            <a:ext cx="6096000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cuando me necesites estaré junto a ti.</a:t>
            </a:r>
            <a:endParaRPr lang="es-ES"/>
          </a:p>
        </p:txBody>
      </p:sp>
      <p:sp>
        <p:nvSpPr>
          <p:cNvPr id="13" name="CuadroTexto 1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497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37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335360" y="404664"/>
            <a:ext cx="5760640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puedo evitar que tropieces.</a:t>
            </a:r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000"/>
          <a:stretch/>
        </p:blipFill>
        <p:spPr>
          <a:xfrm rot="20846665">
            <a:off x="3499970" y="669374"/>
            <a:ext cx="6264696" cy="4698521"/>
          </a:xfrm>
          <a:prstGeom prst="snip2DiagRect">
            <a:avLst/>
          </a:prstGeom>
          <a:solidFill>
            <a:schemeClr val="tx2">
              <a:lumMod val="40000"/>
              <a:lumOff val="60000"/>
            </a:schemeClr>
          </a:solidFill>
          <a:ln w="1270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ángulo 11"/>
          <p:cNvSpPr/>
          <p:nvPr/>
        </p:nvSpPr>
        <p:spPr>
          <a:xfrm>
            <a:off x="2423592" y="5878626"/>
            <a:ext cx="9433048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Solamente puedo ofrecerte mi mano para que te sujetes y no caigas.</a:t>
            </a:r>
            <a:endParaRPr lang="es-ES"/>
          </a:p>
        </p:txBody>
      </p:sp>
      <p:sp>
        <p:nvSpPr>
          <p:cNvPr id="13" name="CuadroTexto 1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0541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48680"/>
            <a:ext cx="5642418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/>
          <p:cNvSpPr/>
          <p:nvPr/>
        </p:nvSpPr>
        <p:spPr>
          <a:xfrm rot="20582491">
            <a:off x="5977778" y="1866039"/>
            <a:ext cx="6214221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 alegrías, tus triunfos y tus éxitos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son míos.</a:t>
            </a:r>
          </a:p>
        </p:txBody>
      </p:sp>
      <p:sp>
        <p:nvSpPr>
          <p:cNvPr id="6" name="Rectángulo 5"/>
          <p:cNvSpPr/>
          <p:nvPr/>
        </p:nvSpPr>
        <p:spPr>
          <a:xfrm rot="20624867">
            <a:off x="6130178" y="4350630"/>
            <a:ext cx="6214221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disfruto sinceramente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te veo feliz.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078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2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 rot="20719269">
            <a:off x="5790643" y="764704"/>
            <a:ext cx="60960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puedo trazarte limites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dentro de los cuales debes actuar,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si te ofrezco el espacio necesario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crecer.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79428">
            <a:off x="718071" y="742167"/>
            <a:ext cx="6472629" cy="576064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579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2E0000"/>
            </a:gs>
            <a:gs pos="24000">
              <a:srgbClr val="FF0000"/>
            </a:gs>
            <a:gs pos="0">
              <a:schemeClr val="bg1">
                <a:lumMod val="9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74000">
                <a:srgbClr val="2E0000"/>
              </a:gs>
              <a:gs pos="33000">
                <a:srgbClr val="FF0000"/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</p:spPr>
      </p:pic>
      <p:sp>
        <p:nvSpPr>
          <p:cNvPr id="3" name="Rectángulo 2"/>
          <p:cNvSpPr/>
          <p:nvPr/>
        </p:nvSpPr>
        <p:spPr>
          <a:xfrm>
            <a:off x="5375920" y="427698"/>
            <a:ext cx="5760640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puedo evitar tus sufrimientos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alguna pena te parta el corazón,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96416" y="5828298"/>
            <a:ext cx="6519664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puedo llorar contigo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recoger los pedazos  para armarlo de nuevo.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6239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69068" y="260648"/>
            <a:ext cx="7023076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puedo decirte quien eres ni quien deberías ser.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980728"/>
            <a:ext cx="6512027" cy="4608512"/>
          </a:xfrm>
          <a:prstGeom prst="snip2DiagRect">
            <a:avLst/>
          </a:prstGeom>
          <a:solidFill>
            <a:schemeClr val="accent6">
              <a:lumMod val="60000"/>
              <a:lumOff val="40000"/>
            </a:schemeClr>
          </a:solidFill>
          <a:ln w="1270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4599525" y="5878626"/>
            <a:ext cx="7257115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Solamente puedo quererte como eres y ser tu amigo.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001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2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7005"/>
            <a:ext cx="12192000" cy="688500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49268" y="1002794"/>
            <a:ext cx="373050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estos días oré por ti...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4544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48000">
              <a:schemeClr val="bg1"/>
            </a:gs>
            <a:gs pos="100000">
              <a:srgbClr val="00B0F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ctángulo 4"/>
          <p:cNvSpPr/>
          <p:nvPr/>
        </p:nvSpPr>
        <p:spPr>
          <a:xfrm>
            <a:off x="479376" y="1960577"/>
            <a:ext cx="4839786" cy="9643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estos días me puse a recordar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mis amistades mas preciosas.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215680" y="5632985"/>
            <a:ext cx="5553123" cy="9643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Soy una persona feliz: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tengo mas amigos de lo que imaginaba.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0712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8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F4CC8"/>
            </a:gs>
            <a:gs pos="48000">
              <a:srgbClr val="9954CC"/>
            </a:gs>
            <a:gs pos="100000">
              <a:srgbClr val="C9A4E4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7824192" y="260648"/>
            <a:ext cx="4169731" cy="91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Eso es lo que ellos me dicen,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lo demuestran.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7879">
            <a:off x="2921000" y="1186780"/>
            <a:ext cx="6350000" cy="47625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1199456" y="6166658"/>
            <a:ext cx="441659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lo que siento por todos ellos.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851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7392144" y="2702337"/>
            <a:ext cx="479985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Veo el brillo en sus ojos,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sonrisa espontánea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alegría que sienten al verme.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67" b="100000" l="0" r="100000">
                        <a14:backgroundMark x1="45267" y1="28933" x2="45267" y2="28933"/>
                        <a14:backgroundMark x1="45067" y1="24600" x2="45067" y2="24600"/>
                        <a14:backgroundMark x1="45067" y1="48133" x2="45067" y2="48133"/>
                        <a14:backgroundMark x1="45267" y1="58533" x2="45267" y2="585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52" y="-44624"/>
            <a:ext cx="6858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4405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96145" y="692696"/>
            <a:ext cx="479985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yo también siento paz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alegría cuando los veo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cuando hablamos,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552729" y="5324242"/>
            <a:ext cx="4799855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sea en la alegría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sea en la serenidad.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64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6954" y="5684282"/>
            <a:ext cx="6579044" cy="9643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estos días pensé en mis amigos y amigas…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ellos, apareciste tú.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9123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5360" y="116632"/>
            <a:ext cx="1152127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estabas arriba, ni abajo ni en medio.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encabezabas ni concluías la lista.</a:t>
            </a:r>
          </a:p>
          <a:p>
            <a:pPr algn="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eras el número uno ni el número final.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2081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9336" y="499706"/>
            <a:ext cx="5040560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sé es que te destacabas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alguna cualidad que transmitías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248128" y="5445224"/>
            <a:ext cx="4511824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 la cual desde hace tiempo se ennoblece mi vida.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1218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608168" y="852775"/>
            <a:ext cx="4248471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1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tampoco tengo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1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pretensión de ser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1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primero,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1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segundo o el tercero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1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tu lista.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885153" y="5446578"/>
            <a:ext cx="511550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4">
                    <a:lumMod val="40000"/>
                    <a:lumOff val="6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Basta que me quieras como amigo.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9799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14" y="0"/>
            <a:ext cx="12246428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5360" y="1054090"/>
            <a:ext cx="6893233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Entonces entendí que realmente somos amigos.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401176" y="3214330"/>
            <a:ext cx="3647152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Hice lo que todo amigo:</a:t>
            </a:r>
          </a:p>
        </p:txBody>
      </p:sp>
      <p:sp>
        <p:nvSpPr>
          <p:cNvPr id="7" name="Rectángulo 6"/>
          <p:cNvSpPr/>
          <p:nvPr/>
        </p:nvSpPr>
        <p:spPr>
          <a:xfrm>
            <a:off x="7916139" y="4725144"/>
            <a:ext cx="3940501" cy="9643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Oré... 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le agradecí a Dios por ti.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4078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62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 uiExpand="1" build="p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536795" y="1198106"/>
            <a:ext cx="3871573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por ser mi amigo.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8709625" y="2206218"/>
            <a:ext cx="3147015" cy="50270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algn="ctr">
              <a:lnSpc>
                <a:spcPts val="3200"/>
              </a:lnSpc>
              <a:defRPr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s-MX"/>
              <a:t>Jorge Luis Borges</a:t>
            </a:r>
            <a:endParaRPr lang="es-ES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5424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9983433" y="622997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Child wings / corazón solitario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Ernesto Cortazar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07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12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33" y="-37785"/>
            <a:ext cx="12066023" cy="689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rippl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3" grpId="0"/>
      <p:bldP spid="13" grpId="1"/>
      <p:bldP spid="6" grpId="0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2201</TotalTime>
  <Words>424</Words>
  <Application>Microsoft Office PowerPoint</Application>
  <PresentationFormat>Panorámica</PresentationFormat>
  <Paragraphs>103</Paragraphs>
  <Slides>22</Slides>
  <Notes>0</Notes>
  <HiddenSlides>1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5" baseType="lpstr">
      <vt:lpstr>Algerian</vt:lpstr>
      <vt:lpstr>Arial</vt:lpstr>
      <vt:lpstr>Arial Narrow</vt:lpstr>
      <vt:lpstr>Bernard MT Condensed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un amigo</dc:title>
  <dc:creator>Eaglenest</dc:creator>
  <cp:lastModifiedBy>Eagle</cp:lastModifiedBy>
  <cp:revision>152</cp:revision>
  <dcterms:created xsi:type="dcterms:W3CDTF">2015-03-21T13:32:37Z</dcterms:created>
  <dcterms:modified xsi:type="dcterms:W3CDTF">2016-04-16T03:20:09Z</dcterms:modified>
  <cp:contentStatus/>
</cp:coreProperties>
</file>