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44"/>
  </p:notesMasterIdLst>
  <p:sldIdLst>
    <p:sldId id="340" r:id="rId4"/>
    <p:sldId id="257" r:id="rId5"/>
    <p:sldId id="300" r:id="rId6"/>
    <p:sldId id="337" r:id="rId7"/>
    <p:sldId id="312" r:id="rId8"/>
    <p:sldId id="314" r:id="rId9"/>
    <p:sldId id="272" r:id="rId10"/>
    <p:sldId id="324" r:id="rId11"/>
    <p:sldId id="326" r:id="rId12"/>
    <p:sldId id="325" r:id="rId13"/>
    <p:sldId id="316" r:id="rId14"/>
    <p:sldId id="313" r:id="rId15"/>
    <p:sldId id="315" r:id="rId16"/>
    <p:sldId id="320" r:id="rId17"/>
    <p:sldId id="321" r:id="rId18"/>
    <p:sldId id="333" r:id="rId19"/>
    <p:sldId id="323" r:id="rId20"/>
    <p:sldId id="276" r:id="rId21"/>
    <p:sldId id="287" r:id="rId22"/>
    <p:sldId id="273" r:id="rId23"/>
    <p:sldId id="338" r:id="rId24"/>
    <p:sldId id="268" r:id="rId25"/>
    <p:sldId id="284" r:id="rId26"/>
    <p:sldId id="322" r:id="rId27"/>
    <p:sldId id="308" r:id="rId28"/>
    <p:sldId id="269" r:id="rId29"/>
    <p:sldId id="270" r:id="rId30"/>
    <p:sldId id="271" r:id="rId31"/>
    <p:sldId id="274" r:id="rId32"/>
    <p:sldId id="317" r:id="rId33"/>
    <p:sldId id="327" r:id="rId34"/>
    <p:sldId id="332" r:id="rId35"/>
    <p:sldId id="331" r:id="rId36"/>
    <p:sldId id="330" r:id="rId37"/>
    <p:sldId id="280" r:id="rId38"/>
    <p:sldId id="329" r:id="rId39"/>
    <p:sldId id="311" r:id="rId40"/>
    <p:sldId id="256" r:id="rId41"/>
    <p:sldId id="336" r:id="rId42"/>
    <p:sldId id="341" r:id="rId43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1600" kern="1200">
        <a:solidFill>
          <a:schemeClr val="tx2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600" kern="1200">
        <a:solidFill>
          <a:schemeClr val="tx2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600" kern="1200">
        <a:solidFill>
          <a:schemeClr val="tx2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600" kern="1200">
        <a:solidFill>
          <a:schemeClr val="tx2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600" kern="1200">
        <a:solidFill>
          <a:schemeClr val="tx2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2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2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2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2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DP6OmlFBbKTYw4QjBKbew" hashData="i8PzjSMslmiZeJ3GKFeyqZCVGx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40"/>
    <p:penClr>
      <a:srgbClr val="FF0000"/>
    </p:penClr>
  </p:showPr>
  <p:clrMru>
    <a:srgbClr val="FF99FF"/>
    <a:srgbClr val="3366FF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344" autoAdjust="0"/>
    <p:restoredTop sz="94660"/>
  </p:normalViewPr>
  <p:slideViewPr>
    <p:cSldViewPr>
      <p:cViewPr>
        <p:scale>
          <a:sx n="50" d="100"/>
          <a:sy n="50" d="100"/>
        </p:scale>
        <p:origin x="-492" y="-6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8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s-ES_tradnl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es-ES_tradnl"/>
          </a:p>
        </p:txBody>
      </p:sp>
      <p:sp>
        <p:nvSpPr>
          <p:cNvPr id="829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29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s-ES_tradnl"/>
          </a:p>
        </p:txBody>
      </p:sp>
      <p:sp>
        <p:nvSpPr>
          <p:cNvPr id="829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70F1FD5A-7987-4F1F-AAC9-69976D0BBF4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FA3F6A-0318-4BE6-9940-CFE39C20C3E4}" type="slidenum">
              <a:rPr lang="es-ES" smtClean="0">
                <a:latin typeface="Arial" pitchFamily="34" charset="0"/>
              </a:rPr>
              <a:pPr/>
              <a:t>4</a:t>
            </a:fld>
            <a:endParaRPr lang="es-ES" smtClean="0">
              <a:latin typeface="Arial" pitchFamily="34" charset="0"/>
            </a:endParaRPr>
          </a:p>
        </p:txBody>
      </p:sp>
      <p:sp>
        <p:nvSpPr>
          <p:cNvPr id="113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CH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FA3F6A-0318-4BE6-9940-CFE39C20C3E4}" type="slidenum">
              <a:rPr lang="es-ES" smtClean="0">
                <a:latin typeface="Arial" pitchFamily="34" charset="0"/>
              </a:rPr>
              <a:pPr/>
              <a:t>21</a:t>
            </a:fld>
            <a:endParaRPr lang="es-ES" smtClean="0">
              <a:latin typeface="Arial" pitchFamily="34" charset="0"/>
            </a:endParaRPr>
          </a:p>
        </p:txBody>
      </p:sp>
      <p:sp>
        <p:nvSpPr>
          <p:cNvPr id="113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CH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42788E-17B9-4952-A9C0-5369195EF6A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21CD40-043B-4AC2-8CBF-BC268043045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D1FC79-0D0D-44EA-9459-5EB2E94BE6E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F52F4A-C5CE-45D8-A9B8-B4E1F15E779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DEE49E-B832-4C4F-A51C-F89ED1CCBEB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743DD2-2355-4623-BFE9-14A19F3998F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B3490E-4EDB-44AB-9C10-E5F1682C48D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973209-9384-4835-9726-5558F40488F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118DFE-3676-47B4-95A3-188EAC0DFD6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B9D208-1B1B-4199-AFBF-F768841AF4D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A9E2A8-7E32-46BE-88D2-D51572A96FF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5119C-57CA-44BA-A083-9B1617617C3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366A9-FDDC-49FA-854D-B95D8CD0BE0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CE4E5-B9F3-4791-9524-B8C1C32759A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26E1C-E35B-4793-A488-6DE46DE45B5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4B2ED-8231-41F8-9FCA-99CA458046E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 thruBlk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3240A-E58D-42E3-8895-F4E2363FBDA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 thruBlk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9B32B-5928-404C-BBED-CA61CCA5231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0F397-7D8D-4E1D-93AC-E89E33E5BF6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 thruBlk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CC6AA-2065-4823-9575-6FE90B92644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 thruBlk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F4F9E-D81D-4B41-B03B-EC5E2E95E29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 thruBlk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3151D-B07F-4B59-A857-B66D6CA1763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spd="med">
    <p:fade thruBlk="1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4E3E8A8F-BBBC-47ED-B11B-BF7A6172AC7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Clic para editar estilo título patrón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Haga clic para modificar el estilo de texto del patrón</a:t>
            </a:r>
          </a:p>
          <a:p>
            <a:pPr lvl="1"/>
            <a:r>
              <a:rPr lang="nl-NL" smtClean="0"/>
              <a:t>Segundo nivel</a:t>
            </a:r>
          </a:p>
          <a:p>
            <a:pPr lvl="2"/>
            <a:r>
              <a:rPr lang="nl-NL" smtClean="0"/>
              <a:t>Tercer nivel</a:t>
            </a:r>
          </a:p>
          <a:p>
            <a:pPr lvl="3"/>
            <a:r>
              <a:rPr lang="nl-NL" smtClean="0"/>
              <a:t>Cuarto nivel</a:t>
            </a:r>
          </a:p>
          <a:p>
            <a:pPr lvl="4"/>
            <a:r>
              <a:rPr lang="nl-NL" smtClean="0"/>
              <a:t>Quinto nivel</a:t>
            </a:r>
          </a:p>
        </p:txBody>
      </p:sp>
      <p:sp>
        <p:nvSpPr>
          <p:cNvPr id="2119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2119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2119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56A78F9B-8981-4526-9C3D-75C0413F53F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gif"/><Relationship Id="rId4" Type="http://schemas.openxmlformats.org/officeDocument/2006/relationships/image" Target="../media/image28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gi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3.bp.blogspot.com/_UMxHrJN54AM/TKUfdhNYwzI/AAAAAAAABN8/My7bnNlcegw/s1600/rosas+wallpapers.jpg"/>
          <p:cNvPicPr>
            <a:picLocks noChangeAspect="1" noChangeArrowheads="1"/>
          </p:cNvPicPr>
          <p:nvPr/>
        </p:nvPicPr>
        <p:blipFill>
          <a:blip r:embed="rId3"/>
          <a:srcRect b="5208"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571536" y="857232"/>
            <a:ext cx="4572000" cy="4524315"/>
          </a:xfrm>
          <a:prstGeom prst="rect">
            <a:avLst/>
          </a:prstGeom>
        </p:spPr>
        <p:txBody>
          <a:bodyPr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es-ES" sz="7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  </a:t>
            </a:r>
          </a:p>
          <a:p>
            <a:r>
              <a:rPr lang="es-ES" sz="7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TODOS </a:t>
            </a:r>
          </a:p>
          <a:p>
            <a:r>
              <a:rPr lang="es-ES" sz="7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NOS  HA PASADO </a:t>
            </a:r>
            <a:endParaRPr lang="es-ES" sz="7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8" name="Picture 4" descr="http://www.cuenta-atras.com/media/uploads/ImagenesOfertas/chicas-fotolia/chica-fondo-flores-rosas-maquillaje-cuenta-atras_ca_default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7554" y="0"/>
            <a:ext cx="5786446" cy="578641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00232" y="5143512"/>
            <a:ext cx="2558930" cy="1500174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143108" y="42860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29454" y="5423553"/>
            <a:ext cx="1938274" cy="143444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11000">
    <p:wheel spokes="8"/>
    <p:sndAc>
      <p:stSnd loop="1">
        <p:snd r:embed="rId2" name="time_to_say_goodby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8" name="Picture 11" descr="2q2ljz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9" name="Picture 2" descr="tarjetas de despedi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0"/>
            <a:ext cx="4099577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2" descr="Dulzura de Angel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3500438"/>
            <a:ext cx="1321587" cy="176211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1785918" y="285728"/>
            <a:ext cx="7072362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-Yo tampoco sabía </a:t>
            </a:r>
          </a:p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qué hacer 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color blanco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los lápices de colores…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6286512" y="400050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9" name="Picture 1" descr="buscar versos bell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785786" y="5429264"/>
            <a:ext cx="6134100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-Odio que me despierten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preguntando si estoy dormido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111777" y="3259723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" name="Picture 2" descr="diseñar e text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0"/>
            <a:ext cx="7215238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1000100" y="5357826"/>
            <a:ext cx="73581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+mj-ea"/>
                <a:cs typeface="+mj-cs"/>
              </a:rPr>
              <a:t>Yo también he tirado de la puerta </a:t>
            </a:r>
            <a:r>
              <a:rPr lang="es-ES" sz="3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+mj-ea"/>
                <a:cs typeface="+mj-cs"/>
              </a:rPr>
              <a:t/>
            </a:r>
            <a:br>
              <a:rPr lang="es-ES" sz="32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+mj-ea"/>
                <a:cs typeface="+mj-cs"/>
              </a:rPr>
            </a:br>
            <a:r>
              <a:rPr lang="es-ES" sz="3200" b="1" kern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+mj-ea"/>
                <a:cs typeface="+mj-cs"/>
              </a:rPr>
              <a:t>cuando ponía claramente “empujar”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214810" y="171448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4427538" y="476250"/>
            <a:ext cx="4465637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s-ES_tradnl"/>
          </a:p>
        </p:txBody>
      </p:sp>
      <p:pic>
        <p:nvPicPr>
          <p:cNvPr id="6" name="Picture 8" descr="gracias el amor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179388" y="3786190"/>
            <a:ext cx="8964612" cy="1311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-Yo también he utilizado alguna vez </a:t>
            </a:r>
          </a:p>
          <a:p>
            <a:pPr>
              <a:spcBef>
                <a:spcPct val="50000"/>
              </a:spcBef>
            </a:pPr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móvil como linterna.</a:t>
            </a:r>
            <a:endParaRPr lang="es-ES_tradnl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el entretenimiento de hermosas flore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0"/>
            <a:ext cx="4069106" cy="2143116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8" name="7 Rectángulo"/>
          <p:cNvSpPr/>
          <p:nvPr/>
        </p:nvSpPr>
        <p:spPr>
          <a:xfrm>
            <a:off x="4786314" y="278605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" name="Picture 2" descr="aplastar hermosas flor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714348" y="5000636"/>
            <a:ext cx="5742278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-Saco el móvil, miro la hora, 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guardo,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 idea de qué hora 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929190" y="257174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declarar bellas álbumes de hermosas flores"/>
          <p:cNvPicPr>
            <a:picLocks noChangeAspect="1" noChangeArrowheads="1"/>
          </p:cNvPicPr>
          <p:nvPr/>
        </p:nvPicPr>
        <p:blipFill>
          <a:blip r:embed="rId2"/>
          <a:srcRect t="3125" b="50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357158" y="5103674"/>
            <a:ext cx="7858180" cy="175432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s-E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-Pidas lo que pidas, </a:t>
            </a:r>
          </a:p>
          <a:p>
            <a:r>
              <a:rPr lang="es-E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peluquero siempre hace </a:t>
            </a:r>
          </a:p>
          <a:p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le sale de </a:t>
            </a:r>
            <a:r>
              <a:rPr lang="es-E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narices</a:t>
            </a:r>
            <a:endParaRPr lang="es-E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286512" y="400050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tarjeta para hermosas flor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6806" name="Rectangle 6"/>
          <p:cNvSpPr>
            <a:spLocks noChangeArrowheads="1"/>
          </p:cNvSpPr>
          <p:nvPr/>
        </p:nvSpPr>
        <p:spPr bwMode="auto">
          <a:xfrm>
            <a:off x="357158" y="5000636"/>
            <a:ext cx="4918334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-Yo también dije: 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"trae, que tú no sabes!"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yo tampoco supe.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786182" y="385762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" name="Picture 6" descr="reflexiones de sign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ffectLst/>
        </p:spPr>
      </p:pic>
      <p:sp>
        <p:nvSpPr>
          <p:cNvPr id="78853" name="Rectangle 5"/>
          <p:cNvSpPr>
            <a:spLocks noChangeArrowheads="1"/>
          </p:cNvSpPr>
          <p:nvPr/>
        </p:nvSpPr>
        <p:spPr bwMode="auto">
          <a:xfrm>
            <a:off x="785786" y="4214818"/>
            <a:ext cx="8044190" cy="113877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-El dinero no da la felicidad, </a:t>
            </a:r>
          </a:p>
          <a:p>
            <a:r>
              <a:rPr lang="es-ES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yo prefiero llorar en un Ferrari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31750" name="Picture 6" descr="http://www.hoysanvalentin.com/wp-content/uploads/2011/09/dos-corazones-rosa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529435"/>
            <a:ext cx="2000264" cy="1328565"/>
          </a:xfrm>
          <a:prstGeom prst="rect">
            <a:avLst/>
          </a:prstGeom>
          <a:noFill/>
        </p:spPr>
      </p:pic>
      <p:pic>
        <p:nvPicPr>
          <p:cNvPr id="31752" name="Picture 8" descr="http://www.hoysanvalentin.com/wp-content/uploads/2011/09/dos-corazones-rosa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5276375"/>
            <a:ext cx="1785950" cy="158162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357950" y="100010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ariño religioso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77829" name="Rectangle 5"/>
          <p:cNvSpPr>
            <a:spLocks noChangeArrowheads="1"/>
          </p:cNvSpPr>
          <p:nvPr/>
        </p:nvSpPr>
        <p:spPr bwMode="auto">
          <a:xfrm>
            <a:off x="2484438" y="4941888"/>
            <a:ext cx="4871847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-Yo también canto 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canciones en inglés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me da la gana!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285852" y="371475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" name="Picture 4" descr="buscar car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928662" y="4929198"/>
            <a:ext cx="5670142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-No entiendo como la gente 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duerme en el metro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se despierta en su parada.</a:t>
            </a:r>
          </a:p>
        </p:txBody>
      </p:sp>
      <p:pic>
        <p:nvPicPr>
          <p:cNvPr id="29698" name="Picture 2" descr="http://www.palermoviejo.com/palermoviejo/gifs/mariposas/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7336476">
            <a:off x="6878591" y="5113755"/>
            <a:ext cx="2143140" cy="245480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928794" y="371475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179388" y="188913"/>
            <a:ext cx="7777162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s-ES_tradnl"/>
          </a:p>
        </p:txBody>
      </p:sp>
      <p:pic>
        <p:nvPicPr>
          <p:cNvPr id="8" name="Picture 8" descr="horóscopo e firma"/>
          <p:cNvPicPr>
            <a:picLocks noChangeAspect="1" noChangeArrowheads="1"/>
          </p:cNvPicPr>
          <p:nvPr/>
        </p:nvPicPr>
        <p:blipFill>
          <a:blip r:embed="rId2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3494" name="Rectangle 6"/>
          <p:cNvSpPr>
            <a:spLocks noGrp="1" noChangeArrowheads="1"/>
          </p:cNvSpPr>
          <p:nvPr>
            <p:ph type="title"/>
          </p:nvPr>
        </p:nvSpPr>
        <p:spPr>
          <a:xfrm>
            <a:off x="0" y="5786454"/>
            <a:ext cx="8964612" cy="692150"/>
          </a:xfrm>
          <a:noFill/>
          <a:ln/>
        </p:spPr>
        <p:txBody>
          <a:bodyPr/>
          <a:lstStyle/>
          <a:p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-Señoras que se quedan dormidas con la novela </a:t>
            </a:r>
            <a:r>
              <a:rPr lang="es-E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si cambias se despiertan</a:t>
            </a:r>
            <a:r>
              <a:rPr lang="es-ES" sz="2800" b="1" dirty="0">
                <a:solidFill>
                  <a:schemeClr val="bg1"/>
                </a:solidFill>
              </a:rPr>
              <a:t>.</a:t>
            </a:r>
            <a:endParaRPr lang="es-ES_tradnl" sz="2800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643306" y="250030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3" descr="son animació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5543" name="Rectangle 7"/>
          <p:cNvSpPr>
            <a:spLocks noChangeArrowheads="1"/>
          </p:cNvSpPr>
          <p:nvPr/>
        </p:nvSpPr>
        <p:spPr bwMode="auto">
          <a:xfrm>
            <a:off x="785786" y="5288340"/>
            <a:ext cx="6627135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-Mi madre también me dice: 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"como vaya yo y lo encuentre..."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lo encuentra!</a:t>
            </a:r>
          </a:p>
        </p:txBody>
      </p:sp>
      <p:pic>
        <p:nvPicPr>
          <p:cNvPr id="4" name="Picture 2" descr="http://www.uploadhouse.com/fileuploads/1579/1579687a3d8ff036c83d9f99a8aa2a9c732930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7681494">
            <a:off x="3410578" y="3784979"/>
            <a:ext cx="1851416" cy="194398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857620" y="314324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" descr="el familia e la amig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2709" name="Rectangle 5"/>
          <p:cNvSpPr>
            <a:spLocks noChangeArrowheads="1"/>
          </p:cNvSpPr>
          <p:nvPr/>
        </p:nvSpPr>
        <p:spPr bwMode="auto">
          <a:xfrm>
            <a:off x="2714612" y="4929198"/>
            <a:ext cx="5773737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-Me acabo de enterar de que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SUGUS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capicúa.</a:t>
            </a:r>
          </a:p>
        </p:txBody>
      </p:sp>
      <p:pic>
        <p:nvPicPr>
          <p:cNvPr id="26626" name="Picture 2" descr="http://www.palermoviejo.com/palermoviejo/gifs/mariposas/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2462" y="5607872"/>
            <a:ext cx="1071538" cy="125012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00562" y="307181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2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2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2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2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arta e cuadr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6" descr="los cartas para honrar 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429132"/>
            <a:ext cx="2265951" cy="2207684"/>
          </a:xfrm>
          <a:prstGeom prst="rect">
            <a:avLst/>
          </a:prstGeom>
          <a:noFill/>
        </p:spPr>
      </p:pic>
      <p:pic>
        <p:nvPicPr>
          <p:cNvPr id="8" name="Picture 6" descr="los cartas para honrar 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4143380"/>
            <a:ext cx="2928926" cy="2853611"/>
          </a:xfrm>
          <a:prstGeom prst="rect">
            <a:avLst/>
          </a:prstGeom>
          <a:noFill/>
        </p:spPr>
      </p:pic>
      <p:pic>
        <p:nvPicPr>
          <p:cNvPr id="10" name="Picture 6" descr="cariño dinâmica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4572008"/>
            <a:ext cx="2861200" cy="2605082"/>
          </a:xfrm>
          <a:prstGeom prst="rect">
            <a:avLst/>
          </a:prstGeom>
          <a:noFill/>
        </p:spPr>
      </p:pic>
      <p:pic>
        <p:nvPicPr>
          <p:cNvPr id="11" name="Picture 6" descr="cariño dinâmica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4500570"/>
            <a:ext cx="2867019" cy="2610380"/>
          </a:xfrm>
          <a:prstGeom prst="rect">
            <a:avLst/>
          </a:prstGeom>
          <a:noFill/>
        </p:spPr>
      </p:pic>
      <p:sp>
        <p:nvSpPr>
          <p:cNvPr id="25602" name="AutoShape 2" descr="http://www.uploadhouse.com/fileuploads/1579/1579687a3d8ff036c83d9f99a8aa2a9c7329301.gif"/>
          <p:cNvSpPr>
            <a:spLocks noChangeAspect="1" noChangeArrowheads="1"/>
          </p:cNvSpPr>
          <p:nvPr/>
        </p:nvSpPr>
        <p:spPr bwMode="auto">
          <a:xfrm>
            <a:off x="63500" y="-136525"/>
            <a:ext cx="1905000" cy="20002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5604" name="Picture 4" descr="http://www.palermoviejo.com/palermoviejo/gifs/mariposas/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4834173">
            <a:off x="5795981" y="3590106"/>
            <a:ext cx="1745524" cy="1567836"/>
          </a:xfrm>
          <a:prstGeom prst="rect">
            <a:avLst/>
          </a:prstGeom>
          <a:noFill/>
        </p:spPr>
      </p:pic>
      <p:sp>
        <p:nvSpPr>
          <p:cNvPr id="73734" name="Rectangle 6"/>
          <p:cNvSpPr>
            <a:spLocks noChangeArrowheads="1"/>
          </p:cNvSpPr>
          <p:nvPr/>
        </p:nvSpPr>
        <p:spPr bwMode="auto">
          <a:xfrm>
            <a:off x="428596" y="3643314"/>
            <a:ext cx="6135013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-Mi madre también dice: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"esta es la primera vez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me siento en todo el día!".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6500826" y="271462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http://www.muylibre.com/imagenes/gif-animados/imagenes-gif-animadas-de-flores-30.gif"/>
          <p:cNvPicPr>
            <a:picLocks noChangeAspect="1" noChangeArrowheads="1"/>
          </p:cNvPicPr>
          <p:nvPr/>
        </p:nvPicPr>
        <p:blipFill>
          <a:blip r:embed="rId2"/>
          <a:srcRect r="103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0117" name="Rectangle 5"/>
          <p:cNvSpPr>
            <a:spLocks noChangeArrowheads="1"/>
          </p:cNvSpPr>
          <p:nvPr/>
        </p:nvSpPr>
        <p:spPr bwMode="auto">
          <a:xfrm>
            <a:off x="1142976" y="5429264"/>
            <a:ext cx="7143800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l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también </a:t>
            </a:r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pequeño </a:t>
            </a:r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decía</a:t>
            </a: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algn="l"/>
            <a:r>
              <a:rPr lang="es-ES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</a:t>
            </a:r>
            <a:r>
              <a:rPr lang="es-ES" sz="36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inglish</a:t>
            </a:r>
            <a:r>
              <a:rPr lang="es-ES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6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pitinglish</a:t>
            </a:r>
            <a:r>
              <a:rPr lang="es-ES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715008" y="271462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0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tarjeta lib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285720" y="5072074"/>
            <a:ext cx="8280400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</a:rPr>
              <a:t>-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Siempre quise subirme a un taxi y gritar: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"siga a ese coche!"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429388" y="142873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los mujeres son hermos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00562" cy="6858000"/>
          </a:xfrm>
          <a:prstGeom prst="rect">
            <a:avLst/>
          </a:prstGeom>
          <a:noFill/>
        </p:spPr>
      </p:pic>
      <p:pic>
        <p:nvPicPr>
          <p:cNvPr id="5" name="Picture 2" descr="cuadro con elogi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0"/>
            <a:ext cx="4643438" cy="6858000"/>
          </a:xfrm>
          <a:prstGeom prst="rect">
            <a:avLst/>
          </a:prstGeom>
          <a:noFill/>
        </p:spPr>
      </p:pic>
      <p:sp>
        <p:nvSpPr>
          <p:cNvPr id="22538" name="Rectangle 10"/>
          <p:cNvSpPr>
            <a:spLocks noChangeArrowheads="1"/>
          </p:cNvSpPr>
          <p:nvPr/>
        </p:nvSpPr>
        <p:spPr bwMode="auto">
          <a:xfrm>
            <a:off x="0" y="4919008"/>
            <a:ext cx="9144000" cy="19389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-Señoras que dicen: </a:t>
            </a:r>
          </a:p>
          <a:p>
            <a:r>
              <a:rPr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''Niño, </a:t>
            </a: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pásame </a:t>
            </a:r>
            <a:r>
              <a:rPr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eso, que está ahí, </a:t>
            </a:r>
          </a:p>
          <a:p>
            <a:r>
              <a:rPr lang="es-E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encima del este''.</a:t>
            </a:r>
          </a:p>
        </p:txBody>
      </p:sp>
      <p:pic>
        <p:nvPicPr>
          <p:cNvPr id="7" name="Picture 2" descr="http://i240.photobucket.com/albums/ff107/feraferida/baby-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60260">
            <a:off x="2878799" y="425197"/>
            <a:ext cx="2497578" cy="170496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643570" y="285749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ifras e cifr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800" name="Rectangle 8"/>
          <p:cNvSpPr>
            <a:spLocks noChangeArrowheads="1"/>
          </p:cNvSpPr>
          <p:nvPr/>
        </p:nvSpPr>
        <p:spPr bwMode="auto">
          <a:xfrm>
            <a:off x="3327386" y="0"/>
            <a:ext cx="5816614" cy="206210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-Seamos realistas; 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nadie hará una fila 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saldrá en calma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hay fuego.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286512" y="400050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8" name="Picture 8" descr="declarar hermosas flor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1428728" y="5288340"/>
            <a:ext cx="6556603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-Mama hazme algo para comer. </a:t>
            </a:r>
          </a:p>
          <a:p>
            <a:pPr>
              <a:buFontTx/>
              <a:buChar char="-"/>
            </a:pP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¿Por qué no te lo haces tú? </a:t>
            </a:r>
          </a:p>
          <a:p>
            <a:pPr>
              <a:buFontTx/>
              <a:buChar char="-"/>
            </a:pPr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No, da igual, no tengo hambre</a:t>
            </a:r>
            <a:r>
              <a:rPr lang="es-ES" sz="3200" b="1" dirty="0">
                <a:solidFill>
                  <a:srgbClr val="FFC000"/>
                </a:solidFill>
              </a:rPr>
              <a:t>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286512" y="400050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5" name="Picture 8" descr="poesías para hermosas flore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28665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428728" y="428604"/>
            <a:ext cx="664373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-Para los que cuando </a:t>
            </a:r>
          </a:p>
          <a:p>
            <a:pPr lvl="0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tocamos timbre y preguntan </a:t>
            </a:r>
          </a:p>
          <a:p>
            <a:pPr lvl="0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¿quién es? </a:t>
            </a:r>
          </a:p>
          <a:p>
            <a:pPr lvl="0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decimos “YO”!!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286512" y="400050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el esposo el dí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3857620" y="5000636"/>
            <a:ext cx="4934363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buFontTx/>
              <a:buChar char="-"/>
            </a:pPr>
            <a:r>
              <a:rPr lang="es-ES" sz="3200" b="1" dirty="0" smtClean="0">
                <a:solidFill>
                  <a:schemeClr val="bg1"/>
                </a:solidFill>
              </a:rPr>
              <a:t>Yo nunca he terminado </a:t>
            </a:r>
          </a:p>
          <a:p>
            <a:r>
              <a:rPr lang="es-ES" sz="3200" b="1" dirty="0" smtClean="0">
                <a:solidFill>
                  <a:schemeClr val="bg1"/>
                </a:solidFill>
              </a:rPr>
              <a:t>una </a:t>
            </a:r>
            <a:r>
              <a:rPr lang="es-ES" sz="3200" b="1" dirty="0">
                <a:solidFill>
                  <a:schemeClr val="bg1"/>
                </a:solidFill>
              </a:rPr>
              <a:t>goma de borrar, </a:t>
            </a:r>
          </a:p>
          <a:p>
            <a:r>
              <a:rPr lang="es-ES" sz="3200" b="1" dirty="0">
                <a:solidFill>
                  <a:srgbClr val="FFC000"/>
                </a:solidFill>
              </a:rPr>
              <a:t>antes se me pierden</a:t>
            </a:r>
            <a:r>
              <a:rPr lang="es-ES" sz="32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71736" y="521495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la amor diversió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285720" y="214290"/>
            <a:ext cx="5729453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buFontTx/>
              <a:buChar char="-"/>
            </a:pP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tampoco he visto nunca 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paloma pequeña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¿Nacen ya grandes?</a:t>
            </a:r>
          </a:p>
        </p:txBody>
      </p:sp>
      <p:sp>
        <p:nvSpPr>
          <p:cNvPr id="17410" name="AutoShape 2" descr="http://www.uploadhouse.com/fileuploads/1579/1579695bd85ea9ef2f09f6209818ec0e7217944.gif"/>
          <p:cNvSpPr>
            <a:spLocks noChangeAspect="1" noChangeArrowheads="1"/>
          </p:cNvSpPr>
          <p:nvPr/>
        </p:nvSpPr>
        <p:spPr bwMode="auto">
          <a:xfrm>
            <a:off x="155575" y="-776288"/>
            <a:ext cx="1600200" cy="16192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7412" name="Picture 4" descr="http://www.palermoviejo.com/palermoviejo/gifs/mariposas/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7012589">
            <a:off x="5402036" y="4561516"/>
            <a:ext cx="2857520" cy="2352554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429388" y="257174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reflexión para hermosas flo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8" descr="dejar historias magi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165231" cy="342900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</p:spPr>
      </p:pic>
      <p:sp>
        <p:nvSpPr>
          <p:cNvPr id="74757" name="Rectangle 5"/>
          <p:cNvSpPr>
            <a:spLocks noChangeArrowheads="1"/>
          </p:cNvSpPr>
          <p:nvPr/>
        </p:nvSpPr>
        <p:spPr bwMode="auto">
          <a:xfrm>
            <a:off x="2071670" y="1285860"/>
            <a:ext cx="6854825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buFontTx/>
              <a:buChar char="-"/>
            </a:pP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Ojala tuviera por la noche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sueño que tengo por la mañana</a:t>
            </a:r>
            <a:r>
              <a:rPr lang="es-ES" sz="3200" b="1" dirty="0">
                <a:solidFill>
                  <a:srgbClr val="FFC000"/>
                </a:solidFill>
              </a:rPr>
              <a:t>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143240" y="335756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mensajes e poesía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6328" name="Rectangle 8"/>
          <p:cNvSpPr>
            <a:spLocks noChangeArrowheads="1"/>
          </p:cNvSpPr>
          <p:nvPr/>
        </p:nvSpPr>
        <p:spPr bwMode="auto">
          <a:xfrm>
            <a:off x="0" y="4857760"/>
            <a:ext cx="6072198" cy="175432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buFontTx/>
              <a:buChar char="-"/>
            </a:pP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mí también me dijo </a:t>
            </a:r>
          </a:p>
          <a:p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le salió fatal </a:t>
            </a:r>
          </a:p>
          <a:p>
            <a:r>
              <a:rPr lang="es-ES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asquerosa sacó un 10</a:t>
            </a:r>
            <a:r>
              <a:rPr lang="es-ES" sz="3600" b="1" dirty="0">
                <a:solidFill>
                  <a:srgbClr val="FFC000"/>
                </a:solidFill>
              </a:rPr>
              <a:t>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214942" y="214311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gracias a hermosas flor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928662" y="5000636"/>
            <a:ext cx="6163867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</a:rPr>
              <a:t>-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también me quedé aislado 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mi madre o esposa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fregó el suelo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714744" y="128586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6227763" y="908050"/>
            <a:ext cx="2733675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2800" b="1"/>
              <a:t/>
            </a:r>
            <a:br>
              <a:rPr lang="es-ES_tradnl" sz="2800" b="1"/>
            </a:br>
            <a:endParaRPr lang="es-ES_tradnl" sz="2800" b="1"/>
          </a:p>
        </p:txBody>
      </p:sp>
      <p:pic>
        <p:nvPicPr>
          <p:cNvPr id="7" name="Picture 8" descr="llamar de hermosas flores"/>
          <p:cNvPicPr>
            <a:picLocks noChangeAspect="1" noChangeArrowheads="1"/>
          </p:cNvPicPr>
          <p:nvPr/>
        </p:nvPicPr>
        <p:blipFill>
          <a:blip r:embed="rId2"/>
          <a:srcRect b="707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0" y="0"/>
            <a:ext cx="3286115" cy="25545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s-E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-Poner el dedo 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que no te muerdan demasiado 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bocata.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929190" y="2643182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gracias de hermosas flor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1547813" y="404813"/>
            <a:ext cx="7235825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-Los cortes de digestión no existen: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los padres.</a:t>
            </a:r>
          </a:p>
        </p:txBody>
      </p:sp>
      <p:pic>
        <p:nvPicPr>
          <p:cNvPr id="12290" name="Picture 2" descr="http://www.uploadhouse.com/fileuploads/1579/1579687a3d8ff036c83d9f99a8aa2a9c732930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7239000" y="4857749"/>
            <a:ext cx="1905000" cy="200025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768" y="400050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picturestack.com/848/221/mvKc2785af4f2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1785918" y="357166"/>
            <a:ext cx="5795963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-Mi cuarto se desordena solo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286512" y="400050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omentario con cariñ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755650" y="4652963"/>
            <a:ext cx="7718780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-Yo también 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aprieto más fuerte el botón del mando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se gastan las pilas.</a:t>
            </a:r>
          </a:p>
        </p:txBody>
      </p:sp>
      <p:pic>
        <p:nvPicPr>
          <p:cNvPr id="8194" name="Picture 2" descr="http://www.uploadhouse.com/fileuploads/1579/1579695bd85ea9ef2f09f6209818ec0e7217944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7543800" y="5500702"/>
            <a:ext cx="1600200" cy="161925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00694" y="421481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agradable hermosas flor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9878" name="Rectangle 6"/>
          <p:cNvSpPr>
            <a:spLocks noChangeArrowheads="1"/>
          </p:cNvSpPr>
          <p:nvPr/>
        </p:nvSpPr>
        <p:spPr bwMode="auto">
          <a:xfrm>
            <a:off x="3786182" y="214290"/>
            <a:ext cx="4875212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buFontTx/>
              <a:buChar char="-"/>
            </a:pP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también digo NADA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me pasa ALGO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286512" y="400050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9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9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9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reflexiones con ingeniosament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/>
        </p:spPr>
      </p:pic>
      <p:sp>
        <p:nvSpPr>
          <p:cNvPr id="89093" name="Rectangle 5"/>
          <p:cNvSpPr>
            <a:spLocks noChangeArrowheads="1"/>
          </p:cNvSpPr>
          <p:nvPr/>
        </p:nvSpPr>
        <p:spPr bwMode="auto">
          <a:xfrm>
            <a:off x="1428728" y="5072074"/>
            <a:ext cx="6247223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</a:rPr>
              <a:t>-Le digo a un amigo </a:t>
            </a:r>
          </a:p>
          <a:p>
            <a:r>
              <a:rPr lang="es-ES" sz="3200" b="1" dirty="0">
                <a:solidFill>
                  <a:schemeClr val="bg1"/>
                </a:solidFill>
              </a:rPr>
              <a:t>que mire DISIMULADAMENTE, </a:t>
            </a:r>
          </a:p>
          <a:p>
            <a:r>
              <a:rPr lang="es-ES" sz="3200" b="1" dirty="0">
                <a:solidFill>
                  <a:srgbClr val="FFC000"/>
                </a:solidFill>
              </a:rPr>
              <a:t>y nunca mira disimuladamente</a:t>
            </a:r>
            <a:r>
              <a:rPr lang="es-ES" b="1" dirty="0"/>
              <a:t>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286512" y="400050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mentario para hermosas flor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8069" name="Rectangle 5"/>
          <p:cNvSpPr>
            <a:spLocks noChangeArrowheads="1"/>
          </p:cNvSpPr>
          <p:nvPr/>
        </p:nvSpPr>
        <p:spPr bwMode="auto">
          <a:xfrm>
            <a:off x="1214414" y="5072074"/>
            <a:ext cx="6364288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rgbClr val="FF0000"/>
                </a:solidFill>
              </a:rPr>
              <a:t> </a:t>
            </a: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-Es mejor conversar en clases,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en el recreo.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429124" y="328612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llamar de despedi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http://www.uploadhouse.com/fileuploads/1579/1579695bd85ea9ef2f09f6209818ec0e721794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5238749"/>
            <a:ext cx="2143140" cy="1619251"/>
          </a:xfrm>
          <a:prstGeom prst="rect">
            <a:avLst/>
          </a:prstGeom>
          <a:noFill/>
        </p:spPr>
      </p:pic>
      <p:sp>
        <p:nvSpPr>
          <p:cNvPr id="87045" name="Rectangle 5"/>
          <p:cNvSpPr>
            <a:spLocks noChangeArrowheads="1"/>
          </p:cNvSpPr>
          <p:nvPr/>
        </p:nvSpPr>
        <p:spPr bwMode="auto">
          <a:xfrm>
            <a:off x="264646" y="4786322"/>
            <a:ext cx="8879354" cy="18158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-¡A mí también </a:t>
            </a:r>
          </a:p>
          <a:p>
            <a:r>
              <a:rPr lang="es-ES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han mandado callar mis padres</a:t>
            </a:r>
            <a:r>
              <a:rPr lang="es-E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veían que tenía razón!</a:t>
            </a:r>
          </a:p>
        </p:txBody>
      </p:sp>
      <p:sp>
        <p:nvSpPr>
          <p:cNvPr id="5" name="4 Rectángulo"/>
          <p:cNvSpPr/>
          <p:nvPr/>
        </p:nvSpPr>
        <p:spPr>
          <a:xfrm>
            <a:off x="6286512" y="4000504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87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los amigos e mis paren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3635375" y="4149725"/>
            <a:ext cx="4851008" cy="206210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-Me he muerto 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19.985.322.486 veces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no haber reenviado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cadenas de e-mails.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215074" y="314324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66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66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266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266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titud positiv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testimonio de hermosas flor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000232" cy="200023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86021" name="Rectangle 5"/>
          <p:cNvSpPr>
            <a:spLocks noChangeArrowheads="1"/>
          </p:cNvSpPr>
          <p:nvPr/>
        </p:nvSpPr>
        <p:spPr bwMode="auto">
          <a:xfrm>
            <a:off x="214282" y="5288340"/>
            <a:ext cx="6623929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-¡Siempre se me cae un calcetín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llevo un montón de ropa </a:t>
            </a:r>
          </a:p>
          <a:p>
            <a:r>
              <a:rPr lang="es-E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la lavadora!</a:t>
            </a:r>
          </a:p>
        </p:txBody>
      </p:sp>
      <p:pic>
        <p:nvPicPr>
          <p:cNvPr id="7" name="Picture 4" descr="testimonio de hermosas flore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20" y="0"/>
            <a:ext cx="1714480" cy="171448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4" descr="testimonio de hermosas flores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4786330"/>
            <a:ext cx="2071670" cy="207167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9" name="8 Rectángulo"/>
          <p:cNvSpPr/>
          <p:nvPr/>
        </p:nvSpPr>
        <p:spPr>
          <a:xfrm>
            <a:off x="4071934" y="3857628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son religioso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9396" name="WordArt 4"/>
          <p:cNvSpPr>
            <a:spLocks noChangeArrowheads="1" noChangeShapeType="1" noTextEdit="1"/>
          </p:cNvSpPr>
          <p:nvPr/>
        </p:nvSpPr>
        <p:spPr bwMode="auto">
          <a:xfrm>
            <a:off x="1357290" y="3500438"/>
            <a:ext cx="6715172" cy="2227267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  <p:txBody>
          <a:bodyPr wrap="none" fromWordArt="1">
            <a:prstTxWarp prst="textWave2">
              <a:avLst>
                <a:gd name="adj1" fmla="val 13355"/>
                <a:gd name="adj2" fmla="val 0"/>
              </a:avLst>
            </a:prstTxWarp>
          </a:bodyPr>
          <a:lstStyle/>
          <a:p>
            <a:r>
              <a:rPr lang="es-ES" sz="3600" b="1" kern="10" dirty="0" smtClean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ook Antiqua" pitchFamily="18" charset="0"/>
              </a:rPr>
              <a:t>SEGURO  A  QUE  A  TI   TAMBIEN</a:t>
            </a:r>
            <a:endParaRPr lang="es-ES" sz="3600" b="1" kern="10" dirty="0">
              <a:ln w="31550" cmpd="sng">
                <a:solidFill>
                  <a:srgbClr val="FF0000"/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ook Antiqua" pitchFamily="18" charset="0"/>
            </a:endParaRPr>
          </a:p>
          <a:p>
            <a:endParaRPr lang="es-ES" sz="3600" b="1" kern="10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ook Antiqua" pitchFamily="18" charset="0"/>
            </a:endParaRPr>
          </a:p>
          <a:p>
            <a:r>
              <a:rPr lang="es-ES" sz="3600" b="1" kern="10" dirty="0" smtClean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ook Antiqua" pitchFamily="18" charset="0"/>
              </a:rPr>
              <a:t>TE   </a:t>
            </a:r>
            <a:r>
              <a:rPr lang="es-ES" sz="3600" b="1" kern="1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ook Antiqua" pitchFamily="18" charset="0"/>
              </a:rPr>
              <a:t>HA </a:t>
            </a:r>
            <a:r>
              <a:rPr lang="es-ES" sz="3600" b="1" kern="10" dirty="0" smtClean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ook Antiqua" pitchFamily="18" charset="0"/>
              </a:rPr>
              <a:t>  PASADO</a:t>
            </a:r>
            <a:endParaRPr lang="es-ES" sz="3600" b="1" kern="10" dirty="0">
              <a:ln w="31550" cmpd="sng">
                <a:solidFill>
                  <a:srgbClr val="FF0000"/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ook Antiqua" pitchFamily="18" charset="0"/>
            </a:endParaRPr>
          </a:p>
          <a:p>
            <a:endParaRPr lang="es-ES" sz="3600" b="1" kern="10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ook Antiqua" pitchFamily="18" charset="0"/>
            </a:endParaRPr>
          </a:p>
          <a:p>
            <a:r>
              <a:rPr lang="es-ES" sz="3600" b="1" kern="10" dirty="0" smtClean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es-ES" sz="3600" b="1" kern="1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ook Antiqua" pitchFamily="18" charset="0"/>
              </a:rPr>
              <a:t>ALGUNA VEZ EN TU VIDA...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143240" y="2143116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son cariñoso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8652"/>
            <a:ext cx="9144000" cy="7286652"/>
          </a:xfrm>
          <a:prstGeom prst="rect">
            <a:avLst/>
          </a:prstGeom>
          <a:noFill/>
          <a:effectLst/>
        </p:spPr>
      </p:pic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1857356" y="2928934"/>
            <a:ext cx="5485797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l"/>
            <a:r>
              <a:rPr lang="es-ES" sz="3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Monotype Corsiva" pitchFamily="66" charset="0"/>
              </a:rPr>
              <a:t>Si te ha gustado, pásalo... </a:t>
            </a:r>
          </a:p>
        </p:txBody>
      </p:sp>
      <p:pic>
        <p:nvPicPr>
          <p:cNvPr id="8" name="Picture 6" descr="comentarios para hi5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20000"/>
          </a:blip>
          <a:srcRect/>
          <a:stretch>
            <a:fillRect/>
          </a:stretch>
        </p:blipFill>
        <p:spPr bwMode="auto">
          <a:xfrm rot="20561591">
            <a:off x="-8483" y="4268634"/>
            <a:ext cx="2579212" cy="2256811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 rot="20445448">
            <a:off x="940714" y="6378868"/>
            <a:ext cx="1928826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s-ES" sz="2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Monotype Corsiva" pitchFamily="66" charset="0"/>
                <a:ea typeface="Cambria Math" pitchFamily="18" charset="0"/>
              </a:rPr>
              <a:t>HELEN</a:t>
            </a:r>
            <a:endParaRPr lang="es-ES" sz="2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Monotype Corsiva" pitchFamily="66" charset="0"/>
              <a:ea typeface="Cambria Math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14348" y="214290"/>
            <a:ext cx="6896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i="1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www.uploadhouse.com/fileuploads/1579/1579817b192eeae2b935403fa87b7a343c906b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357166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Texto Imágenes: Internet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57158" y="1214422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Diseño :Helen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9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66" y="4714884"/>
            <a:ext cx="3071834" cy="18008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 todos nos ha pasado ">
  <a:themeElements>
    <a:clrScheme name="A todos nos ha pasado 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 todos nos ha pasado 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6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6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A todos nos ha pasado 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 todos nos ha pasado 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 todos nos ha pasado 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 todos nos ha pasado 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 todos nos ha pasado 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 todos nos ha pasado 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todos nos ha pasado 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todos nos ha pasado 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todos nos ha pasado 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todos nos ha pasado 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todos nos ha pasado 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 todos nos ha pasado 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 todos nos ha pasado </Template>
  <TotalTime>560</TotalTime>
  <Words>679</Words>
  <Application>Microsoft Office PowerPoint</Application>
  <PresentationFormat>Presentación en pantalla (4:3)</PresentationFormat>
  <Paragraphs>173</Paragraphs>
  <Slides>40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40</vt:i4>
      </vt:variant>
    </vt:vector>
  </HeadingPairs>
  <TitlesOfParts>
    <vt:vector size="43" baseType="lpstr">
      <vt:lpstr>A todos nos ha pasado </vt:lpstr>
      <vt:lpstr>Standaardontwerp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-Señoras que se quedan dormidas con la novela pero si cambias se despiertan.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Company>eXPerienciaUE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todos nos ha pasado</dc:title>
  <dc:creator>Helen-Bruji</dc:creator>
  <cp:lastModifiedBy>Eleni</cp:lastModifiedBy>
  <cp:revision>66</cp:revision>
  <dcterms:created xsi:type="dcterms:W3CDTF">2010-11-23T09:06:13Z</dcterms:created>
  <dcterms:modified xsi:type="dcterms:W3CDTF">2013-10-18T00:02:06Z</dcterms:modified>
  <cp:contentStatus>Final</cp:contentStatus>
</cp:coreProperties>
</file>