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290" r:id="rId3"/>
    <p:sldId id="297" r:id="rId4"/>
    <p:sldId id="310" r:id="rId5"/>
    <p:sldId id="292" r:id="rId6"/>
    <p:sldId id="291" r:id="rId7"/>
    <p:sldId id="304" r:id="rId8"/>
    <p:sldId id="260" r:id="rId9"/>
    <p:sldId id="261" r:id="rId10"/>
    <p:sldId id="263" r:id="rId11"/>
    <p:sldId id="295" r:id="rId12"/>
    <p:sldId id="314" r:id="rId13"/>
    <p:sldId id="264" r:id="rId14"/>
    <p:sldId id="300" r:id="rId15"/>
    <p:sldId id="267" r:id="rId16"/>
    <p:sldId id="270" r:id="rId17"/>
    <p:sldId id="335" r:id="rId18"/>
    <p:sldId id="268" r:id="rId19"/>
    <p:sldId id="336" r:id="rId20"/>
    <p:sldId id="320" r:id="rId21"/>
    <p:sldId id="341" r:id="rId22"/>
    <p:sldId id="305" r:id="rId23"/>
    <p:sldId id="279" r:id="rId24"/>
    <p:sldId id="313" r:id="rId25"/>
    <p:sldId id="329" r:id="rId26"/>
    <p:sldId id="312" r:id="rId27"/>
    <p:sldId id="324" r:id="rId28"/>
    <p:sldId id="286" r:id="rId29"/>
    <p:sldId id="278" r:id="rId30"/>
    <p:sldId id="306" r:id="rId31"/>
    <p:sldId id="323" r:id="rId32"/>
    <p:sldId id="340" r:id="rId33"/>
    <p:sldId id="321" r:id="rId34"/>
    <p:sldId id="282" r:id="rId35"/>
    <p:sldId id="322" r:id="rId36"/>
    <p:sldId id="298" r:id="rId37"/>
    <p:sldId id="287" r:id="rId38"/>
    <p:sldId id="343" r:id="rId39"/>
    <p:sldId id="330" r:id="rId40"/>
    <p:sldId id="327" r:id="rId41"/>
    <p:sldId id="302" r:id="rId4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1SdNHLA05ZgzgkyfRDu9NQ==" hashData="BvXAnOTsquyeQnLdaA2VT93Xyy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E0075"/>
    <a:srgbClr val="0D4F15"/>
    <a:srgbClr val="AE06AE"/>
    <a:srgbClr val="FF9933"/>
    <a:srgbClr val="FF9900"/>
    <a:srgbClr val="9900CC"/>
    <a:srgbClr val="FFFF66"/>
    <a:srgbClr val="00FFFF"/>
    <a:srgbClr val="FF0101"/>
    <a:srgbClr val="FF505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5" autoAdjust="0"/>
    <p:restoredTop sz="96806" autoAdjust="0"/>
  </p:normalViewPr>
  <p:slideViewPr>
    <p:cSldViewPr>
      <p:cViewPr>
        <p:scale>
          <a:sx n="78" d="100"/>
          <a:sy n="78" d="100"/>
        </p:scale>
        <p:origin x="-834" y="-59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59" d="100"/>
        <a:sy n="5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5C567E7-4889-4C0C-8AB0-72600BCF0A12}" type="datetimeFigureOut">
              <a:rPr lang="es-ES"/>
              <a:pPr>
                <a:defRPr/>
              </a:pPr>
              <a:t>03/08/2014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8C572806-B709-4D9B-A571-1529F79DA2AB}" type="slidenum">
              <a:rPr lang="es-ES"/>
              <a:pPr>
                <a:defRPr/>
              </a:pPr>
              <a:t>‹Nº›</a:t>
            </a:fld>
            <a:endParaRPr lang="es-ES"/>
          </a:p>
        </p:txBody>
      </p:sp>
    </p:spTree>
    <p:extLst>
      <p:ext uri="{BB962C8B-B14F-4D97-AF65-F5344CB8AC3E}">
        <p14:creationId xmlns="" xmlns:p14="http://schemas.microsoft.com/office/powerpoint/2010/main" val="11497512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301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altLang="es-ES" smtClean="0"/>
          </a:p>
        </p:txBody>
      </p:sp>
      <p:sp>
        <p:nvSpPr>
          <p:cNvPr id="430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FEE2BDE-B0CB-4F03-A402-DFEF63613ED3}" type="slidenum">
              <a:rPr lang="es-ES" altLang="es-ES" smtClean="0"/>
              <a:pPr/>
              <a:t>4</a:t>
            </a:fld>
            <a:endParaRPr lang="es-ES" alt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8C572806-B709-4D9B-A571-1529F79DA2AB}" type="slidenum">
              <a:rPr lang="es-ES" smtClean="0"/>
              <a:pPr>
                <a:defRPr/>
              </a:pPr>
              <a:t>12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301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altLang="es-ES" smtClean="0"/>
          </a:p>
        </p:txBody>
      </p:sp>
      <p:sp>
        <p:nvSpPr>
          <p:cNvPr id="430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FEE2BDE-B0CB-4F03-A402-DFEF63613ED3}" type="slidenum">
              <a:rPr lang="es-ES" altLang="es-ES" smtClean="0"/>
              <a:pPr/>
              <a:t>26</a:t>
            </a:fld>
            <a:endParaRPr lang="es-ES" alt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0CED08A-739F-4F1A-836E-F18A17F76ED2}" type="slidenum">
              <a:rPr lang="es-ES" smtClean="0"/>
              <a:pPr/>
              <a:t>38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C8FF1EB-3757-4115-B6D6-EF8F043C6FE3}" type="datetimeFigureOut">
              <a:rPr lang="es-ES"/>
              <a:pPr>
                <a:defRPr/>
              </a:pPr>
              <a:t>03/08/2014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28DED3D-C245-4209-AABA-D414640FD83A}"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FCFF2C2-E9EF-4530-9BD0-3907A064E51C}" type="datetimeFigureOut">
              <a:rPr lang="es-ES"/>
              <a:pPr>
                <a:defRPr/>
              </a:pPr>
              <a:t>03/08/2014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5D022F0-EC80-4677-97B3-A29049168F98}"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3CF2695-9591-4219-B22E-AE98CF3F7CF2}" type="datetimeFigureOut">
              <a:rPr lang="es-ES"/>
              <a:pPr>
                <a:defRPr/>
              </a:pPr>
              <a:t>03/08/2014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65B0002-97FA-484B-B257-9888146A78BF}"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B052838-2E82-4C84-99AF-2325EC59D84E}" type="datetimeFigureOut">
              <a:rPr lang="es-ES"/>
              <a:pPr>
                <a:defRPr/>
              </a:pPr>
              <a:t>03/08/2014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3772661-0954-4DD0-ACCF-6B76F44636BE}"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60B463E-F54B-4406-AEB6-3EF36D4A1B12}" type="datetimeFigureOut">
              <a:rPr lang="es-ES"/>
              <a:pPr>
                <a:defRPr/>
              </a:pPr>
              <a:t>03/08/2014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6CA90F2-BD7D-402A-9A84-9E3754B227DC}"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A3413162-14BF-4DFC-B72A-F6C0D54D5EC9}" type="datetimeFigureOut">
              <a:rPr lang="es-ES"/>
              <a:pPr>
                <a:defRPr/>
              </a:pPr>
              <a:t>03/08/2014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3E1F5CF-1805-4A20-8E3C-7BD70499C0A2}"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E3784A5-90B6-4C9A-9F5F-FBAF2F2A4711}" type="datetimeFigureOut">
              <a:rPr lang="es-ES"/>
              <a:pPr>
                <a:defRPr/>
              </a:pPr>
              <a:t>03/08/2014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2B5C200-E9C6-413A-81BB-2BD1DA60770C}"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CEDA3BB-7ED6-418A-865F-03BCEC566A28}" type="datetimeFigureOut">
              <a:rPr lang="es-ES"/>
              <a:pPr>
                <a:defRPr/>
              </a:pPr>
              <a:t>03/08/2014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27FC2CD-DB91-47B2-A47A-6B1686567A6E}"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08BA94A-D4F8-4231-B448-03B2D084982B}" type="datetimeFigureOut">
              <a:rPr lang="es-ES"/>
              <a:pPr>
                <a:defRPr/>
              </a:pPr>
              <a:t>03/08/2014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76CA070-747F-44DB-BCE6-34B5E5DCA416}"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37C29F3-3769-4502-8123-A62E2084E87E}" type="datetimeFigureOut">
              <a:rPr lang="es-ES"/>
              <a:pPr>
                <a:defRPr/>
              </a:pPr>
              <a:t>03/08/2014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8D3AF6E-1E1C-424E-94B5-59B467784366}"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EFD3742-5993-4E0A-8DCB-CD09D3C272E2}" type="datetimeFigureOut">
              <a:rPr lang="es-ES"/>
              <a:pPr>
                <a:defRPr/>
              </a:pPr>
              <a:t>03/08/2014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F4B38FB-7D21-49AB-934E-4535E5013057}"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61A4CF5-009C-48A6-BCB8-5FE1F4D6331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7AEC6E53-1486-4E15-B511-BA47D8A4D04C}" type="datetimeFigureOut">
              <a:rPr lang="es-ES"/>
              <a:pPr>
                <a:defRPr/>
              </a:pPr>
              <a:t>03/08/2014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C7A7A24-C74F-4B9F-ABD1-B699128F88D2}"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8CD1C5C-C1A2-4FFF-872F-289E2F06FAD1}" type="slidenum">
              <a:rPr lang="es-ES_tradnl">
                <a:solidFill>
                  <a:srgbClr val="000000"/>
                </a:solidFill>
                <a:cs typeface="+mn-cs"/>
              </a:rPr>
              <a:pPr/>
              <a:t>‹Nº›</a:t>
            </a:fld>
            <a:endParaRPr lang="es-ES_tradnl">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2.jpeg"/><Relationship Id="rId7" Type="http://schemas.openxmlformats.org/officeDocument/2006/relationships/image" Target="../media/image6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3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7.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jpeg"/></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064" y="8670"/>
            <a:ext cx="9144000" cy="6858000"/>
          </a:xfrm>
          <a:prstGeom prst="rect">
            <a:avLst/>
          </a:prstGeom>
          <a:gradFill flip="none" rotWithShape="1">
            <a:gsLst>
              <a:gs pos="23000">
                <a:srgbClr val="000000"/>
              </a:gs>
              <a:gs pos="100000">
                <a:srgbClr val="AE06AE">
                  <a:lumMod val="80000"/>
                </a:srgbClr>
              </a:gs>
              <a:gs pos="87000">
                <a:srgbClr val="8600B3">
                  <a:lumMod val="33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1 Imagen" descr="Diapositiva1.JPG"/>
          <p:cNvPicPr>
            <a:picLocks noGrp="1" noChangeAspect="1"/>
          </p:cNvPicPr>
          <p:nvPr isPhoto="1"/>
        </p:nvPicPr>
        <p:blipFill>
          <a:blip r:embed="rId3" cstate="print"/>
          <a:srcRect/>
          <a:stretch>
            <a:fillRect/>
          </a:stretch>
        </p:blipFill>
        <p:spPr bwMode="auto">
          <a:xfrm>
            <a:off x="14480" y="29011"/>
            <a:ext cx="9144000" cy="6858000"/>
          </a:xfrm>
          <a:prstGeom prst="rect">
            <a:avLst/>
          </a:prstGeom>
          <a:noFill/>
          <a:ln w="9525">
            <a:noFill/>
            <a:miter lim="800000"/>
            <a:headEnd/>
            <a:tailEnd/>
          </a:ln>
          <a:scene3d>
            <a:camera prst="orthographicFront"/>
            <a:lightRig rig="threePt" dir="t"/>
          </a:scene3d>
          <a:sp3d>
            <a:bevelT w="152400" h="50800" prst="softRound"/>
          </a:sp3d>
        </p:spPr>
      </p:pic>
      <p:pic>
        <p:nvPicPr>
          <p:cNvPr id="56323" name="Picture 3"/>
          <p:cNvPicPr>
            <a:picLocks noChangeAspect="1" noChangeArrowheads="1"/>
          </p:cNvPicPr>
          <p:nvPr/>
        </p:nvPicPr>
        <p:blipFill>
          <a:blip r:embed="rId4" cstate="print">
            <a:lum contrast="20000"/>
          </a:blip>
          <a:srcRect/>
          <a:stretch>
            <a:fillRect/>
          </a:stretch>
        </p:blipFill>
        <p:spPr bwMode="auto">
          <a:xfrm rot="2018571">
            <a:off x="6342063" y="-468313"/>
            <a:ext cx="3582987" cy="3179763"/>
          </a:xfrm>
          <a:prstGeom prst="rect">
            <a:avLst/>
          </a:prstGeom>
          <a:noFill/>
          <a:ln w="9525">
            <a:noFill/>
            <a:miter lim="800000"/>
            <a:headEnd/>
            <a:tailEnd/>
          </a:ln>
          <a:effectLst>
            <a:outerShdw blurRad="50800" dist="50800" algn="ctr" rotWithShape="0">
              <a:schemeClr val="accent2">
                <a:lumMod val="20000"/>
                <a:lumOff val="80000"/>
              </a:schemeClr>
            </a:outerShdw>
          </a:effectLst>
        </p:spPr>
      </p:pic>
      <p:pic>
        <p:nvPicPr>
          <p:cNvPr id="5" name="Picture 3"/>
          <p:cNvPicPr>
            <a:picLocks noChangeAspect="1" noChangeArrowheads="1"/>
          </p:cNvPicPr>
          <p:nvPr/>
        </p:nvPicPr>
        <p:blipFill>
          <a:blip r:embed="rId4" cstate="print">
            <a:lum contrast="20000"/>
          </a:blip>
          <a:srcRect/>
          <a:stretch>
            <a:fillRect/>
          </a:stretch>
        </p:blipFill>
        <p:spPr bwMode="auto">
          <a:xfrm rot="19589689" flipH="1">
            <a:off x="-752475" y="-476250"/>
            <a:ext cx="3582988" cy="3179763"/>
          </a:xfrm>
          <a:prstGeom prst="rect">
            <a:avLst/>
          </a:prstGeom>
          <a:noFill/>
          <a:ln w="9525">
            <a:noFill/>
            <a:miter lim="800000"/>
            <a:headEnd/>
            <a:tailEnd/>
          </a:ln>
          <a:effectLst>
            <a:outerShdw blurRad="50800" dist="50800" algn="ctr" rotWithShape="0">
              <a:schemeClr val="accent2">
                <a:lumMod val="20000"/>
                <a:lumOff val="80000"/>
              </a:schemeClr>
            </a:outerShdw>
          </a:effectLst>
        </p:spPr>
      </p:pic>
      <p:pic>
        <p:nvPicPr>
          <p:cNvPr id="4101" name="Picture 3"/>
          <p:cNvPicPr>
            <a:picLocks noChangeAspect="1" noChangeArrowheads="1"/>
          </p:cNvPicPr>
          <p:nvPr/>
        </p:nvPicPr>
        <p:blipFill>
          <a:blip r:embed="rId4" cstate="print">
            <a:lum contrast="20000"/>
          </a:blip>
          <a:srcRect/>
          <a:stretch>
            <a:fillRect/>
          </a:stretch>
        </p:blipFill>
        <p:spPr bwMode="auto">
          <a:xfrm rot="19457405" flipV="1">
            <a:off x="6330950" y="4067175"/>
            <a:ext cx="3584575" cy="3179763"/>
          </a:xfrm>
          <a:prstGeom prst="rect">
            <a:avLst/>
          </a:prstGeom>
          <a:noFill/>
          <a:ln w="9525">
            <a:noFill/>
            <a:miter lim="800000"/>
            <a:headEnd/>
            <a:tailEnd/>
          </a:ln>
          <a:effectLst>
            <a:outerShdw blurRad="50800" dist="50800" algn="ctr" rotWithShape="0">
              <a:schemeClr val="accent2">
                <a:lumMod val="20000"/>
                <a:lumOff val="80000"/>
              </a:schemeClr>
            </a:outerShdw>
          </a:effectLst>
        </p:spPr>
      </p:pic>
      <p:pic>
        <p:nvPicPr>
          <p:cNvPr id="6" name="Picture 3"/>
          <p:cNvPicPr>
            <a:picLocks noChangeAspect="1" noChangeArrowheads="1"/>
          </p:cNvPicPr>
          <p:nvPr/>
        </p:nvPicPr>
        <p:blipFill>
          <a:blip r:embed="rId4" cstate="print">
            <a:lum contrast="20000"/>
          </a:blip>
          <a:srcRect/>
          <a:stretch>
            <a:fillRect/>
          </a:stretch>
        </p:blipFill>
        <p:spPr bwMode="auto">
          <a:xfrm rot="2142595" flipH="1" flipV="1">
            <a:off x="-885825" y="4032250"/>
            <a:ext cx="3584575" cy="3179763"/>
          </a:xfrm>
          <a:prstGeom prst="rect">
            <a:avLst/>
          </a:prstGeom>
          <a:noFill/>
          <a:ln w="9525">
            <a:noFill/>
            <a:miter lim="800000"/>
            <a:headEnd/>
            <a:tailEnd/>
          </a:ln>
          <a:effectLst>
            <a:outerShdw blurRad="50800" dist="50800" algn="ctr" rotWithShape="0">
              <a:schemeClr val="accent2">
                <a:lumMod val="20000"/>
                <a:lumOff val="80000"/>
              </a:schemeClr>
            </a:outerShdw>
          </a:effectLst>
        </p:spPr>
      </p:pic>
      <p:pic>
        <p:nvPicPr>
          <p:cNvPr id="9" name="1 Imagen" descr="Diapositiva1.JPG"/>
          <p:cNvPicPr>
            <a:picLocks noGrp="1" noChangeAspect="1"/>
          </p:cNvPicPr>
          <p:nvPr isPhoto="1"/>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1" name="10 Marco"/>
          <p:cNvSpPr/>
          <p:nvPr/>
        </p:nvSpPr>
        <p:spPr>
          <a:xfrm>
            <a:off x="-1188640" y="-1179512"/>
            <a:ext cx="11521280" cy="9217024"/>
          </a:xfrm>
          <a:prstGeom prst="frame">
            <a:avLst>
              <a:gd name="adj1" fmla="val 1280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espectacular naturaleza.definitivo.jpg"/>
          <p:cNvPicPr>
            <a:picLocks noGrp="1" noChangeAspect="1"/>
          </p:cNvPicPr>
          <p:nvPr/>
        </p:nvPicPr>
        <p:blipFill>
          <a:blip r:embed="rId5" cstate="print">
            <a:duotone>
              <a:schemeClr val="accent2">
                <a:shade val="45000"/>
                <a:satMod val="135000"/>
              </a:schemeClr>
              <a:prstClr val="white"/>
            </a:duotone>
            <a:lum bright="20000" contrast="-10000"/>
          </a:blip>
          <a:srcRect l="37008" t="26247" r="33465" b="26247"/>
          <a:stretch>
            <a:fillRect/>
          </a:stretch>
        </p:blipFill>
        <p:spPr>
          <a:xfrm>
            <a:off x="7452320" y="6215081"/>
            <a:ext cx="1691680" cy="642919"/>
          </a:xfrm>
          <a:prstGeom prst="notchedRightArrow">
            <a:avLst/>
          </a:prstGeom>
          <a:noFill/>
          <a:ln>
            <a:noFill/>
          </a:ln>
          <a:scene3d>
            <a:camera prst="obliqueBottomLeft"/>
            <a:lightRig rig="flat" dir="t"/>
          </a:scene3d>
          <a:sp3d extrusionH="38100">
            <a:bevelT w="152400" h="50800" prst="softRound"/>
            <a:extrusionClr>
              <a:schemeClr val="bg2">
                <a:lumMod val="10000"/>
              </a:schemeClr>
            </a:extrusionClr>
          </a:sp3d>
        </p:spPr>
      </p:pic>
      <p:sp>
        <p:nvSpPr>
          <p:cNvPr id="13" name="12 CuadroTexto"/>
          <p:cNvSpPr txBox="1"/>
          <p:nvPr/>
        </p:nvSpPr>
        <p:spPr>
          <a:xfrm>
            <a:off x="7354907" y="6381328"/>
            <a:ext cx="1857356" cy="338554"/>
          </a:xfrm>
          <a:prstGeom prst="rect">
            <a:avLst/>
          </a:prstGeom>
          <a:noFill/>
        </p:spPr>
        <p:txBody>
          <a:bodyPr>
            <a:spAutoFit/>
            <a:scene3d>
              <a:camera prst="obliqueBottomLeft"/>
              <a:lightRig rig="threePt" dir="t"/>
            </a:scene3d>
            <a:sp3d extrusionH="31750">
              <a:extrusionClr>
                <a:srgbClr val="FF9393"/>
              </a:extrusionClr>
            </a:sp3d>
          </a:bodyPr>
          <a:lstStyle/>
          <a:p>
            <a:pPr algn="ctr">
              <a:defRPr/>
            </a:pPr>
            <a:r>
              <a:rPr lang="es-ES" sz="800" b="1" dirty="0">
                <a:solidFill>
                  <a:schemeClr val="accent2">
                    <a:lumMod val="50000"/>
                  </a:schemeClr>
                </a:solidFill>
                <a:latin typeface="Aharoni" pitchFamily="2" charset="-79"/>
                <a:ea typeface="Adobe Gothic Std B" pitchFamily="34" charset="-128"/>
                <a:cs typeface="Aharoni" pitchFamily="2" charset="-79"/>
              </a:rPr>
              <a:t>CON REPRODUCCION</a:t>
            </a:r>
          </a:p>
          <a:p>
            <a:pPr algn="ctr">
              <a:defRPr/>
            </a:pPr>
            <a:r>
              <a:rPr lang="es-ES" sz="800" b="1" dirty="0">
                <a:solidFill>
                  <a:schemeClr val="accent2">
                    <a:lumMod val="50000"/>
                  </a:schemeClr>
                </a:solidFill>
                <a:latin typeface="Aharoni" pitchFamily="2" charset="-79"/>
                <a:ea typeface="Adobe Gothic Std B" pitchFamily="34" charset="-128"/>
                <a:cs typeface="Aharoni" pitchFamily="2" charset="-79"/>
              </a:rPr>
              <a:t> MANUAL Y MUSICA</a:t>
            </a:r>
          </a:p>
        </p:txBody>
      </p:sp>
      <p:pic>
        <p:nvPicPr>
          <p:cNvPr id="1026" name="Picture 2"/>
          <p:cNvPicPr>
            <a:picLocks noChangeAspect="1" noChangeArrowheads="1"/>
          </p:cNvPicPr>
          <p:nvPr/>
        </p:nvPicPr>
        <p:blipFill>
          <a:blip r:embed="rId6" cstate="print">
            <a:lum/>
            <a:extLst>
              <a:ext uri="{28A0092B-C50C-407E-A947-70E740481C1C}">
                <a14:useLocalDpi xmlns="" xmlns:a14="http://schemas.microsoft.com/office/drawing/2010/main" val="0"/>
              </a:ext>
            </a:extLst>
          </a:blip>
          <a:srcRect/>
          <a:stretch>
            <a:fillRect/>
          </a:stretch>
        </p:blipFill>
        <p:spPr bwMode="auto">
          <a:xfrm>
            <a:off x="1547664" y="908720"/>
            <a:ext cx="5941566" cy="16827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p:sndAc>
      <p:stSnd loop="1">
        <p:snd r:embed="rId2" name="GRABACION DOS.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6" presetClass="emph" presetSubtype="0" fill="hold" nodeType="withEffect">
                                  <p:stCondLst>
                                    <p:cond delay="0"/>
                                  </p:stCondLst>
                                  <p:childTnLst>
                                    <p:animScale>
                                      <p:cBhvr>
                                        <p:cTn id="10" dur="5000" fill="hold"/>
                                        <p:tgtEl>
                                          <p:spTgt spid="56323"/>
                                        </p:tgtEl>
                                      </p:cBhvr>
                                      <p:by x="150000" y="150000"/>
                                    </p:animScale>
                                  </p:childTnLst>
                                </p:cTn>
                              </p:par>
                              <p:par>
                                <p:cTn id="11" presetID="2" presetClass="exit" presetSubtype="12" fill="hold" nodeType="withEffect">
                                  <p:stCondLst>
                                    <p:cond delay="0"/>
                                  </p:stCondLst>
                                  <p:childTnLst>
                                    <p:anim calcmode="lin" valueType="num">
                                      <p:cBhvr additive="base">
                                        <p:cTn id="12" dur="5000"/>
                                        <p:tgtEl>
                                          <p:spTgt spid="56323"/>
                                        </p:tgtEl>
                                        <p:attrNameLst>
                                          <p:attrName>ppt_x</p:attrName>
                                        </p:attrNameLst>
                                      </p:cBhvr>
                                      <p:tavLst>
                                        <p:tav tm="0">
                                          <p:val>
                                            <p:strVal val="ppt_x"/>
                                          </p:val>
                                        </p:tav>
                                        <p:tav tm="100000">
                                          <p:val>
                                            <p:strVal val="0-ppt_w/2"/>
                                          </p:val>
                                        </p:tav>
                                      </p:tavLst>
                                    </p:anim>
                                    <p:anim calcmode="lin" valueType="num">
                                      <p:cBhvr additive="base">
                                        <p:cTn id="13" dur="5000"/>
                                        <p:tgtEl>
                                          <p:spTgt spid="56323"/>
                                        </p:tgtEl>
                                        <p:attrNameLst>
                                          <p:attrName>ppt_y</p:attrName>
                                        </p:attrNameLst>
                                      </p:cBhvr>
                                      <p:tavLst>
                                        <p:tav tm="0">
                                          <p:val>
                                            <p:strVal val="ppt_y"/>
                                          </p:val>
                                        </p:tav>
                                        <p:tav tm="100000">
                                          <p:val>
                                            <p:strVal val="1+ppt_h/2"/>
                                          </p:val>
                                        </p:tav>
                                      </p:tavLst>
                                    </p:anim>
                                    <p:set>
                                      <p:cBhvr>
                                        <p:cTn id="14" dur="1" fill="hold">
                                          <p:stCondLst>
                                            <p:cond delay="4999"/>
                                          </p:stCondLst>
                                        </p:cTn>
                                        <p:tgtEl>
                                          <p:spTgt spid="56323"/>
                                        </p:tgtEl>
                                        <p:attrNameLst>
                                          <p:attrName>style.visibility</p:attrName>
                                        </p:attrNameLst>
                                      </p:cBhvr>
                                      <p:to>
                                        <p:strVal val="hidden"/>
                                      </p:to>
                                    </p:set>
                                  </p:childTnLst>
                                </p:cTn>
                              </p:par>
                              <p:par>
                                <p:cTn id="15" presetID="6" presetClass="emph" presetSubtype="0" fill="hold" nodeType="withEffect">
                                  <p:stCondLst>
                                    <p:cond delay="0"/>
                                  </p:stCondLst>
                                  <p:childTnLst>
                                    <p:animScale>
                                      <p:cBhvr>
                                        <p:cTn id="16" dur="5000" fill="hold"/>
                                        <p:tgtEl>
                                          <p:spTgt spid="5"/>
                                        </p:tgtEl>
                                      </p:cBhvr>
                                      <p:by x="150000" y="150000"/>
                                    </p:animScale>
                                  </p:childTnLst>
                                </p:cTn>
                              </p:par>
                              <p:par>
                                <p:cTn id="17" presetID="2" presetClass="exit" presetSubtype="9" fill="hold" nodeType="withEffect">
                                  <p:stCondLst>
                                    <p:cond delay="0"/>
                                  </p:stCondLst>
                                  <p:childTnLst>
                                    <p:anim calcmode="lin" valueType="num">
                                      <p:cBhvr additive="base">
                                        <p:cTn id="18" dur="5000"/>
                                        <p:tgtEl>
                                          <p:spTgt spid="4101"/>
                                        </p:tgtEl>
                                        <p:attrNameLst>
                                          <p:attrName>ppt_x</p:attrName>
                                        </p:attrNameLst>
                                      </p:cBhvr>
                                      <p:tavLst>
                                        <p:tav tm="0">
                                          <p:val>
                                            <p:strVal val="ppt_x"/>
                                          </p:val>
                                        </p:tav>
                                        <p:tav tm="100000">
                                          <p:val>
                                            <p:strVal val="0-ppt_w/2"/>
                                          </p:val>
                                        </p:tav>
                                      </p:tavLst>
                                    </p:anim>
                                    <p:anim calcmode="lin" valueType="num">
                                      <p:cBhvr additive="base">
                                        <p:cTn id="19" dur="5000"/>
                                        <p:tgtEl>
                                          <p:spTgt spid="4101"/>
                                        </p:tgtEl>
                                        <p:attrNameLst>
                                          <p:attrName>ppt_y</p:attrName>
                                        </p:attrNameLst>
                                      </p:cBhvr>
                                      <p:tavLst>
                                        <p:tav tm="0">
                                          <p:val>
                                            <p:strVal val="ppt_y"/>
                                          </p:val>
                                        </p:tav>
                                        <p:tav tm="100000">
                                          <p:val>
                                            <p:strVal val="0-ppt_h/2"/>
                                          </p:val>
                                        </p:tav>
                                      </p:tavLst>
                                    </p:anim>
                                    <p:set>
                                      <p:cBhvr>
                                        <p:cTn id="20" dur="1" fill="hold">
                                          <p:stCondLst>
                                            <p:cond delay="4999"/>
                                          </p:stCondLst>
                                        </p:cTn>
                                        <p:tgtEl>
                                          <p:spTgt spid="4101"/>
                                        </p:tgtEl>
                                        <p:attrNameLst>
                                          <p:attrName>style.visibility</p:attrName>
                                        </p:attrNameLst>
                                      </p:cBhvr>
                                      <p:to>
                                        <p:strVal val="hidden"/>
                                      </p:to>
                                    </p:set>
                                  </p:childTnLst>
                                </p:cTn>
                              </p:par>
                              <p:par>
                                <p:cTn id="21" presetID="6" presetClass="emph" presetSubtype="0" fill="hold" nodeType="withEffect">
                                  <p:stCondLst>
                                    <p:cond delay="0"/>
                                  </p:stCondLst>
                                  <p:childTnLst>
                                    <p:animScale>
                                      <p:cBhvr>
                                        <p:cTn id="22" dur="5000" fill="hold"/>
                                        <p:tgtEl>
                                          <p:spTgt spid="4101"/>
                                        </p:tgtEl>
                                      </p:cBhvr>
                                      <p:by x="150000" y="150000"/>
                                    </p:animScale>
                                  </p:childTnLst>
                                </p:cTn>
                              </p:par>
                              <p:par>
                                <p:cTn id="23" presetID="2" presetClass="exit" presetSubtype="3" fill="hold" nodeType="withEffect">
                                  <p:stCondLst>
                                    <p:cond delay="0"/>
                                  </p:stCondLst>
                                  <p:childTnLst>
                                    <p:anim calcmode="lin" valueType="num">
                                      <p:cBhvr additive="base">
                                        <p:cTn id="24" dur="5000"/>
                                        <p:tgtEl>
                                          <p:spTgt spid="6"/>
                                        </p:tgtEl>
                                        <p:attrNameLst>
                                          <p:attrName>ppt_x</p:attrName>
                                        </p:attrNameLst>
                                      </p:cBhvr>
                                      <p:tavLst>
                                        <p:tav tm="0">
                                          <p:val>
                                            <p:strVal val="ppt_x"/>
                                          </p:val>
                                        </p:tav>
                                        <p:tav tm="100000">
                                          <p:val>
                                            <p:strVal val="1+ppt_w/2"/>
                                          </p:val>
                                        </p:tav>
                                      </p:tavLst>
                                    </p:anim>
                                    <p:anim calcmode="lin" valueType="num">
                                      <p:cBhvr additive="base">
                                        <p:cTn id="25" dur="5000"/>
                                        <p:tgtEl>
                                          <p:spTgt spid="6"/>
                                        </p:tgtEl>
                                        <p:attrNameLst>
                                          <p:attrName>ppt_y</p:attrName>
                                        </p:attrNameLst>
                                      </p:cBhvr>
                                      <p:tavLst>
                                        <p:tav tm="0">
                                          <p:val>
                                            <p:strVal val="ppt_y"/>
                                          </p:val>
                                        </p:tav>
                                        <p:tav tm="100000">
                                          <p:val>
                                            <p:strVal val="0-ppt_h/2"/>
                                          </p:val>
                                        </p:tav>
                                      </p:tavLst>
                                    </p:anim>
                                    <p:set>
                                      <p:cBhvr>
                                        <p:cTn id="26" dur="1" fill="hold">
                                          <p:stCondLst>
                                            <p:cond delay="4999"/>
                                          </p:stCondLst>
                                        </p:cTn>
                                        <p:tgtEl>
                                          <p:spTgt spid="6"/>
                                        </p:tgtEl>
                                        <p:attrNameLst>
                                          <p:attrName>style.visibility</p:attrName>
                                        </p:attrNameLst>
                                      </p:cBhvr>
                                      <p:to>
                                        <p:strVal val="hidden"/>
                                      </p:to>
                                    </p:set>
                                  </p:childTnLst>
                                </p:cTn>
                              </p:par>
                              <p:par>
                                <p:cTn id="27" presetID="6" presetClass="emph" presetSubtype="0" fill="hold" nodeType="withEffect">
                                  <p:stCondLst>
                                    <p:cond delay="0"/>
                                  </p:stCondLst>
                                  <p:childTnLst>
                                    <p:animScale>
                                      <p:cBhvr>
                                        <p:cTn id="28" dur="5000" fill="hold"/>
                                        <p:tgtEl>
                                          <p:spTgt spid="6"/>
                                        </p:tgtEl>
                                      </p:cBhvr>
                                      <p:by x="150000" y="150000"/>
                                    </p:animScale>
                                  </p:childTnLst>
                                </p:cTn>
                              </p:par>
                              <p:par>
                                <p:cTn id="29" presetID="8" presetClass="entr" presetSubtype="32" fill="hold"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diamond(out)">
                                      <p:cBhvr>
                                        <p:cTn id="31" dur="3000"/>
                                        <p:tgtEl>
                                          <p:spTgt spid="8"/>
                                        </p:tgtEl>
                                      </p:cBhvr>
                                    </p:animEffect>
                                  </p:childTnLst>
                                </p:cTn>
                              </p:par>
                              <p:par>
                                <p:cTn id="32" presetID="8" presetClass="entr" presetSubtype="32" fill="hold" nodeType="withEffect">
                                  <p:stCondLst>
                                    <p:cond delay="1500"/>
                                  </p:stCondLst>
                                  <p:childTnLst>
                                    <p:set>
                                      <p:cBhvr>
                                        <p:cTn id="33" dur="1" fill="hold">
                                          <p:stCondLst>
                                            <p:cond delay="0"/>
                                          </p:stCondLst>
                                        </p:cTn>
                                        <p:tgtEl>
                                          <p:spTgt spid="9"/>
                                        </p:tgtEl>
                                        <p:attrNameLst>
                                          <p:attrName>style.visibility</p:attrName>
                                        </p:attrNameLst>
                                      </p:cBhvr>
                                      <p:to>
                                        <p:strVal val="visible"/>
                                      </p:to>
                                    </p:set>
                                    <p:animEffect transition="in" filter="diamond(out)">
                                      <p:cBhvr>
                                        <p:cTn id="34" dur="3000"/>
                                        <p:tgtEl>
                                          <p:spTgt spid="9"/>
                                        </p:tgtEl>
                                      </p:cBhvr>
                                    </p:animEffect>
                                  </p:childTnLst>
                                </p:cTn>
                              </p:par>
                              <p:par>
                                <p:cTn id="35" presetID="9" presetClass="emph" presetSubtype="0" nodeType="withEffect">
                                  <p:stCondLst>
                                    <p:cond delay="1500"/>
                                  </p:stCondLst>
                                  <p:childTnLst>
                                    <p:set>
                                      <p:cBhvr rctx="PPT">
                                        <p:cTn id="36" dur="indefinite"/>
                                        <p:tgtEl>
                                          <p:spTgt spid="9"/>
                                        </p:tgtEl>
                                        <p:attrNameLst>
                                          <p:attrName>style.opacity</p:attrName>
                                        </p:attrNameLst>
                                      </p:cBhvr>
                                      <p:to>
                                        <p:strVal val="0"/>
                                      </p:to>
                                    </p:set>
                                    <p:animEffect filter="image" prLst="opacity: 0">
                                      <p:cBhvr rctx="IE">
                                        <p:cTn id="37" dur="indefinite"/>
                                        <p:tgtEl>
                                          <p:spTgt spid="9"/>
                                        </p:tgtEl>
                                      </p:cBhvr>
                                    </p:animEffect>
                                  </p:childTnLst>
                                </p:cTn>
                              </p:par>
                              <p:par>
                                <p:cTn id="38" presetID="23" presetClass="entr" presetSubtype="528" fill="hold" nodeType="withEffect">
                                  <p:stCondLst>
                                    <p:cond delay="2000"/>
                                  </p:stCondLst>
                                  <p:childTnLst>
                                    <p:set>
                                      <p:cBhvr>
                                        <p:cTn id="39" dur="1" fill="hold">
                                          <p:stCondLst>
                                            <p:cond delay="0"/>
                                          </p:stCondLst>
                                        </p:cTn>
                                        <p:tgtEl>
                                          <p:spTgt spid="1026"/>
                                        </p:tgtEl>
                                        <p:attrNameLst>
                                          <p:attrName>style.visibility</p:attrName>
                                        </p:attrNameLst>
                                      </p:cBhvr>
                                      <p:to>
                                        <p:strVal val="visible"/>
                                      </p:to>
                                    </p:set>
                                    <p:anim calcmode="lin" valueType="num">
                                      <p:cBhvr>
                                        <p:cTn id="40" dur="3000" fill="hold"/>
                                        <p:tgtEl>
                                          <p:spTgt spid="1026"/>
                                        </p:tgtEl>
                                        <p:attrNameLst>
                                          <p:attrName>ppt_w</p:attrName>
                                        </p:attrNameLst>
                                      </p:cBhvr>
                                      <p:tavLst>
                                        <p:tav tm="0">
                                          <p:val>
                                            <p:fltVal val="0"/>
                                          </p:val>
                                        </p:tav>
                                        <p:tav tm="100000">
                                          <p:val>
                                            <p:strVal val="#ppt_w"/>
                                          </p:val>
                                        </p:tav>
                                      </p:tavLst>
                                    </p:anim>
                                    <p:anim calcmode="lin" valueType="num">
                                      <p:cBhvr>
                                        <p:cTn id="41" dur="3000" fill="hold"/>
                                        <p:tgtEl>
                                          <p:spTgt spid="1026"/>
                                        </p:tgtEl>
                                        <p:attrNameLst>
                                          <p:attrName>ppt_h</p:attrName>
                                        </p:attrNameLst>
                                      </p:cBhvr>
                                      <p:tavLst>
                                        <p:tav tm="0">
                                          <p:val>
                                            <p:fltVal val="0"/>
                                          </p:val>
                                        </p:tav>
                                        <p:tav tm="100000">
                                          <p:val>
                                            <p:strVal val="#ppt_h"/>
                                          </p:val>
                                        </p:tav>
                                      </p:tavLst>
                                    </p:anim>
                                    <p:anim calcmode="lin" valueType="num">
                                      <p:cBhvr>
                                        <p:cTn id="42" dur="3000" fill="hold"/>
                                        <p:tgtEl>
                                          <p:spTgt spid="1026"/>
                                        </p:tgtEl>
                                        <p:attrNameLst>
                                          <p:attrName>ppt_x</p:attrName>
                                        </p:attrNameLst>
                                      </p:cBhvr>
                                      <p:tavLst>
                                        <p:tav tm="0">
                                          <p:val>
                                            <p:fltVal val="0.5"/>
                                          </p:val>
                                        </p:tav>
                                        <p:tav tm="100000">
                                          <p:val>
                                            <p:strVal val="#ppt_x"/>
                                          </p:val>
                                        </p:tav>
                                      </p:tavLst>
                                    </p:anim>
                                    <p:anim calcmode="lin" valueType="num">
                                      <p:cBhvr>
                                        <p:cTn id="43" dur="30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1 Imagen" descr="Diapositiva2.JPG"/>
          <p:cNvPicPr>
            <a:picLocks noGrp="1" noChangeAspect="1"/>
          </p:cNvPicPr>
          <p:nvPr isPhoto="1"/>
        </p:nvPicPr>
        <p:blipFill>
          <a:blip r:embed="rId2" cstate="print"/>
          <a:srcRect/>
          <a:stretch>
            <a:fillRect/>
          </a:stretch>
        </p:blipFill>
        <p:spPr bwMode="auto">
          <a:xfrm>
            <a:off x="0" y="404813"/>
            <a:ext cx="9144000" cy="5976515"/>
          </a:xfrm>
          <a:prstGeom prst="rect">
            <a:avLst/>
          </a:prstGeom>
          <a:noFill/>
          <a:ln w="9525">
            <a:noFill/>
            <a:miter lim="800000"/>
            <a:headEnd/>
            <a:tailEnd/>
          </a:ln>
        </p:spPr>
      </p:pic>
      <p:sp>
        <p:nvSpPr>
          <p:cNvPr id="5" name="4 Forma libre"/>
          <p:cNvSpPr/>
          <p:nvPr/>
        </p:nvSpPr>
        <p:spPr>
          <a:xfrm rot="16200000">
            <a:off x="-738336" y="1143000"/>
            <a:ext cx="6048672" cy="457200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gradFill>
            <a:gsLst>
              <a:gs pos="68000">
                <a:schemeClr val="accent4">
                  <a:lumMod val="34000"/>
                  <a:alpha val="76000"/>
                </a:schemeClr>
              </a:gs>
              <a:gs pos="3000">
                <a:srgbClr val="FF85FF">
                  <a:lumMod val="27000"/>
                  <a:lumOff val="73000"/>
                  <a:alpha val="65000"/>
                </a:srgbClr>
              </a:gs>
              <a:gs pos="27000">
                <a:srgbClr val="FF85FF">
                  <a:alpha val="61000"/>
                </a:srgbClr>
              </a:gs>
            </a:gsLst>
            <a:lin ang="16200000" scaled="0"/>
          </a:gradFill>
          <a:ln>
            <a:noFill/>
          </a:ln>
          <a:scene3d>
            <a:camera prst="orthographicFront"/>
            <a:lightRig rig="threePt" dir="t">
              <a:rot lat="0" lon="0" rev="10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Forma libre"/>
          <p:cNvSpPr/>
          <p:nvPr/>
        </p:nvSpPr>
        <p:spPr>
          <a:xfrm rot="16200000" flipV="1">
            <a:off x="3653643" y="962979"/>
            <a:ext cx="6048672" cy="4932041"/>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gradFill>
            <a:gsLst>
              <a:gs pos="68000">
                <a:schemeClr val="accent4">
                  <a:lumMod val="34000"/>
                  <a:alpha val="76000"/>
                </a:schemeClr>
              </a:gs>
              <a:gs pos="3000">
                <a:srgbClr val="FF85FF">
                  <a:lumMod val="27000"/>
                  <a:lumOff val="73000"/>
                  <a:alpha val="65000"/>
                </a:srgbClr>
              </a:gs>
              <a:gs pos="27000">
                <a:srgbClr val="FF85FF">
                  <a:alpha val="61000"/>
                </a:srgb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 name="2 Forma libre"/>
          <p:cNvSpPr/>
          <p:nvPr/>
        </p:nvSpPr>
        <p:spPr>
          <a:xfrm>
            <a:off x="0" y="-234778"/>
            <a:ext cx="9144000" cy="10892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8000">
                <a:schemeClr val="accent4">
                  <a:lumMod val="34000"/>
                </a:schemeClr>
              </a:gs>
              <a:gs pos="3000">
                <a:srgbClr val="FF85FF">
                  <a:lumMod val="27000"/>
                  <a:lumOff val="73000"/>
                </a:srgbClr>
              </a:gs>
              <a:gs pos="27000">
                <a:srgbClr val="FF85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949279"/>
            <a:ext cx="9144000" cy="108011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8000">
                <a:schemeClr val="accent4">
                  <a:lumMod val="34000"/>
                </a:schemeClr>
              </a:gs>
              <a:gs pos="3000">
                <a:srgbClr val="FF85FF">
                  <a:lumMod val="27000"/>
                  <a:lumOff val="73000"/>
                </a:srgbClr>
              </a:gs>
              <a:gs pos="27000">
                <a:srgbClr val="FF85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ppt_y"/>
                                          </p:val>
                                        </p:tav>
                                      </p:tavLst>
                                    </p:anim>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3074"/>
                                        </p:tgtEl>
                                        <p:attrNameLst>
                                          <p:attrName>style.visibility</p:attrName>
                                        </p:attrNameLst>
                                      </p:cBhvr>
                                      <p:to>
                                        <p:strVal val="visible"/>
                                      </p:to>
                                    </p:set>
                                    <p:anim calcmode="lin" valueType="num">
                                      <p:cBhvr>
                                        <p:cTn id="21" dur="3000" fill="hold"/>
                                        <p:tgtEl>
                                          <p:spTgt spid="3074"/>
                                        </p:tgtEl>
                                        <p:attrNameLst>
                                          <p:attrName>ppt_w</p:attrName>
                                        </p:attrNameLst>
                                      </p:cBhvr>
                                      <p:tavLst>
                                        <p:tav tm="0">
                                          <p:val>
                                            <p:strVal val="4/3*#ppt_w"/>
                                          </p:val>
                                        </p:tav>
                                        <p:tav tm="100000">
                                          <p:val>
                                            <p:strVal val="#ppt_w"/>
                                          </p:val>
                                        </p:tav>
                                      </p:tavLst>
                                    </p:anim>
                                    <p:anim calcmode="lin" valueType="num">
                                      <p:cBhvr>
                                        <p:cTn id="22" dur="3000" fill="hold"/>
                                        <p:tgtEl>
                                          <p:spTgt spid="307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descr="Diapositiva2.JPG"/>
          <p:cNvPicPr>
            <a:picLocks noGrp="1" noChangeAspect="1"/>
          </p:cNvPicPr>
          <p:nvPr isPhoto="1"/>
        </p:nvPicPr>
        <p:blipFill>
          <a:blip r:embed="rId2" cstate="print"/>
          <a:srcRect/>
          <a:stretch>
            <a:fillRect/>
          </a:stretch>
        </p:blipFill>
        <p:spPr bwMode="auto">
          <a:xfrm>
            <a:off x="0" y="260648"/>
            <a:ext cx="9144000" cy="6264696"/>
          </a:xfrm>
          <a:prstGeom prst="rect">
            <a:avLst/>
          </a:prstGeom>
          <a:noFill/>
          <a:ln w="9525">
            <a:noFill/>
            <a:miter lim="800000"/>
            <a:headEnd/>
            <a:tailEnd/>
          </a:ln>
        </p:spPr>
      </p:pic>
      <p:sp>
        <p:nvSpPr>
          <p:cNvPr id="5" name="4 Forma libre"/>
          <p:cNvSpPr/>
          <p:nvPr/>
        </p:nvSpPr>
        <p:spPr>
          <a:xfrm rot="10800000">
            <a:off x="0" y="0"/>
            <a:ext cx="9144000" cy="2132856"/>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35612" y="422083"/>
                  <a:pt x="2142336" y="496550"/>
                </a:cubicBezTo>
                <a:cubicBezTo>
                  <a:pt x="2910013" y="1311769"/>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a:gsLst>
              <a:gs pos="0">
                <a:srgbClr val="FFF200"/>
              </a:gs>
              <a:gs pos="45000">
                <a:srgbClr val="FF7A00"/>
              </a:gs>
              <a:gs pos="70000">
                <a:srgbClr val="FF0300"/>
              </a:gs>
              <a:gs pos="100000">
                <a:srgbClr val="4D0808"/>
              </a:gs>
            </a:gsLst>
            <a:lin ang="5400000" scaled="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libre"/>
          <p:cNvSpPr/>
          <p:nvPr/>
        </p:nvSpPr>
        <p:spPr>
          <a:xfrm>
            <a:off x="0" y="4725144"/>
            <a:ext cx="9144000" cy="2132856"/>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07078 w 4191897"/>
              <a:gd name="connsiteY8" fmla="*/ 449274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00354" y="374807"/>
                  <a:pt x="2107078" y="449274"/>
                </a:cubicBezTo>
                <a:cubicBezTo>
                  <a:pt x="2874755" y="1264493"/>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a:gsLst>
              <a:gs pos="0">
                <a:srgbClr val="FFF200"/>
              </a:gs>
              <a:gs pos="45000">
                <a:srgbClr val="FF7A00"/>
              </a:gs>
              <a:gs pos="70000">
                <a:srgbClr val="FF0300"/>
              </a:gs>
              <a:gs pos="100000">
                <a:srgbClr val="4D0808"/>
              </a:gs>
            </a:gsLst>
            <a:lin ang="5400000" scaled="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1 Imagen" descr="Diapositiva2.JPG"/>
          <p:cNvPicPr>
            <a:picLocks noGrp="1" noChangeAspect="1"/>
          </p:cNvPicPr>
          <p:nvPr isPhoto="1"/>
        </p:nvPicPr>
        <p:blipFill>
          <a:blip r:embed="rId2" cstate="print"/>
          <a:srcRect/>
          <a:stretch>
            <a:fillRect/>
          </a:stretch>
        </p:blipFill>
        <p:spPr bwMode="auto">
          <a:xfrm>
            <a:off x="0" y="332656"/>
            <a:ext cx="9144000" cy="6264696"/>
          </a:xfrm>
          <a:prstGeom prst="rect">
            <a:avLst/>
          </a:prstGeom>
          <a:noFill/>
          <a:ln w="9525">
            <a:noFill/>
            <a:miter lim="800000"/>
            <a:headEnd/>
            <a:tailEnd/>
          </a:ln>
        </p:spPr>
      </p:pic>
      <p:sp>
        <p:nvSpPr>
          <p:cNvPr id="9" name="8 Forma libre"/>
          <p:cNvSpPr/>
          <p:nvPr/>
        </p:nvSpPr>
        <p:spPr>
          <a:xfrm>
            <a:off x="0" y="-171399"/>
            <a:ext cx="9144000" cy="108012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40000">
                <a:srgbClr val="FF6600"/>
              </a:gs>
              <a:gs pos="14000">
                <a:srgbClr val="FFFF00"/>
              </a:gs>
              <a:gs pos="0">
                <a:srgbClr val="FFFF99">
                  <a:lumMod val="50000"/>
                  <a:lumOff val="50000"/>
                </a:srgbClr>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5949279"/>
            <a:ext cx="9144000" cy="104460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40000">
                <a:srgbClr val="FF6600"/>
              </a:gs>
              <a:gs pos="14000">
                <a:srgbClr val="FFFF00"/>
              </a:gs>
              <a:gs pos="0">
                <a:srgbClr val="FFFF99">
                  <a:lumMod val="50000"/>
                  <a:lumOff val="50000"/>
                </a:srgbClr>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 presetClass="exit" presetSubtype="4" fill="hold" grpId="0"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ppt_x"/>
                                          </p:val>
                                        </p:tav>
                                      </p:tavLst>
                                    </p:anim>
                                    <p:anim calcmode="lin" valueType="num">
                                      <p:cBhvr additive="base">
                                        <p:cTn id="14" dur="3000"/>
                                        <p:tgtEl>
                                          <p:spTgt spid="5"/>
                                        </p:tgtEl>
                                        <p:attrNameLst>
                                          <p:attrName>ppt_y</p:attrName>
                                        </p:attrNameLst>
                                      </p:cBhvr>
                                      <p:tavLst>
                                        <p:tav tm="0">
                                          <p:val>
                                            <p:strVal val="ppt_y"/>
                                          </p:val>
                                        </p:tav>
                                        <p:tav tm="100000">
                                          <p:val>
                                            <p:strVal val="1+ppt_h/2"/>
                                          </p:val>
                                        </p:tav>
                                      </p:tavLst>
                                    </p:anim>
                                    <p:set>
                                      <p:cBhvr>
                                        <p:cTn id="15" dur="1" fill="hold">
                                          <p:stCondLst>
                                            <p:cond delay="2999"/>
                                          </p:stCondLst>
                                        </p:cTn>
                                        <p:tgtEl>
                                          <p:spTgt spid="5"/>
                                        </p:tgtEl>
                                        <p:attrNameLst>
                                          <p:attrName>style.visibility</p:attrName>
                                        </p:attrNameLst>
                                      </p:cBhvr>
                                      <p:to>
                                        <p:strVal val="hidden"/>
                                      </p:to>
                                    </p:set>
                                  </p:childTnLst>
                                </p:cTn>
                              </p:par>
                              <p:par>
                                <p:cTn id="16" presetID="14" presetClass="exit" presetSubtype="5" fill="hold" grpId="1" nodeType="withEffect">
                                  <p:stCondLst>
                                    <p:cond delay="0"/>
                                  </p:stCondLst>
                                  <p:childTnLst>
                                    <p:animEffect transition="out" filter="randombar(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 presetClass="exit" presetSubtype="1" fill="hold" grpId="0" nodeType="withEffect">
                                  <p:stCondLst>
                                    <p:cond delay="0"/>
                                  </p:stCondLst>
                                  <p:childTnLst>
                                    <p:anim calcmode="lin" valueType="num">
                                      <p:cBhvr additive="base">
                                        <p:cTn id="20" dur="3000"/>
                                        <p:tgtEl>
                                          <p:spTgt spid="6"/>
                                        </p:tgtEl>
                                        <p:attrNameLst>
                                          <p:attrName>ppt_x</p:attrName>
                                        </p:attrNameLst>
                                      </p:cBhvr>
                                      <p:tavLst>
                                        <p:tav tm="0">
                                          <p:val>
                                            <p:strVal val="ppt_x"/>
                                          </p:val>
                                        </p:tav>
                                        <p:tav tm="100000">
                                          <p:val>
                                            <p:strVal val="ppt_x"/>
                                          </p:val>
                                        </p:tav>
                                      </p:tavLst>
                                    </p:anim>
                                    <p:anim calcmode="lin" valueType="num">
                                      <p:cBhvr additive="base">
                                        <p:cTn id="21" dur="3000"/>
                                        <p:tgtEl>
                                          <p:spTgt spid="6"/>
                                        </p:tgtEl>
                                        <p:attrNameLst>
                                          <p:attrName>ppt_y</p:attrName>
                                        </p:attrNameLst>
                                      </p:cBhvr>
                                      <p:tavLst>
                                        <p:tav tm="0">
                                          <p:val>
                                            <p:strVal val="ppt_y"/>
                                          </p:val>
                                        </p:tav>
                                        <p:tav tm="100000">
                                          <p:val>
                                            <p:strVal val="0-ppt_h/2"/>
                                          </p:val>
                                        </p:tav>
                                      </p:tavLst>
                                    </p:anim>
                                    <p:set>
                                      <p:cBhvr>
                                        <p:cTn id="22" dur="1" fill="hold">
                                          <p:stCondLst>
                                            <p:cond delay="2999"/>
                                          </p:stCondLst>
                                        </p:cTn>
                                        <p:tgtEl>
                                          <p:spTgt spid="6"/>
                                        </p:tgtEl>
                                        <p:attrNameLst>
                                          <p:attrName>style.visibility</p:attrName>
                                        </p:attrNameLst>
                                      </p:cBhvr>
                                      <p:to>
                                        <p:strVal val="hidden"/>
                                      </p:to>
                                    </p:set>
                                  </p:childTnLst>
                                </p:cTn>
                              </p:par>
                              <p:par>
                                <p:cTn id="23" presetID="14" presetClass="exit" presetSubtype="5" fill="hold" grpId="1" nodeType="withEffect">
                                  <p:stCondLst>
                                    <p:cond delay="0"/>
                                  </p:stCondLst>
                                  <p:childTnLst>
                                    <p:animEffect transition="out" filter="randombar(vertic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1 Imagen" descr="Diapositiva25.JPG"/>
          <p:cNvPicPr>
            <a:picLocks noGrp="1" noChangeAspect="1"/>
          </p:cNvPicPr>
          <p:nvPr isPhoto="1"/>
        </p:nvPicPr>
        <p:blipFill>
          <a:blip r:embed="rId3" cstate="print"/>
          <a:srcRect/>
          <a:stretch>
            <a:fillRect/>
          </a:stretch>
        </p:blipFill>
        <p:spPr bwMode="auto">
          <a:xfrm>
            <a:off x="0" y="404813"/>
            <a:ext cx="9144000" cy="6048375"/>
          </a:xfrm>
          <a:prstGeom prst="rect">
            <a:avLst/>
          </a:prstGeom>
          <a:noFill/>
          <a:ln w="9525">
            <a:noFill/>
            <a:miter lim="800000"/>
            <a:headEnd/>
            <a:tailEnd/>
          </a:ln>
        </p:spPr>
      </p:pic>
      <p:sp>
        <p:nvSpPr>
          <p:cNvPr id="9" name="8 Forma libre"/>
          <p:cNvSpPr/>
          <p:nvPr/>
        </p:nvSpPr>
        <p:spPr>
          <a:xfrm>
            <a:off x="0" y="332656"/>
            <a:ext cx="6012160" cy="6048672"/>
          </a:xfrm>
          <a:custGeom>
            <a:avLst/>
            <a:gdLst>
              <a:gd name="connsiteX0" fmla="*/ 0 w 4572000"/>
              <a:gd name="connsiteY0" fmla="*/ 0 h 6048672"/>
              <a:gd name="connsiteX1" fmla="*/ 4572000 w 4572000"/>
              <a:gd name="connsiteY1" fmla="*/ 0 h 6048672"/>
              <a:gd name="connsiteX2" fmla="*/ 4572000 w 4572000"/>
              <a:gd name="connsiteY2" fmla="*/ 6048672 h 6048672"/>
              <a:gd name="connsiteX3" fmla="*/ 0 w 4572000"/>
              <a:gd name="connsiteY3" fmla="*/ 6048672 h 6048672"/>
              <a:gd name="connsiteX4" fmla="*/ 0 w 4572000"/>
              <a:gd name="connsiteY4" fmla="*/ 0 h 6048672"/>
              <a:gd name="connsiteX0" fmla="*/ 0 w 5279366"/>
              <a:gd name="connsiteY0" fmla="*/ 0 h 6048672"/>
              <a:gd name="connsiteX1" fmla="*/ 4572000 w 5279366"/>
              <a:gd name="connsiteY1" fmla="*/ 0 h 6048672"/>
              <a:gd name="connsiteX2" fmla="*/ 4572000 w 5279366"/>
              <a:gd name="connsiteY2" fmla="*/ 6048672 h 6048672"/>
              <a:gd name="connsiteX3" fmla="*/ 0 w 5279366"/>
              <a:gd name="connsiteY3" fmla="*/ 6048672 h 6048672"/>
              <a:gd name="connsiteX4" fmla="*/ 0 w 5279366"/>
              <a:gd name="connsiteY4" fmla="*/ 0 h 6048672"/>
              <a:gd name="connsiteX0" fmla="*/ 0 w 5365630"/>
              <a:gd name="connsiteY0" fmla="*/ 0 h 6048672"/>
              <a:gd name="connsiteX1" fmla="*/ 4572000 w 5365630"/>
              <a:gd name="connsiteY1" fmla="*/ 0 h 6048672"/>
              <a:gd name="connsiteX2" fmla="*/ 4572000 w 5365630"/>
              <a:gd name="connsiteY2" fmla="*/ 6048672 h 6048672"/>
              <a:gd name="connsiteX3" fmla="*/ 0 w 5365630"/>
              <a:gd name="connsiteY3" fmla="*/ 6048672 h 6048672"/>
              <a:gd name="connsiteX4" fmla="*/ 0 w 5365630"/>
              <a:gd name="connsiteY4" fmla="*/ 0 h 6048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5630" h="6048672">
                <a:moveTo>
                  <a:pt x="0" y="0"/>
                </a:moveTo>
                <a:lnTo>
                  <a:pt x="4572000" y="0"/>
                </a:lnTo>
                <a:cubicBezTo>
                  <a:pt x="5279366" y="3011396"/>
                  <a:pt x="5365630" y="2976891"/>
                  <a:pt x="4572000" y="6048672"/>
                </a:cubicBezTo>
                <a:lnTo>
                  <a:pt x="0" y="6048672"/>
                </a:lnTo>
                <a:lnTo>
                  <a:pt x="0" y="0"/>
                </a:lnTo>
                <a:close/>
              </a:path>
            </a:pathLst>
          </a:custGeom>
          <a:blipFill dpi="0" rotWithShape="1">
            <a:blip r:embed="rId4" cstate="print">
              <a:alphaModFix amt="61000"/>
              <a:lum bright="30000" contrast="40000"/>
            </a:blip>
            <a:srcRect/>
            <a:stretch>
              <a:fillRect/>
            </a:stretch>
          </a:blipFill>
          <a:ln>
            <a:noFill/>
          </a:ln>
          <a:scene3d>
            <a:camera prst="orthographicFront"/>
            <a:lightRig rig="threePt" dir="t">
              <a:rot lat="0" lon="0" rev="150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0" name="9 Forma libre"/>
          <p:cNvSpPr/>
          <p:nvPr/>
        </p:nvSpPr>
        <p:spPr>
          <a:xfrm flipH="1">
            <a:off x="3131840" y="332656"/>
            <a:ext cx="6012160" cy="6048672"/>
          </a:xfrm>
          <a:custGeom>
            <a:avLst/>
            <a:gdLst>
              <a:gd name="connsiteX0" fmla="*/ 0 w 4572000"/>
              <a:gd name="connsiteY0" fmla="*/ 0 h 6048672"/>
              <a:gd name="connsiteX1" fmla="*/ 4572000 w 4572000"/>
              <a:gd name="connsiteY1" fmla="*/ 0 h 6048672"/>
              <a:gd name="connsiteX2" fmla="*/ 4572000 w 4572000"/>
              <a:gd name="connsiteY2" fmla="*/ 6048672 h 6048672"/>
              <a:gd name="connsiteX3" fmla="*/ 0 w 4572000"/>
              <a:gd name="connsiteY3" fmla="*/ 6048672 h 6048672"/>
              <a:gd name="connsiteX4" fmla="*/ 0 w 4572000"/>
              <a:gd name="connsiteY4" fmla="*/ 0 h 6048672"/>
              <a:gd name="connsiteX0" fmla="*/ 0 w 5279366"/>
              <a:gd name="connsiteY0" fmla="*/ 0 h 6048672"/>
              <a:gd name="connsiteX1" fmla="*/ 4572000 w 5279366"/>
              <a:gd name="connsiteY1" fmla="*/ 0 h 6048672"/>
              <a:gd name="connsiteX2" fmla="*/ 4572000 w 5279366"/>
              <a:gd name="connsiteY2" fmla="*/ 6048672 h 6048672"/>
              <a:gd name="connsiteX3" fmla="*/ 0 w 5279366"/>
              <a:gd name="connsiteY3" fmla="*/ 6048672 h 6048672"/>
              <a:gd name="connsiteX4" fmla="*/ 0 w 5279366"/>
              <a:gd name="connsiteY4" fmla="*/ 0 h 6048672"/>
              <a:gd name="connsiteX0" fmla="*/ 0 w 5365630"/>
              <a:gd name="connsiteY0" fmla="*/ 0 h 6048672"/>
              <a:gd name="connsiteX1" fmla="*/ 4572000 w 5365630"/>
              <a:gd name="connsiteY1" fmla="*/ 0 h 6048672"/>
              <a:gd name="connsiteX2" fmla="*/ 4572000 w 5365630"/>
              <a:gd name="connsiteY2" fmla="*/ 6048672 h 6048672"/>
              <a:gd name="connsiteX3" fmla="*/ 0 w 5365630"/>
              <a:gd name="connsiteY3" fmla="*/ 6048672 h 6048672"/>
              <a:gd name="connsiteX4" fmla="*/ 0 w 5365630"/>
              <a:gd name="connsiteY4" fmla="*/ 0 h 6048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5630" h="6048672">
                <a:moveTo>
                  <a:pt x="0" y="0"/>
                </a:moveTo>
                <a:lnTo>
                  <a:pt x="4572000" y="0"/>
                </a:lnTo>
                <a:cubicBezTo>
                  <a:pt x="5279366" y="3011396"/>
                  <a:pt x="5365630" y="2976891"/>
                  <a:pt x="4572000" y="6048672"/>
                </a:cubicBezTo>
                <a:lnTo>
                  <a:pt x="0" y="6048672"/>
                </a:lnTo>
                <a:lnTo>
                  <a:pt x="0" y="0"/>
                </a:lnTo>
                <a:close/>
              </a:path>
            </a:pathLst>
          </a:custGeom>
          <a:blipFill dpi="0" rotWithShape="1">
            <a:blip r:embed="rId4" cstate="print">
              <a:alphaModFix amt="60000"/>
              <a:lum bright="30000" contrast="40000"/>
            </a:blip>
            <a:srcRect/>
            <a:stretch>
              <a:fillRect/>
            </a:stretch>
          </a:blipFill>
          <a:ln>
            <a:noFill/>
          </a:ln>
          <a:scene3d>
            <a:camera prst="orthographicFront"/>
            <a:lightRig rig="threePt" dir="t">
              <a:rot lat="0" lon="0" rev="54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3 Forma libre"/>
          <p:cNvSpPr/>
          <p:nvPr/>
        </p:nvSpPr>
        <p:spPr>
          <a:xfrm>
            <a:off x="0" y="-234778"/>
            <a:ext cx="9144000" cy="10892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8000">
                <a:schemeClr val="accent4">
                  <a:lumMod val="34000"/>
                </a:schemeClr>
              </a:gs>
              <a:gs pos="3000">
                <a:srgbClr val="FF85FF">
                  <a:lumMod val="27000"/>
                  <a:lumOff val="73000"/>
                </a:srgbClr>
              </a:gs>
              <a:gs pos="27000">
                <a:srgbClr val="FF85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5949280"/>
            <a:ext cx="9144000" cy="116986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69867">
                <a:moveTo>
                  <a:pt x="0" y="90515"/>
                </a:moveTo>
                <a:cubicBezTo>
                  <a:pt x="3598673" y="0"/>
                  <a:pt x="5816190" y="171301"/>
                  <a:pt x="9144000" y="125810"/>
                </a:cubicBezTo>
                <a:lnTo>
                  <a:pt x="9144000" y="1169867"/>
                </a:lnTo>
                <a:cubicBezTo>
                  <a:pt x="4666419" y="689572"/>
                  <a:pt x="4540481" y="582543"/>
                  <a:pt x="0" y="1169867"/>
                </a:cubicBezTo>
                <a:lnTo>
                  <a:pt x="0" y="90515"/>
                </a:lnTo>
                <a:close/>
              </a:path>
            </a:pathLst>
          </a:custGeom>
          <a:gradFill>
            <a:gsLst>
              <a:gs pos="68000">
                <a:schemeClr val="accent4">
                  <a:lumMod val="34000"/>
                </a:schemeClr>
              </a:gs>
              <a:gs pos="3000">
                <a:srgbClr val="FF85FF">
                  <a:lumMod val="27000"/>
                  <a:lumOff val="73000"/>
                </a:srgbClr>
              </a:gs>
              <a:gs pos="27000">
                <a:srgbClr val="FF85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withEffect">
                                  <p:stCondLst>
                                    <p:cond delay="0"/>
                                  </p:stCondLst>
                                  <p:childTnLst>
                                    <p:anim calcmode="lin" valueType="num">
                                      <p:cBhvr>
                                        <p:cTn id="6" dur="3000"/>
                                        <p:tgtEl>
                                          <p:spTgt spid="10"/>
                                        </p:tgtEl>
                                        <p:attrNameLst>
                                          <p:attrName>ppt_x</p:attrName>
                                        </p:attrNameLst>
                                      </p:cBhvr>
                                      <p:tavLst>
                                        <p:tav tm="0">
                                          <p:val>
                                            <p:strVal val="ppt_x"/>
                                          </p:val>
                                        </p:tav>
                                        <p:tav tm="100000">
                                          <p:val>
                                            <p:strVal val="ppt_x+ppt_w/2"/>
                                          </p:val>
                                        </p:tav>
                                      </p:tavLst>
                                    </p:anim>
                                    <p:anim calcmode="lin" valueType="num">
                                      <p:cBhvr>
                                        <p:cTn id="7" dur="3000"/>
                                        <p:tgtEl>
                                          <p:spTgt spid="10"/>
                                        </p:tgtEl>
                                        <p:attrNameLst>
                                          <p:attrName>ppt_y</p:attrName>
                                        </p:attrNameLst>
                                      </p:cBhvr>
                                      <p:tavLst>
                                        <p:tav tm="0">
                                          <p:val>
                                            <p:strVal val="ppt_y"/>
                                          </p:val>
                                        </p:tav>
                                        <p:tav tm="100000">
                                          <p:val>
                                            <p:strVal val="ppt_y"/>
                                          </p:val>
                                        </p:tav>
                                      </p:tavLst>
                                    </p:anim>
                                    <p:anim calcmode="lin" valueType="num">
                                      <p:cBhvr>
                                        <p:cTn id="8" dur="3000"/>
                                        <p:tgtEl>
                                          <p:spTgt spid="10"/>
                                        </p:tgtEl>
                                        <p:attrNameLst>
                                          <p:attrName>ppt_w</p:attrName>
                                        </p:attrNameLst>
                                      </p:cBhvr>
                                      <p:tavLst>
                                        <p:tav tm="0">
                                          <p:val>
                                            <p:strVal val="ppt_w"/>
                                          </p:val>
                                        </p:tav>
                                        <p:tav tm="100000">
                                          <p:val>
                                            <p:fltVal val="0"/>
                                          </p:val>
                                        </p:tav>
                                      </p:tavLst>
                                    </p:anim>
                                    <p:anim calcmode="lin" valueType="num">
                                      <p:cBhvr>
                                        <p:cTn id="9" dur="3000"/>
                                        <p:tgtEl>
                                          <p:spTgt spid="10"/>
                                        </p:tgtEl>
                                        <p:attrNameLst>
                                          <p:attrName>ppt_h</p:attrName>
                                        </p:attrNameLst>
                                      </p:cBhvr>
                                      <p:tavLst>
                                        <p:tav tm="0">
                                          <p:val>
                                            <p:strVal val="ppt_h"/>
                                          </p:val>
                                        </p:tav>
                                        <p:tav tm="100000">
                                          <p:val>
                                            <p:strVal val="ppt_h"/>
                                          </p:val>
                                        </p:tav>
                                      </p:tavLst>
                                    </p:anim>
                                    <p:set>
                                      <p:cBhvr>
                                        <p:cTn id="10" dur="1" fill="hold">
                                          <p:stCondLst>
                                            <p:cond delay="2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9"/>
                                        </p:tgtEl>
                                        <p:attrNameLst>
                                          <p:attrName>ppt_x</p:attrName>
                                        </p:attrNameLst>
                                      </p:cBhvr>
                                      <p:tavLst>
                                        <p:tav tm="0">
                                          <p:val>
                                            <p:strVal val="ppt_x"/>
                                          </p:val>
                                        </p:tav>
                                        <p:tav tm="100000">
                                          <p:val>
                                            <p:strVal val="ppt_x-ppt_w/2"/>
                                          </p:val>
                                        </p:tav>
                                      </p:tavLst>
                                    </p:anim>
                                    <p:anim calcmode="lin" valueType="num">
                                      <p:cBhvr>
                                        <p:cTn id="13" dur="3000"/>
                                        <p:tgtEl>
                                          <p:spTgt spid="9"/>
                                        </p:tgtEl>
                                        <p:attrNameLst>
                                          <p:attrName>ppt_y</p:attrName>
                                        </p:attrNameLst>
                                      </p:cBhvr>
                                      <p:tavLst>
                                        <p:tav tm="0">
                                          <p:val>
                                            <p:strVal val="ppt_y"/>
                                          </p:val>
                                        </p:tav>
                                        <p:tav tm="100000">
                                          <p:val>
                                            <p:strVal val="ppt_y"/>
                                          </p:val>
                                        </p:tav>
                                      </p:tavLst>
                                    </p:anim>
                                    <p:anim calcmode="lin" valueType="num">
                                      <p:cBhvr>
                                        <p:cTn id="14" dur="3000"/>
                                        <p:tgtEl>
                                          <p:spTgt spid="9"/>
                                        </p:tgtEl>
                                        <p:attrNameLst>
                                          <p:attrName>ppt_w</p:attrName>
                                        </p:attrNameLst>
                                      </p:cBhvr>
                                      <p:tavLst>
                                        <p:tav tm="0">
                                          <p:val>
                                            <p:strVal val="ppt_w"/>
                                          </p:val>
                                        </p:tav>
                                        <p:tav tm="100000">
                                          <p:val>
                                            <p:fltVal val="0"/>
                                          </p:val>
                                        </p:tav>
                                      </p:tavLst>
                                    </p:anim>
                                    <p:anim calcmode="lin" valueType="num">
                                      <p:cBhvr>
                                        <p:cTn id="15" dur="3000"/>
                                        <p:tgtEl>
                                          <p:spTgt spid="9"/>
                                        </p:tgtEl>
                                        <p:attrNameLst>
                                          <p:attrName>ppt_h</p:attrName>
                                        </p:attrNameLst>
                                      </p:cBhvr>
                                      <p:tavLst>
                                        <p:tav tm="0">
                                          <p:val>
                                            <p:strVal val="ppt_h"/>
                                          </p:val>
                                        </p:tav>
                                        <p:tav tm="100000">
                                          <p:val>
                                            <p:strVal val="ppt_h"/>
                                          </p:val>
                                        </p:tav>
                                      </p:tavLst>
                                    </p:anim>
                                    <p:set>
                                      <p:cBhvr>
                                        <p:cTn id="16" dur="1" fill="hold">
                                          <p:stCondLst>
                                            <p:cond delay="2999"/>
                                          </p:stCondLst>
                                        </p:cTn>
                                        <p:tgtEl>
                                          <p:spTgt spid="9"/>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5122"/>
                                        </p:tgtEl>
                                        <p:attrNameLst>
                                          <p:attrName>style.visibility</p:attrName>
                                        </p:attrNameLst>
                                      </p:cBhvr>
                                      <p:to>
                                        <p:strVal val="visible"/>
                                      </p:to>
                                    </p:set>
                                    <p:anim calcmode="lin" valueType="num">
                                      <p:cBhvr>
                                        <p:cTn id="19" dur="3000" fill="hold"/>
                                        <p:tgtEl>
                                          <p:spTgt spid="5122"/>
                                        </p:tgtEl>
                                        <p:attrNameLst>
                                          <p:attrName>ppt_w</p:attrName>
                                        </p:attrNameLst>
                                      </p:cBhvr>
                                      <p:tavLst>
                                        <p:tav tm="0">
                                          <p:val>
                                            <p:strVal val="4/3*#ppt_w"/>
                                          </p:val>
                                        </p:tav>
                                        <p:tav tm="100000">
                                          <p:val>
                                            <p:strVal val="#ppt_w"/>
                                          </p:val>
                                        </p:tav>
                                      </p:tavLst>
                                    </p:anim>
                                    <p:anim calcmode="lin" valueType="num">
                                      <p:cBhvr>
                                        <p:cTn id="20" dur="3000" fill="hold"/>
                                        <p:tgtEl>
                                          <p:spTgt spid="512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1 Imagen" descr="Diapositiva24.JPG"/>
          <p:cNvPicPr>
            <a:picLocks noGrp="1" noChangeAspect="1"/>
          </p:cNvPicPr>
          <p:nvPr isPhoto="1"/>
        </p:nvPicPr>
        <p:blipFill>
          <a:blip r:embed="rId2" cstate="print"/>
          <a:srcRect/>
          <a:stretch>
            <a:fillRect/>
          </a:stretch>
        </p:blipFill>
        <p:spPr bwMode="auto">
          <a:xfrm>
            <a:off x="0" y="620713"/>
            <a:ext cx="9144000" cy="5688012"/>
          </a:xfrm>
          <a:prstGeom prst="rect">
            <a:avLst/>
          </a:prstGeom>
          <a:noFill/>
          <a:ln w="9525">
            <a:noFill/>
            <a:miter lim="800000"/>
            <a:headEnd/>
            <a:tailEnd/>
          </a:ln>
        </p:spPr>
      </p:pic>
      <p:sp>
        <p:nvSpPr>
          <p:cNvPr id="5" name="4 Forma libre"/>
          <p:cNvSpPr/>
          <p:nvPr/>
        </p:nvSpPr>
        <p:spPr>
          <a:xfrm rot="5400000">
            <a:off x="3653643" y="962980"/>
            <a:ext cx="6048672" cy="4932041"/>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gradFill>
            <a:gsLst>
              <a:gs pos="74000">
                <a:srgbClr val="5B00E2">
                  <a:alpha val="54000"/>
                </a:srgbClr>
              </a:gs>
              <a:gs pos="0">
                <a:srgbClr val="FFFF00">
                  <a:alpha val="53000"/>
                </a:srgbClr>
              </a:gs>
              <a:gs pos="18000">
                <a:srgbClr val="FFC000">
                  <a:alpha val="34000"/>
                </a:srgbClr>
              </a:gs>
            </a:gsLst>
            <a:lin ang="16200000" scaled="0"/>
          </a:gradFill>
          <a:ln>
            <a:noFill/>
          </a:ln>
          <a:scene3d>
            <a:camera prst="orthographicFront"/>
            <a:lightRig rig="threePt" dir="t">
              <a:rot lat="0" lon="0" rev="108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orma libre"/>
          <p:cNvSpPr/>
          <p:nvPr/>
        </p:nvSpPr>
        <p:spPr>
          <a:xfrm rot="16200000">
            <a:off x="-738336" y="1143000"/>
            <a:ext cx="6048672" cy="457200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gradFill>
            <a:gsLst>
              <a:gs pos="74000">
                <a:srgbClr val="5B00E2">
                  <a:alpha val="54000"/>
                </a:srgbClr>
              </a:gs>
              <a:gs pos="0">
                <a:srgbClr val="FFFF00">
                  <a:alpha val="53000"/>
                </a:srgbClr>
              </a:gs>
              <a:gs pos="18000">
                <a:srgbClr val="FFC000">
                  <a:alpha val="34000"/>
                </a:srgbClr>
              </a:gs>
            </a:gsLst>
            <a:lin ang="16200000" scaled="0"/>
          </a:gradFill>
          <a:ln>
            <a:noFill/>
          </a:ln>
          <a:scene3d>
            <a:camera prst="orthographicFront"/>
            <a:lightRig rig="threePt" dir="t">
              <a:rot lat="0" lon="0" rev="108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Forma libre"/>
          <p:cNvSpPr/>
          <p:nvPr/>
        </p:nvSpPr>
        <p:spPr>
          <a:xfrm>
            <a:off x="0" y="476672"/>
            <a:ext cx="9144000" cy="3299938"/>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788121 h 3977527"/>
              <a:gd name="connsiteX5" fmla="*/ 0 w 9144000"/>
              <a:gd name="connsiteY5" fmla="*/ 0 h 3977527"/>
              <a:gd name="connsiteX0" fmla="*/ 0 w 9144000"/>
              <a:gd name="connsiteY0" fmla="*/ 0 h 4296065"/>
              <a:gd name="connsiteX1" fmla="*/ 9144000 w 9144000"/>
              <a:gd name="connsiteY1" fmla="*/ 0 h 4296065"/>
              <a:gd name="connsiteX2" fmla="*/ 9144000 w 9144000"/>
              <a:gd name="connsiteY2" fmla="*/ 3789040 h 4296065"/>
              <a:gd name="connsiteX3" fmla="*/ 5129213 w 9144000"/>
              <a:gd name="connsiteY3" fmla="*/ 3900488 h 4296065"/>
              <a:gd name="connsiteX4" fmla="*/ 0 w 9144000"/>
              <a:gd name="connsiteY4" fmla="*/ 3788121 h 4296065"/>
              <a:gd name="connsiteX5" fmla="*/ 0 w 9144000"/>
              <a:gd name="connsiteY5" fmla="*/ 0 h 4296065"/>
              <a:gd name="connsiteX0" fmla="*/ 0 w 9144000"/>
              <a:gd name="connsiteY0" fmla="*/ 0 h 4183698"/>
              <a:gd name="connsiteX1" fmla="*/ 9144000 w 9144000"/>
              <a:gd name="connsiteY1" fmla="*/ 0 h 4183698"/>
              <a:gd name="connsiteX2" fmla="*/ 9144000 w 9144000"/>
              <a:gd name="connsiteY2" fmla="*/ 3789040 h 4183698"/>
              <a:gd name="connsiteX3" fmla="*/ 5148064 w 9144000"/>
              <a:gd name="connsiteY3" fmla="*/ 3788121 h 4183698"/>
              <a:gd name="connsiteX4" fmla="*/ 0 w 9144000"/>
              <a:gd name="connsiteY4" fmla="*/ 3788121 h 4183698"/>
              <a:gd name="connsiteX5" fmla="*/ 0 w 9144000"/>
              <a:gd name="connsiteY5" fmla="*/ 0 h 4183698"/>
              <a:gd name="connsiteX0" fmla="*/ 0 w 9144000"/>
              <a:gd name="connsiteY0" fmla="*/ 0 h 4055883"/>
              <a:gd name="connsiteX1" fmla="*/ 9144000 w 9144000"/>
              <a:gd name="connsiteY1" fmla="*/ 0 h 4055883"/>
              <a:gd name="connsiteX2" fmla="*/ 9144000 w 9144000"/>
              <a:gd name="connsiteY2" fmla="*/ 3789040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4055883">
                <a:moveTo>
                  <a:pt x="0" y="0"/>
                </a:moveTo>
                <a:lnTo>
                  <a:pt x="9144000" y="0"/>
                </a:lnTo>
                <a:lnTo>
                  <a:pt x="9144000" y="3788123"/>
                </a:lnTo>
                <a:cubicBezTo>
                  <a:pt x="7943530" y="3976610"/>
                  <a:pt x="7151067" y="4055883"/>
                  <a:pt x="5148064" y="3788121"/>
                </a:cubicBezTo>
                <a:cubicBezTo>
                  <a:pt x="3124523" y="3392544"/>
                  <a:pt x="1838152" y="3361092"/>
                  <a:pt x="0" y="3693420"/>
                </a:cubicBezTo>
                <a:lnTo>
                  <a:pt x="0" y="0"/>
                </a:lnTo>
                <a:close/>
              </a:path>
            </a:pathLst>
          </a:custGeom>
          <a:gradFill>
            <a:gsLst>
              <a:gs pos="74000">
                <a:srgbClr val="5B00E2">
                  <a:alpha val="54000"/>
                </a:srgbClr>
              </a:gs>
              <a:gs pos="0">
                <a:srgbClr val="FFFF00">
                  <a:alpha val="53000"/>
                </a:srgbClr>
              </a:gs>
              <a:gs pos="18000">
                <a:srgbClr val="FFC000">
                  <a:alpha val="34000"/>
                </a:srgbClr>
              </a:gs>
            </a:gsLst>
            <a:lin ang="16200000" scaled="0"/>
          </a:gra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a:solidFill>
                  <a:sysClr val="windowText" lastClr="000000"/>
                </a:solidFill>
              </a:ln>
            </a:endParaRPr>
          </a:p>
        </p:txBody>
      </p:sp>
      <p:sp>
        <p:nvSpPr>
          <p:cNvPr id="10" name="9 Forma libre"/>
          <p:cNvSpPr/>
          <p:nvPr/>
        </p:nvSpPr>
        <p:spPr>
          <a:xfrm rot="10800000">
            <a:off x="0" y="3212976"/>
            <a:ext cx="9144000" cy="324036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788121 h 3977527"/>
              <a:gd name="connsiteX5" fmla="*/ 0 w 9144000"/>
              <a:gd name="connsiteY5" fmla="*/ 0 h 3977527"/>
              <a:gd name="connsiteX0" fmla="*/ 0 w 9144000"/>
              <a:gd name="connsiteY0" fmla="*/ 0 h 4296065"/>
              <a:gd name="connsiteX1" fmla="*/ 9144000 w 9144000"/>
              <a:gd name="connsiteY1" fmla="*/ 0 h 4296065"/>
              <a:gd name="connsiteX2" fmla="*/ 9144000 w 9144000"/>
              <a:gd name="connsiteY2" fmla="*/ 3789040 h 4296065"/>
              <a:gd name="connsiteX3" fmla="*/ 5129213 w 9144000"/>
              <a:gd name="connsiteY3" fmla="*/ 3900488 h 4296065"/>
              <a:gd name="connsiteX4" fmla="*/ 0 w 9144000"/>
              <a:gd name="connsiteY4" fmla="*/ 3788121 h 4296065"/>
              <a:gd name="connsiteX5" fmla="*/ 0 w 9144000"/>
              <a:gd name="connsiteY5" fmla="*/ 0 h 4296065"/>
              <a:gd name="connsiteX0" fmla="*/ 0 w 9144000"/>
              <a:gd name="connsiteY0" fmla="*/ 0 h 4183698"/>
              <a:gd name="connsiteX1" fmla="*/ 9144000 w 9144000"/>
              <a:gd name="connsiteY1" fmla="*/ 0 h 4183698"/>
              <a:gd name="connsiteX2" fmla="*/ 9144000 w 9144000"/>
              <a:gd name="connsiteY2" fmla="*/ 3789040 h 4183698"/>
              <a:gd name="connsiteX3" fmla="*/ 5148064 w 9144000"/>
              <a:gd name="connsiteY3" fmla="*/ 3788121 h 4183698"/>
              <a:gd name="connsiteX4" fmla="*/ 0 w 9144000"/>
              <a:gd name="connsiteY4" fmla="*/ 3788121 h 4183698"/>
              <a:gd name="connsiteX5" fmla="*/ 0 w 9144000"/>
              <a:gd name="connsiteY5" fmla="*/ 0 h 4183698"/>
              <a:gd name="connsiteX0" fmla="*/ 0 w 9144000"/>
              <a:gd name="connsiteY0" fmla="*/ 0 h 4055883"/>
              <a:gd name="connsiteX1" fmla="*/ 9144000 w 9144000"/>
              <a:gd name="connsiteY1" fmla="*/ 0 h 4055883"/>
              <a:gd name="connsiteX2" fmla="*/ 9144000 w 9144000"/>
              <a:gd name="connsiteY2" fmla="*/ 3789040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134238"/>
              <a:gd name="connsiteX1" fmla="*/ 9144000 w 9144000"/>
              <a:gd name="connsiteY1" fmla="*/ 0 h 4134238"/>
              <a:gd name="connsiteX2" fmla="*/ 9144000 w 9144000"/>
              <a:gd name="connsiteY2" fmla="*/ 3788123 h 4134238"/>
              <a:gd name="connsiteX3" fmla="*/ 5148064 w 9144000"/>
              <a:gd name="connsiteY3" fmla="*/ 3866477 h 4134238"/>
              <a:gd name="connsiteX4" fmla="*/ 0 w 9144000"/>
              <a:gd name="connsiteY4" fmla="*/ 3693420 h 4134238"/>
              <a:gd name="connsiteX5" fmla="*/ 0 w 9144000"/>
              <a:gd name="connsiteY5" fmla="*/ 0 h 4134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4134238">
                <a:moveTo>
                  <a:pt x="0" y="0"/>
                </a:moveTo>
                <a:lnTo>
                  <a:pt x="9144000" y="0"/>
                </a:lnTo>
                <a:lnTo>
                  <a:pt x="9144000" y="3788123"/>
                </a:lnTo>
                <a:cubicBezTo>
                  <a:pt x="7943530" y="3976610"/>
                  <a:pt x="7151067" y="4134239"/>
                  <a:pt x="5148064" y="3866477"/>
                </a:cubicBezTo>
                <a:cubicBezTo>
                  <a:pt x="3304294" y="3568118"/>
                  <a:pt x="1838152" y="3361092"/>
                  <a:pt x="0" y="3693420"/>
                </a:cubicBezTo>
                <a:lnTo>
                  <a:pt x="0" y="0"/>
                </a:lnTo>
                <a:close/>
              </a:path>
            </a:pathLst>
          </a:custGeom>
          <a:gradFill>
            <a:gsLst>
              <a:gs pos="74000">
                <a:srgbClr val="5B00E2">
                  <a:alpha val="54000"/>
                </a:srgbClr>
              </a:gs>
              <a:gs pos="0">
                <a:srgbClr val="FFFF00">
                  <a:alpha val="53000"/>
                </a:srgbClr>
              </a:gs>
              <a:gs pos="18000">
                <a:srgbClr val="FFC000">
                  <a:alpha val="34000"/>
                </a:srgb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a:solidFill>
                  <a:sysClr val="windowText" lastClr="000000"/>
                </a:solidFill>
              </a:ln>
            </a:endParaRPr>
          </a:p>
        </p:txBody>
      </p:sp>
      <p:sp>
        <p:nvSpPr>
          <p:cNvPr id="3" name="2 Onda"/>
          <p:cNvSpPr/>
          <p:nvPr/>
        </p:nvSpPr>
        <p:spPr>
          <a:xfrm rot="10800000">
            <a:off x="0" y="5949280"/>
            <a:ext cx="9144000" cy="1301824"/>
          </a:xfrm>
          <a:prstGeom prst="wave">
            <a:avLst/>
          </a:prstGeom>
          <a:gradFill>
            <a:gsLst>
              <a:gs pos="74000">
                <a:srgbClr val="5B00E2"/>
              </a:gs>
              <a:gs pos="0">
                <a:srgbClr val="FFFF00"/>
              </a:gs>
              <a:gs pos="18000">
                <a:srgbClr val="FFC000"/>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a:off x="0" y="-315416"/>
            <a:ext cx="9144000" cy="1301824"/>
          </a:xfrm>
          <a:prstGeom prst="wave">
            <a:avLst/>
          </a:prstGeom>
          <a:gradFill>
            <a:gsLst>
              <a:gs pos="67000">
                <a:srgbClr val="5B00E2">
                  <a:lumMod val="83000"/>
                </a:srgbClr>
              </a:gs>
              <a:gs pos="0">
                <a:srgbClr val="FFFF00"/>
              </a:gs>
              <a:gs pos="24000">
                <a:srgbClr val="FFC000"/>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0-ppt_w/2"/>
                                          </p:val>
                                        </p:tav>
                                      </p:tavLst>
                                    </p:anim>
                                    <p:anim calcmode="lin" valueType="num">
                                      <p:cBhvr additive="base">
                                        <p:cTn id="11" dur="3000"/>
                                        <p:tgtEl>
                                          <p:spTgt spid="8"/>
                                        </p:tgtEl>
                                        <p:attrNameLst>
                                          <p:attrName>ppt_y</p:attrName>
                                        </p:attrNameLst>
                                      </p:cBhvr>
                                      <p:tavLst>
                                        <p:tav tm="0">
                                          <p:val>
                                            <p:strVal val="ppt_y"/>
                                          </p:val>
                                        </p:tav>
                                        <p:tav tm="100000">
                                          <p:val>
                                            <p:strVal val="ppt_y"/>
                                          </p:val>
                                        </p:tav>
                                      </p:tavLst>
                                    </p:anim>
                                    <p:set>
                                      <p:cBhvr>
                                        <p:cTn id="12" dur="1" fill="hold">
                                          <p:stCondLst>
                                            <p:cond delay="2999"/>
                                          </p:stCondLst>
                                        </p:cTn>
                                        <p:tgtEl>
                                          <p:spTgt spid="8"/>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0-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1+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 calcmode="lin" valueType="num">
                                      <p:cBhvr>
                                        <p:cTn id="23" dur="3000" fill="hold"/>
                                        <p:tgtEl>
                                          <p:spTgt spid="2050"/>
                                        </p:tgtEl>
                                        <p:attrNameLst>
                                          <p:attrName>ppt_w</p:attrName>
                                        </p:attrNameLst>
                                      </p:cBhvr>
                                      <p:tavLst>
                                        <p:tav tm="0">
                                          <p:val>
                                            <p:strVal val="4/3*#ppt_w"/>
                                          </p:val>
                                        </p:tav>
                                        <p:tav tm="100000">
                                          <p:val>
                                            <p:strVal val="#ppt_w"/>
                                          </p:val>
                                        </p:tav>
                                      </p:tavLst>
                                    </p:anim>
                                    <p:anim calcmode="lin" valueType="num">
                                      <p:cBhvr>
                                        <p:cTn id="24" dur="3000" fill="hold"/>
                                        <p:tgtEl>
                                          <p:spTgt spid="205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0"/>
            <a:ext cx="9144000" cy="6858000"/>
          </a:xfrm>
          <a:prstGeom prst="rect">
            <a:avLst/>
          </a:prstGeom>
          <a:gradFill flip="none" rotWithShape="1">
            <a:gsLst>
              <a:gs pos="0">
                <a:schemeClr val="bg1"/>
              </a:gs>
              <a:gs pos="100000">
                <a:srgbClr val="9CB86E"/>
              </a:gs>
              <a:gs pos="80000">
                <a:srgbClr val="0D4F15"/>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1 Imagen" descr="Diapositiva7.JPG"/>
          <p:cNvPicPr>
            <a:picLocks noGrp="1" noChangeAspect="1"/>
          </p:cNvPicPr>
          <p:nvPr isPhoto="1"/>
        </p:nvPicPr>
        <p:blipFill>
          <a:blip r:embed="rId2" cstate="print"/>
          <a:srcRect/>
          <a:stretch>
            <a:fillRect/>
          </a:stretch>
        </p:blipFill>
        <p:spPr bwMode="auto">
          <a:xfrm>
            <a:off x="0" y="404664"/>
            <a:ext cx="9144000" cy="5976664"/>
          </a:xfrm>
          <a:prstGeom prst="rect">
            <a:avLst/>
          </a:prstGeom>
          <a:noFill/>
          <a:ln w="9525">
            <a:noFill/>
            <a:miter lim="800000"/>
            <a:headEnd/>
            <a:tailEnd/>
          </a:ln>
        </p:spPr>
      </p:pic>
      <p:pic>
        <p:nvPicPr>
          <p:cNvPr id="3" name="2 Imagen" descr="FOTOS CON ENCANTO DOS.jpg"/>
          <p:cNvPicPr>
            <a:picLocks noGrp="1" noChangeAspect="1"/>
          </p:cNvPicPr>
          <p:nvPr isPhoto="1"/>
        </p:nvPicPr>
        <p:blipFill>
          <a:blip r:embed="rId3" cstate="print">
            <a:lum bright="10000"/>
          </a:blip>
          <a:srcRect l="25134" t="5765" r="24460" b="18199"/>
          <a:stretch>
            <a:fillRect/>
          </a:stretch>
        </p:blipFill>
        <p:spPr bwMode="auto">
          <a:xfrm rot="2013327">
            <a:off x="4868863" y="569913"/>
            <a:ext cx="2303462" cy="3068637"/>
          </a:xfrm>
          <a:prstGeom prst="rect">
            <a:avLst/>
          </a:prstGeom>
          <a:noFill/>
          <a:ln w="9525">
            <a:noFill/>
            <a:miter lim="800000"/>
            <a:headEnd/>
            <a:tailEnd/>
          </a:ln>
          <a:effectLst>
            <a:outerShdw blurRad="50800" dist="50800" dir="5400000" algn="ctr" rotWithShape="0">
              <a:srgbClr val="99FF33"/>
            </a:outerShdw>
          </a:effectLst>
        </p:spPr>
      </p:pic>
      <p:pic>
        <p:nvPicPr>
          <p:cNvPr id="4" name="3 Imagen" descr="FOTOS CON ENCANTO DOS.jpg"/>
          <p:cNvPicPr>
            <a:picLocks noGrp="1" noChangeAspect="1"/>
          </p:cNvPicPr>
          <p:nvPr isPhoto="1"/>
        </p:nvPicPr>
        <p:blipFill>
          <a:blip r:embed="rId4" cstate="print">
            <a:lum bright="10000"/>
          </a:blip>
          <a:srcRect l="18199" t="25134" r="5765" b="24460"/>
          <a:stretch>
            <a:fillRect/>
          </a:stretch>
        </p:blipFill>
        <p:spPr bwMode="auto">
          <a:xfrm>
            <a:off x="5364163" y="2247900"/>
            <a:ext cx="3068637" cy="2305050"/>
          </a:xfrm>
          <a:prstGeom prst="rect">
            <a:avLst/>
          </a:prstGeom>
          <a:noFill/>
          <a:ln w="9525">
            <a:noFill/>
            <a:miter lim="800000"/>
            <a:headEnd/>
            <a:tailEnd/>
          </a:ln>
          <a:effectLst>
            <a:outerShdw blurRad="50800" dist="50800" dir="5400000" algn="ctr" rotWithShape="0">
              <a:srgbClr val="99FF33"/>
            </a:outerShdw>
          </a:effectLst>
        </p:spPr>
      </p:pic>
      <p:pic>
        <p:nvPicPr>
          <p:cNvPr id="5" name="4 Imagen" descr="FOTOS CON ENCANTO DOS.jpg"/>
          <p:cNvPicPr>
            <a:picLocks noGrp="1" noChangeAspect="1"/>
          </p:cNvPicPr>
          <p:nvPr isPhoto="1"/>
        </p:nvPicPr>
        <p:blipFill>
          <a:blip r:embed="rId3" cstate="print">
            <a:lum bright="10000"/>
          </a:blip>
          <a:srcRect l="25134" t="5765" r="24460" b="18199"/>
          <a:stretch>
            <a:fillRect/>
          </a:stretch>
        </p:blipFill>
        <p:spPr bwMode="auto">
          <a:xfrm rot="7444105">
            <a:off x="4976019" y="3221831"/>
            <a:ext cx="2305050" cy="3068638"/>
          </a:xfrm>
          <a:prstGeom prst="rect">
            <a:avLst/>
          </a:prstGeom>
          <a:noFill/>
          <a:ln w="9525">
            <a:noFill/>
            <a:miter lim="800000"/>
            <a:headEnd/>
            <a:tailEnd/>
          </a:ln>
          <a:effectLst>
            <a:outerShdw blurRad="50800" dist="50800" dir="5400000" algn="ctr" rotWithShape="0">
              <a:srgbClr val="99FF33"/>
            </a:outerShdw>
          </a:effectLst>
        </p:spPr>
      </p:pic>
      <p:pic>
        <p:nvPicPr>
          <p:cNvPr id="6" name="5 Imagen" descr="FOTOS CON ENCANTO DOS.jpg"/>
          <p:cNvPicPr>
            <a:picLocks noGrp="1" noChangeAspect="1"/>
          </p:cNvPicPr>
          <p:nvPr isPhoto="1"/>
        </p:nvPicPr>
        <p:blipFill>
          <a:blip r:embed="rId5" cstate="print">
            <a:lum bright="10000"/>
          </a:blip>
          <a:srcRect l="24460" t="18199" r="25134" b="5765"/>
          <a:stretch>
            <a:fillRect/>
          </a:stretch>
        </p:blipFill>
        <p:spPr bwMode="auto">
          <a:xfrm>
            <a:off x="3419475" y="3821113"/>
            <a:ext cx="2305050" cy="3068637"/>
          </a:xfrm>
          <a:prstGeom prst="rect">
            <a:avLst/>
          </a:prstGeom>
          <a:noFill/>
          <a:ln w="9525">
            <a:noFill/>
            <a:miter lim="800000"/>
            <a:headEnd/>
            <a:tailEnd/>
          </a:ln>
          <a:effectLst>
            <a:outerShdw blurRad="50800" dist="50800" dir="5400000" algn="ctr" rotWithShape="0">
              <a:srgbClr val="99FF33"/>
            </a:outerShdw>
          </a:effectLst>
        </p:spPr>
      </p:pic>
      <p:pic>
        <p:nvPicPr>
          <p:cNvPr id="7" name="6 Imagen" descr="FOTOS CON ENCANTO DOS.jpg"/>
          <p:cNvPicPr>
            <a:picLocks noGrp="1" noChangeAspect="1"/>
          </p:cNvPicPr>
          <p:nvPr isPhoto="1"/>
        </p:nvPicPr>
        <p:blipFill>
          <a:blip r:embed="rId3" cstate="print">
            <a:lum bright="10000"/>
          </a:blip>
          <a:srcRect l="25134" t="5765" r="24460" b="18199"/>
          <a:stretch>
            <a:fillRect/>
          </a:stretch>
        </p:blipFill>
        <p:spPr bwMode="auto">
          <a:xfrm rot="-8426402">
            <a:off x="2117725" y="3406775"/>
            <a:ext cx="2303463" cy="3068638"/>
          </a:xfrm>
          <a:prstGeom prst="rect">
            <a:avLst/>
          </a:prstGeom>
          <a:noFill/>
          <a:ln w="9525">
            <a:noFill/>
            <a:miter lim="800000"/>
            <a:headEnd/>
            <a:tailEnd/>
          </a:ln>
          <a:effectLst>
            <a:outerShdw blurRad="50800" dist="50800" dir="5400000" algn="ctr" rotWithShape="0">
              <a:srgbClr val="99FF33"/>
            </a:outerShdw>
          </a:effectLst>
        </p:spPr>
      </p:pic>
      <p:pic>
        <p:nvPicPr>
          <p:cNvPr id="8" name="7 Imagen" descr="FOTOS CON ENCANTO DOS.jpg"/>
          <p:cNvPicPr>
            <a:picLocks noGrp="1" noChangeAspect="1"/>
          </p:cNvPicPr>
          <p:nvPr isPhoto="1"/>
        </p:nvPicPr>
        <p:blipFill>
          <a:blip r:embed="rId6" cstate="print">
            <a:lum bright="10000"/>
          </a:blip>
          <a:srcRect l="5765" t="24460" r="18199" b="25134"/>
          <a:stretch>
            <a:fillRect/>
          </a:stretch>
        </p:blipFill>
        <p:spPr bwMode="auto">
          <a:xfrm>
            <a:off x="925513" y="2287588"/>
            <a:ext cx="3068637" cy="2305050"/>
          </a:xfrm>
          <a:prstGeom prst="rect">
            <a:avLst/>
          </a:prstGeom>
          <a:noFill/>
          <a:ln w="9525">
            <a:noFill/>
            <a:miter lim="800000"/>
            <a:headEnd/>
            <a:tailEnd/>
          </a:ln>
          <a:effectLst>
            <a:outerShdw blurRad="50800" dist="50800" dir="5400000" algn="ctr" rotWithShape="0">
              <a:srgbClr val="99FF33"/>
            </a:outerShdw>
          </a:effectLst>
        </p:spPr>
      </p:pic>
      <p:pic>
        <p:nvPicPr>
          <p:cNvPr id="9" name="8 Imagen" descr="FOTOS CON ENCANTO DOS.jpg"/>
          <p:cNvPicPr>
            <a:picLocks noGrp="1" noChangeAspect="1"/>
          </p:cNvPicPr>
          <p:nvPr isPhoto="1"/>
        </p:nvPicPr>
        <p:blipFill>
          <a:blip r:embed="rId3" cstate="print">
            <a:lum bright="10000"/>
          </a:blip>
          <a:srcRect l="25134" t="5765" r="24460" b="18199"/>
          <a:stretch>
            <a:fillRect/>
          </a:stretch>
        </p:blipFill>
        <p:spPr bwMode="auto">
          <a:xfrm rot="-3385813">
            <a:off x="1975644" y="546894"/>
            <a:ext cx="2305050" cy="3068638"/>
          </a:xfrm>
          <a:prstGeom prst="rect">
            <a:avLst/>
          </a:prstGeom>
          <a:noFill/>
          <a:ln w="9525">
            <a:noFill/>
            <a:miter lim="800000"/>
            <a:headEnd/>
            <a:tailEnd/>
          </a:ln>
          <a:effectLst>
            <a:outerShdw blurRad="50800" dist="50800" dir="5400000" algn="ctr" rotWithShape="0">
              <a:srgbClr val="99FF33"/>
            </a:outerShdw>
          </a:effectLst>
        </p:spPr>
      </p:pic>
      <p:pic>
        <p:nvPicPr>
          <p:cNvPr id="2" name="1 Imagen" descr="FOTOS CON ENCANTO DOS.jpg"/>
          <p:cNvPicPr>
            <a:picLocks noGrp="1" noChangeAspect="1"/>
          </p:cNvPicPr>
          <p:nvPr isPhoto="1"/>
        </p:nvPicPr>
        <p:blipFill>
          <a:blip r:embed="rId3" cstate="print">
            <a:lum bright="10000"/>
          </a:blip>
          <a:srcRect l="25134" t="5765" r="24460" b="18199"/>
          <a:stretch>
            <a:fillRect/>
          </a:stretch>
        </p:blipFill>
        <p:spPr bwMode="auto">
          <a:xfrm>
            <a:off x="3419475" y="0"/>
            <a:ext cx="2305050" cy="3068638"/>
          </a:xfrm>
          <a:prstGeom prst="rect">
            <a:avLst/>
          </a:prstGeom>
          <a:noFill/>
          <a:ln w="9525">
            <a:noFill/>
            <a:miter lim="800000"/>
            <a:headEnd/>
            <a:tailEnd/>
          </a:ln>
          <a:effectLst>
            <a:outerShdw blurRad="50800" dist="50800" dir="5400000" algn="ctr" rotWithShape="0">
              <a:srgbClr val="99FF33"/>
            </a:outerShdw>
          </a:effectLst>
        </p:spPr>
      </p:pic>
      <p:pic>
        <p:nvPicPr>
          <p:cNvPr id="13" name="1 Imagen" descr="Diapositiva7.JPG"/>
          <p:cNvPicPr>
            <a:picLocks noGrp="1" noChangeAspect="1"/>
          </p:cNvPicPr>
          <p:nvPr isPhoto="1"/>
        </p:nvPicPr>
        <p:blipFill>
          <a:blip r:embed="rId2" cstate="print"/>
          <a:srcRect/>
          <a:stretch>
            <a:fillRect/>
          </a:stretch>
        </p:blipFill>
        <p:spPr bwMode="auto">
          <a:xfrm>
            <a:off x="0" y="404664"/>
            <a:ext cx="9144000" cy="6048672"/>
          </a:xfrm>
          <a:prstGeom prst="rect">
            <a:avLst/>
          </a:prstGeom>
          <a:noFill/>
          <a:ln w="9525">
            <a:noFill/>
            <a:miter lim="800000"/>
            <a:headEnd/>
            <a:tailEnd/>
          </a:ln>
        </p:spPr>
      </p:pic>
      <p:sp>
        <p:nvSpPr>
          <p:cNvPr id="14" name="13 Forma libre"/>
          <p:cNvSpPr/>
          <p:nvPr/>
        </p:nvSpPr>
        <p:spPr>
          <a:xfrm>
            <a:off x="0" y="-171400"/>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27000">
                <a:srgbClr val="99FF33"/>
              </a:gs>
              <a:gs pos="0">
                <a:srgbClr val="FFFF00"/>
              </a:gs>
              <a:gs pos="71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0" y="5733256"/>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27000">
                <a:srgbClr val="99FF33"/>
              </a:gs>
              <a:gs pos="0">
                <a:srgbClr val="FFFF00"/>
              </a:gs>
              <a:gs pos="71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fltVal val="0"/>
                                          </p:val>
                                        </p:tav>
                                        <p:tav tm="100000">
                                          <p:val>
                                            <p:strVal val="#ppt_w"/>
                                          </p:val>
                                        </p:tav>
                                      </p:tavLst>
                                    </p:anim>
                                    <p:anim calcmode="lin" valueType="num">
                                      <p:cBhvr>
                                        <p:cTn id="11" dur="3000" fill="hold"/>
                                        <p:tgtEl>
                                          <p:spTgt spid="2"/>
                                        </p:tgtEl>
                                        <p:attrNameLst>
                                          <p:attrName>ppt_h</p:attrName>
                                        </p:attrNameLst>
                                      </p:cBhvr>
                                      <p:tavLst>
                                        <p:tav tm="0">
                                          <p:val>
                                            <p:fltVal val="0"/>
                                          </p:val>
                                        </p:tav>
                                        <p:tav tm="100000">
                                          <p:val>
                                            <p:strVal val="#ppt_h"/>
                                          </p:val>
                                        </p:tav>
                                      </p:tavLst>
                                    </p:anim>
                                    <p:anim calcmode="lin" valueType="num">
                                      <p:cBhvr>
                                        <p:cTn id="12" dur="3000" fill="hold"/>
                                        <p:tgtEl>
                                          <p:spTgt spid="2"/>
                                        </p:tgtEl>
                                        <p:attrNameLst>
                                          <p:attrName>ppt_x</p:attrName>
                                        </p:attrNameLst>
                                      </p:cBhvr>
                                      <p:tavLst>
                                        <p:tav tm="0">
                                          <p:val>
                                            <p:fltVal val="0.5"/>
                                          </p:val>
                                        </p:tav>
                                        <p:tav tm="100000">
                                          <p:val>
                                            <p:strVal val="#ppt_x"/>
                                          </p:val>
                                        </p:tav>
                                      </p:tavLst>
                                    </p:anim>
                                    <p:anim calcmode="lin" valueType="num">
                                      <p:cBhvr>
                                        <p:cTn id="13" dur="3000" fill="hold"/>
                                        <p:tgtEl>
                                          <p:spTgt spid="2"/>
                                        </p:tgtEl>
                                        <p:attrNameLst>
                                          <p:attrName>ppt_y</p:attrName>
                                        </p:attrNameLst>
                                      </p:cBhvr>
                                      <p:tavLst>
                                        <p:tav tm="0">
                                          <p:val>
                                            <p:fltVal val="0.5"/>
                                          </p:val>
                                        </p:tav>
                                        <p:tav tm="100000">
                                          <p:val>
                                            <p:strVal val="#ppt_y"/>
                                          </p:val>
                                        </p:tav>
                                      </p:tavLst>
                                    </p:anim>
                                  </p:childTnLst>
                                </p:cTn>
                              </p:par>
                              <p:par>
                                <p:cTn id="14" presetID="8" presetClass="emph" presetSubtype="0" repeatCount="indefinite" fill="hold" nodeType="withEffect">
                                  <p:stCondLst>
                                    <p:cond delay="0"/>
                                  </p:stCondLst>
                                  <p:childTnLst>
                                    <p:animRot by="21600000">
                                      <p:cBhvr>
                                        <p:cTn id="15" dur="3000" fill="hold"/>
                                        <p:tgtEl>
                                          <p:spTgt spid="2"/>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fltVal val="0"/>
                                          </p:val>
                                        </p:tav>
                                        <p:tav tm="100000">
                                          <p:val>
                                            <p:strVal val="#ppt_w"/>
                                          </p:val>
                                        </p:tav>
                                      </p:tavLst>
                                    </p:anim>
                                    <p:anim calcmode="lin" valueType="num">
                                      <p:cBhvr>
                                        <p:cTn id="19" dur="3000" fill="hold"/>
                                        <p:tgtEl>
                                          <p:spTgt spid="3"/>
                                        </p:tgtEl>
                                        <p:attrNameLst>
                                          <p:attrName>ppt_h</p:attrName>
                                        </p:attrNameLst>
                                      </p:cBhvr>
                                      <p:tavLst>
                                        <p:tav tm="0">
                                          <p:val>
                                            <p:fltVal val="0"/>
                                          </p:val>
                                        </p:tav>
                                        <p:tav tm="100000">
                                          <p:val>
                                            <p:strVal val="#ppt_h"/>
                                          </p:val>
                                        </p:tav>
                                      </p:tavLst>
                                    </p:anim>
                                    <p:anim calcmode="lin" valueType="num">
                                      <p:cBhvr>
                                        <p:cTn id="20" dur="3000" fill="hold"/>
                                        <p:tgtEl>
                                          <p:spTgt spid="3"/>
                                        </p:tgtEl>
                                        <p:attrNameLst>
                                          <p:attrName>ppt_x</p:attrName>
                                        </p:attrNameLst>
                                      </p:cBhvr>
                                      <p:tavLst>
                                        <p:tav tm="0">
                                          <p:val>
                                            <p:fltVal val="0.5"/>
                                          </p:val>
                                        </p:tav>
                                        <p:tav tm="100000">
                                          <p:val>
                                            <p:strVal val="#ppt_x"/>
                                          </p:val>
                                        </p:tav>
                                      </p:tavLst>
                                    </p:anim>
                                    <p:anim calcmode="lin" valueType="num">
                                      <p:cBhvr>
                                        <p:cTn id="21" dur="3000" fill="hold"/>
                                        <p:tgtEl>
                                          <p:spTgt spid="3"/>
                                        </p:tgtEl>
                                        <p:attrNameLst>
                                          <p:attrName>ppt_y</p:attrName>
                                        </p:attrNameLst>
                                      </p:cBhvr>
                                      <p:tavLst>
                                        <p:tav tm="0">
                                          <p:val>
                                            <p:fltVal val="0.5"/>
                                          </p:val>
                                        </p:tav>
                                        <p:tav tm="100000">
                                          <p:val>
                                            <p:strVal val="#ppt_y"/>
                                          </p:val>
                                        </p:tav>
                                      </p:tavLst>
                                    </p:anim>
                                  </p:childTnLst>
                                </p:cTn>
                              </p:par>
                              <p:par>
                                <p:cTn id="22" presetID="8" presetClass="emph" presetSubtype="0" repeatCount="indefinite" fill="hold" nodeType="withEffect">
                                  <p:stCondLst>
                                    <p:cond delay="0"/>
                                  </p:stCondLst>
                                  <p:childTnLst>
                                    <p:animRot by="21600000">
                                      <p:cBhvr>
                                        <p:cTn id="23" dur="3000" fill="hold"/>
                                        <p:tgtEl>
                                          <p:spTgt spid="3"/>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fltVal val="0"/>
                                          </p:val>
                                        </p:tav>
                                        <p:tav tm="100000">
                                          <p:val>
                                            <p:strVal val="#ppt_w"/>
                                          </p:val>
                                        </p:tav>
                                      </p:tavLst>
                                    </p:anim>
                                    <p:anim calcmode="lin" valueType="num">
                                      <p:cBhvr>
                                        <p:cTn id="27" dur="3000" fill="hold"/>
                                        <p:tgtEl>
                                          <p:spTgt spid="4"/>
                                        </p:tgtEl>
                                        <p:attrNameLst>
                                          <p:attrName>ppt_h</p:attrName>
                                        </p:attrNameLst>
                                      </p:cBhvr>
                                      <p:tavLst>
                                        <p:tav tm="0">
                                          <p:val>
                                            <p:fltVal val="0"/>
                                          </p:val>
                                        </p:tav>
                                        <p:tav tm="100000">
                                          <p:val>
                                            <p:strVal val="#ppt_h"/>
                                          </p:val>
                                        </p:tav>
                                      </p:tavLst>
                                    </p:anim>
                                    <p:anim calcmode="lin" valueType="num">
                                      <p:cBhvr>
                                        <p:cTn id="28" dur="3000" fill="hold"/>
                                        <p:tgtEl>
                                          <p:spTgt spid="4"/>
                                        </p:tgtEl>
                                        <p:attrNameLst>
                                          <p:attrName>ppt_x</p:attrName>
                                        </p:attrNameLst>
                                      </p:cBhvr>
                                      <p:tavLst>
                                        <p:tav tm="0">
                                          <p:val>
                                            <p:fltVal val="0.5"/>
                                          </p:val>
                                        </p:tav>
                                        <p:tav tm="100000">
                                          <p:val>
                                            <p:strVal val="#ppt_x"/>
                                          </p:val>
                                        </p:tav>
                                      </p:tavLst>
                                    </p:anim>
                                    <p:anim calcmode="lin" valueType="num">
                                      <p:cBhvr>
                                        <p:cTn id="29" dur="3000" fill="hold"/>
                                        <p:tgtEl>
                                          <p:spTgt spid="4"/>
                                        </p:tgtEl>
                                        <p:attrNameLst>
                                          <p:attrName>ppt_y</p:attrName>
                                        </p:attrNameLst>
                                      </p:cBhvr>
                                      <p:tavLst>
                                        <p:tav tm="0">
                                          <p:val>
                                            <p:fltVal val="0.5"/>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4"/>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p:val>
                                            <p:fltVal val="0"/>
                                          </p:val>
                                        </p:tav>
                                        <p:tav tm="100000">
                                          <p:val>
                                            <p:strVal val="#ppt_w"/>
                                          </p:val>
                                        </p:tav>
                                      </p:tavLst>
                                    </p:anim>
                                    <p:anim calcmode="lin" valueType="num">
                                      <p:cBhvr>
                                        <p:cTn id="35" dur="3000" fill="hold"/>
                                        <p:tgtEl>
                                          <p:spTgt spid="5"/>
                                        </p:tgtEl>
                                        <p:attrNameLst>
                                          <p:attrName>ppt_h</p:attrName>
                                        </p:attrNameLst>
                                      </p:cBhvr>
                                      <p:tavLst>
                                        <p:tav tm="0">
                                          <p:val>
                                            <p:fltVal val="0"/>
                                          </p:val>
                                        </p:tav>
                                        <p:tav tm="100000">
                                          <p:val>
                                            <p:strVal val="#ppt_h"/>
                                          </p:val>
                                        </p:tav>
                                      </p:tavLst>
                                    </p:anim>
                                    <p:anim calcmode="lin" valueType="num">
                                      <p:cBhvr>
                                        <p:cTn id="36" dur="3000" fill="hold"/>
                                        <p:tgtEl>
                                          <p:spTgt spid="5"/>
                                        </p:tgtEl>
                                        <p:attrNameLst>
                                          <p:attrName>ppt_x</p:attrName>
                                        </p:attrNameLst>
                                      </p:cBhvr>
                                      <p:tavLst>
                                        <p:tav tm="0">
                                          <p:val>
                                            <p:fltVal val="0.5"/>
                                          </p:val>
                                        </p:tav>
                                        <p:tav tm="100000">
                                          <p:val>
                                            <p:strVal val="#ppt_x"/>
                                          </p:val>
                                        </p:tav>
                                      </p:tavLst>
                                    </p:anim>
                                    <p:anim calcmode="lin" valueType="num">
                                      <p:cBhvr>
                                        <p:cTn id="37" dur="3000" fill="hold"/>
                                        <p:tgtEl>
                                          <p:spTgt spid="5"/>
                                        </p:tgtEl>
                                        <p:attrNameLst>
                                          <p:attrName>ppt_y</p:attrName>
                                        </p:attrNameLst>
                                      </p:cBhvr>
                                      <p:tavLst>
                                        <p:tav tm="0">
                                          <p:val>
                                            <p:fltVal val="0.5"/>
                                          </p:val>
                                        </p:tav>
                                        <p:tav tm="100000">
                                          <p:val>
                                            <p:strVal val="#ppt_y"/>
                                          </p:val>
                                        </p:tav>
                                      </p:tavLst>
                                    </p:anim>
                                  </p:childTnLst>
                                </p:cTn>
                              </p:par>
                              <p:par>
                                <p:cTn id="38" presetID="8" presetClass="emph" presetSubtype="0" repeatCount="indefinite" fill="hold" nodeType="withEffect">
                                  <p:stCondLst>
                                    <p:cond delay="0"/>
                                  </p:stCondLst>
                                  <p:childTnLst>
                                    <p:animRot by="21600000">
                                      <p:cBhvr>
                                        <p:cTn id="39" dur="3000" fill="hold"/>
                                        <p:tgtEl>
                                          <p:spTgt spid="5"/>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p:val>
                                            <p:fltVal val="0"/>
                                          </p:val>
                                        </p:tav>
                                        <p:tav tm="100000">
                                          <p:val>
                                            <p:strVal val="#ppt_w"/>
                                          </p:val>
                                        </p:tav>
                                      </p:tavLst>
                                    </p:anim>
                                    <p:anim calcmode="lin" valueType="num">
                                      <p:cBhvr>
                                        <p:cTn id="43" dur="3000" fill="hold"/>
                                        <p:tgtEl>
                                          <p:spTgt spid="6"/>
                                        </p:tgtEl>
                                        <p:attrNameLst>
                                          <p:attrName>ppt_h</p:attrName>
                                        </p:attrNameLst>
                                      </p:cBhvr>
                                      <p:tavLst>
                                        <p:tav tm="0">
                                          <p:val>
                                            <p:fltVal val="0"/>
                                          </p:val>
                                        </p:tav>
                                        <p:tav tm="100000">
                                          <p:val>
                                            <p:strVal val="#ppt_h"/>
                                          </p:val>
                                        </p:tav>
                                      </p:tavLst>
                                    </p:anim>
                                    <p:anim calcmode="lin" valueType="num">
                                      <p:cBhvr>
                                        <p:cTn id="44" dur="3000" fill="hold"/>
                                        <p:tgtEl>
                                          <p:spTgt spid="6"/>
                                        </p:tgtEl>
                                        <p:attrNameLst>
                                          <p:attrName>ppt_x</p:attrName>
                                        </p:attrNameLst>
                                      </p:cBhvr>
                                      <p:tavLst>
                                        <p:tav tm="0">
                                          <p:val>
                                            <p:fltVal val="0.5"/>
                                          </p:val>
                                        </p:tav>
                                        <p:tav tm="100000">
                                          <p:val>
                                            <p:strVal val="#ppt_x"/>
                                          </p:val>
                                        </p:tav>
                                      </p:tavLst>
                                    </p:anim>
                                    <p:anim calcmode="lin" valueType="num">
                                      <p:cBhvr>
                                        <p:cTn id="45" dur="3000" fill="hold"/>
                                        <p:tgtEl>
                                          <p:spTgt spid="6"/>
                                        </p:tgtEl>
                                        <p:attrNameLst>
                                          <p:attrName>ppt_y</p:attrName>
                                        </p:attrNameLst>
                                      </p:cBhvr>
                                      <p:tavLst>
                                        <p:tav tm="0">
                                          <p:val>
                                            <p:fltVal val="0.5"/>
                                          </p:val>
                                        </p:tav>
                                        <p:tav tm="100000">
                                          <p:val>
                                            <p:strVal val="#ppt_y"/>
                                          </p:val>
                                        </p:tav>
                                      </p:tavLst>
                                    </p:anim>
                                  </p:childTnLst>
                                </p:cTn>
                              </p:par>
                              <p:par>
                                <p:cTn id="46" presetID="8" presetClass="emph" presetSubtype="0" repeatCount="indefinite" fill="hold" nodeType="withEffect">
                                  <p:stCondLst>
                                    <p:cond delay="0"/>
                                  </p:stCondLst>
                                  <p:childTnLst>
                                    <p:animRot by="21600000">
                                      <p:cBhvr>
                                        <p:cTn id="47" dur="3000" fill="hold"/>
                                        <p:tgtEl>
                                          <p:spTgt spid="6"/>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p:val>
                                            <p:fltVal val="0"/>
                                          </p:val>
                                        </p:tav>
                                        <p:tav tm="100000">
                                          <p:val>
                                            <p:strVal val="#ppt_w"/>
                                          </p:val>
                                        </p:tav>
                                      </p:tavLst>
                                    </p:anim>
                                    <p:anim calcmode="lin" valueType="num">
                                      <p:cBhvr>
                                        <p:cTn id="51" dur="3000" fill="hold"/>
                                        <p:tgtEl>
                                          <p:spTgt spid="7"/>
                                        </p:tgtEl>
                                        <p:attrNameLst>
                                          <p:attrName>ppt_h</p:attrName>
                                        </p:attrNameLst>
                                      </p:cBhvr>
                                      <p:tavLst>
                                        <p:tav tm="0">
                                          <p:val>
                                            <p:fltVal val="0"/>
                                          </p:val>
                                        </p:tav>
                                        <p:tav tm="100000">
                                          <p:val>
                                            <p:strVal val="#ppt_h"/>
                                          </p:val>
                                        </p:tav>
                                      </p:tavLst>
                                    </p:anim>
                                    <p:anim calcmode="lin" valueType="num">
                                      <p:cBhvr>
                                        <p:cTn id="52" dur="3000" fill="hold"/>
                                        <p:tgtEl>
                                          <p:spTgt spid="7"/>
                                        </p:tgtEl>
                                        <p:attrNameLst>
                                          <p:attrName>ppt_x</p:attrName>
                                        </p:attrNameLst>
                                      </p:cBhvr>
                                      <p:tavLst>
                                        <p:tav tm="0">
                                          <p:val>
                                            <p:fltVal val="0.5"/>
                                          </p:val>
                                        </p:tav>
                                        <p:tav tm="100000">
                                          <p:val>
                                            <p:strVal val="#ppt_x"/>
                                          </p:val>
                                        </p:tav>
                                      </p:tavLst>
                                    </p:anim>
                                    <p:anim calcmode="lin" valueType="num">
                                      <p:cBhvr>
                                        <p:cTn id="53" dur="3000" fill="hold"/>
                                        <p:tgtEl>
                                          <p:spTgt spid="7"/>
                                        </p:tgtEl>
                                        <p:attrNameLst>
                                          <p:attrName>ppt_y</p:attrName>
                                        </p:attrNameLst>
                                      </p:cBhvr>
                                      <p:tavLst>
                                        <p:tav tm="0">
                                          <p:val>
                                            <p:fltVal val="0.5"/>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7"/>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8" presetClass="emph" presetSubtype="0" repeatCount="indefinite" fill="hold" nodeType="withEffect">
                                  <p:stCondLst>
                                    <p:cond delay="0"/>
                                  </p:stCondLst>
                                  <p:childTnLst>
                                    <p:animRot by="21600000">
                                      <p:cBhvr>
                                        <p:cTn id="63" dur="3000" fill="hold"/>
                                        <p:tgtEl>
                                          <p:spTgt spid="8"/>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fltVal val="0"/>
                                          </p:val>
                                        </p:tav>
                                        <p:tav tm="100000">
                                          <p:val>
                                            <p:strVal val="#ppt_w"/>
                                          </p:val>
                                        </p:tav>
                                      </p:tavLst>
                                    </p:anim>
                                    <p:anim calcmode="lin" valueType="num">
                                      <p:cBhvr>
                                        <p:cTn id="67" dur="3000" fill="hold"/>
                                        <p:tgtEl>
                                          <p:spTgt spid="9"/>
                                        </p:tgtEl>
                                        <p:attrNameLst>
                                          <p:attrName>ppt_h</p:attrName>
                                        </p:attrNameLst>
                                      </p:cBhvr>
                                      <p:tavLst>
                                        <p:tav tm="0">
                                          <p:val>
                                            <p:fltVal val="0"/>
                                          </p:val>
                                        </p:tav>
                                        <p:tav tm="100000">
                                          <p:val>
                                            <p:strVal val="#ppt_h"/>
                                          </p:val>
                                        </p:tav>
                                      </p:tavLst>
                                    </p:anim>
                                    <p:anim calcmode="lin" valueType="num">
                                      <p:cBhvr>
                                        <p:cTn id="68" dur="3000" fill="hold"/>
                                        <p:tgtEl>
                                          <p:spTgt spid="9"/>
                                        </p:tgtEl>
                                        <p:attrNameLst>
                                          <p:attrName>ppt_x</p:attrName>
                                        </p:attrNameLst>
                                      </p:cBhvr>
                                      <p:tavLst>
                                        <p:tav tm="0">
                                          <p:val>
                                            <p:fltVal val="0.5"/>
                                          </p:val>
                                        </p:tav>
                                        <p:tav tm="100000">
                                          <p:val>
                                            <p:strVal val="#ppt_x"/>
                                          </p:val>
                                        </p:tav>
                                      </p:tavLst>
                                    </p:anim>
                                    <p:anim calcmode="lin" valueType="num">
                                      <p:cBhvr>
                                        <p:cTn id="69" dur="3000" fill="hold"/>
                                        <p:tgtEl>
                                          <p:spTgt spid="9"/>
                                        </p:tgtEl>
                                        <p:attrNameLst>
                                          <p:attrName>ppt_y</p:attrName>
                                        </p:attrNameLst>
                                      </p:cBhvr>
                                      <p:tavLst>
                                        <p:tav tm="0">
                                          <p:val>
                                            <p:fltVal val="0.5"/>
                                          </p:val>
                                        </p:tav>
                                        <p:tav tm="100000">
                                          <p:val>
                                            <p:strVal val="#ppt_y"/>
                                          </p:val>
                                        </p:tav>
                                      </p:tavLst>
                                    </p:anim>
                                  </p:childTnLst>
                                </p:cTn>
                              </p:par>
                              <p:par>
                                <p:cTn id="70" presetID="8" presetClass="emph" presetSubtype="0" repeatCount="indefinite" fill="hold" nodeType="withEffect">
                                  <p:stCondLst>
                                    <p:cond delay="0"/>
                                  </p:stCondLst>
                                  <p:childTnLst>
                                    <p:animRot by="21600000">
                                      <p:cBhvr>
                                        <p:cTn id="71" dur="3000" fill="hold"/>
                                        <p:tgtEl>
                                          <p:spTgt spid="9"/>
                                        </p:tgtEl>
                                        <p:attrNameLst>
                                          <p:attrName>r</p:attrName>
                                        </p:attrNameLst>
                                      </p:cBhvr>
                                    </p:animRot>
                                  </p:childTnLst>
                                </p:cTn>
                              </p:par>
                              <p:par>
                                <p:cTn id="72" presetID="10" presetClass="entr" presetSubtype="0"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3000"/>
                                        <p:tgtEl>
                                          <p:spTgt spid="10"/>
                                        </p:tgtEl>
                                      </p:cBhvr>
                                    </p:animEffect>
                                  </p:childTnLst>
                                </p:cTn>
                              </p:par>
                            </p:childTnLst>
                          </p:cTn>
                        </p:par>
                        <p:par>
                          <p:cTn id="75" fill="hold">
                            <p:stCondLst>
                              <p:cond delay="3000"/>
                            </p:stCondLst>
                            <p:childTnLst>
                              <p:par>
                                <p:cTn id="76" presetID="23" presetClass="exit" presetSubtype="544" fill="hold" nodeType="afterEffect">
                                  <p:stCondLst>
                                    <p:cond delay="0"/>
                                  </p:stCondLst>
                                  <p:childTnLst>
                                    <p:anim calcmode="lin" valueType="num">
                                      <p:cBhvr>
                                        <p:cTn id="77" dur="3000"/>
                                        <p:tgtEl>
                                          <p:spTgt spid="2"/>
                                        </p:tgtEl>
                                        <p:attrNameLst>
                                          <p:attrName>ppt_w</p:attrName>
                                        </p:attrNameLst>
                                      </p:cBhvr>
                                      <p:tavLst>
                                        <p:tav tm="0">
                                          <p:val>
                                            <p:strVal val="ppt_w"/>
                                          </p:val>
                                        </p:tav>
                                        <p:tav tm="100000">
                                          <p:val>
                                            <p:fltVal val="0"/>
                                          </p:val>
                                        </p:tav>
                                      </p:tavLst>
                                    </p:anim>
                                    <p:anim calcmode="lin" valueType="num">
                                      <p:cBhvr>
                                        <p:cTn id="78" dur="3000"/>
                                        <p:tgtEl>
                                          <p:spTgt spid="2"/>
                                        </p:tgtEl>
                                        <p:attrNameLst>
                                          <p:attrName>ppt_h</p:attrName>
                                        </p:attrNameLst>
                                      </p:cBhvr>
                                      <p:tavLst>
                                        <p:tav tm="0">
                                          <p:val>
                                            <p:strVal val="ppt_h"/>
                                          </p:val>
                                        </p:tav>
                                        <p:tav tm="100000">
                                          <p:val>
                                            <p:fltVal val="0"/>
                                          </p:val>
                                        </p:tav>
                                      </p:tavLst>
                                    </p:anim>
                                    <p:anim calcmode="lin" valueType="num">
                                      <p:cBhvr>
                                        <p:cTn id="79" dur="3000"/>
                                        <p:tgtEl>
                                          <p:spTgt spid="2"/>
                                        </p:tgtEl>
                                        <p:attrNameLst>
                                          <p:attrName>ppt_x</p:attrName>
                                        </p:attrNameLst>
                                      </p:cBhvr>
                                      <p:tavLst>
                                        <p:tav tm="0">
                                          <p:val>
                                            <p:strVal val="ppt_x"/>
                                          </p:val>
                                        </p:tav>
                                        <p:tav tm="100000">
                                          <p:val>
                                            <p:fltVal val="0.5"/>
                                          </p:val>
                                        </p:tav>
                                      </p:tavLst>
                                    </p:anim>
                                    <p:anim calcmode="lin" valueType="num">
                                      <p:cBhvr>
                                        <p:cTn id="80" dur="3000"/>
                                        <p:tgtEl>
                                          <p:spTgt spid="2"/>
                                        </p:tgtEl>
                                        <p:attrNameLst>
                                          <p:attrName>ppt_y</p:attrName>
                                        </p:attrNameLst>
                                      </p:cBhvr>
                                      <p:tavLst>
                                        <p:tav tm="0">
                                          <p:val>
                                            <p:strVal val="ppt_y"/>
                                          </p:val>
                                        </p:tav>
                                        <p:tav tm="100000">
                                          <p:val>
                                            <p:fltVal val="0.5"/>
                                          </p:val>
                                        </p:tav>
                                      </p:tavLst>
                                    </p:anim>
                                    <p:set>
                                      <p:cBhvr>
                                        <p:cTn id="81" dur="1" fill="hold">
                                          <p:stCondLst>
                                            <p:cond delay="2999"/>
                                          </p:stCondLst>
                                        </p:cTn>
                                        <p:tgtEl>
                                          <p:spTgt spid="2"/>
                                        </p:tgtEl>
                                        <p:attrNameLst>
                                          <p:attrName>style.visibility</p:attrName>
                                        </p:attrNameLst>
                                      </p:cBhvr>
                                      <p:to>
                                        <p:strVal val="hidden"/>
                                      </p:to>
                                    </p:set>
                                  </p:childTnLst>
                                </p:cTn>
                              </p:par>
                              <p:par>
                                <p:cTn id="82" presetID="23" presetClass="exit" presetSubtype="544" fill="hold" nodeType="withEffect">
                                  <p:stCondLst>
                                    <p:cond delay="0"/>
                                  </p:stCondLst>
                                  <p:childTnLst>
                                    <p:anim calcmode="lin" valueType="num">
                                      <p:cBhvr>
                                        <p:cTn id="83" dur="3000"/>
                                        <p:tgtEl>
                                          <p:spTgt spid="3"/>
                                        </p:tgtEl>
                                        <p:attrNameLst>
                                          <p:attrName>ppt_w</p:attrName>
                                        </p:attrNameLst>
                                      </p:cBhvr>
                                      <p:tavLst>
                                        <p:tav tm="0">
                                          <p:val>
                                            <p:strVal val="ppt_w"/>
                                          </p:val>
                                        </p:tav>
                                        <p:tav tm="100000">
                                          <p:val>
                                            <p:fltVal val="0"/>
                                          </p:val>
                                        </p:tav>
                                      </p:tavLst>
                                    </p:anim>
                                    <p:anim calcmode="lin" valueType="num">
                                      <p:cBhvr>
                                        <p:cTn id="84" dur="3000"/>
                                        <p:tgtEl>
                                          <p:spTgt spid="3"/>
                                        </p:tgtEl>
                                        <p:attrNameLst>
                                          <p:attrName>ppt_h</p:attrName>
                                        </p:attrNameLst>
                                      </p:cBhvr>
                                      <p:tavLst>
                                        <p:tav tm="0">
                                          <p:val>
                                            <p:strVal val="ppt_h"/>
                                          </p:val>
                                        </p:tav>
                                        <p:tav tm="100000">
                                          <p:val>
                                            <p:fltVal val="0"/>
                                          </p:val>
                                        </p:tav>
                                      </p:tavLst>
                                    </p:anim>
                                    <p:anim calcmode="lin" valueType="num">
                                      <p:cBhvr>
                                        <p:cTn id="85" dur="3000"/>
                                        <p:tgtEl>
                                          <p:spTgt spid="3"/>
                                        </p:tgtEl>
                                        <p:attrNameLst>
                                          <p:attrName>ppt_x</p:attrName>
                                        </p:attrNameLst>
                                      </p:cBhvr>
                                      <p:tavLst>
                                        <p:tav tm="0">
                                          <p:val>
                                            <p:strVal val="ppt_x"/>
                                          </p:val>
                                        </p:tav>
                                        <p:tav tm="100000">
                                          <p:val>
                                            <p:fltVal val="0.5"/>
                                          </p:val>
                                        </p:tav>
                                      </p:tavLst>
                                    </p:anim>
                                    <p:anim calcmode="lin" valueType="num">
                                      <p:cBhvr>
                                        <p:cTn id="86" dur="3000"/>
                                        <p:tgtEl>
                                          <p:spTgt spid="3"/>
                                        </p:tgtEl>
                                        <p:attrNameLst>
                                          <p:attrName>ppt_y</p:attrName>
                                        </p:attrNameLst>
                                      </p:cBhvr>
                                      <p:tavLst>
                                        <p:tav tm="0">
                                          <p:val>
                                            <p:strVal val="ppt_y"/>
                                          </p:val>
                                        </p:tav>
                                        <p:tav tm="100000">
                                          <p:val>
                                            <p:fltVal val="0.5"/>
                                          </p:val>
                                        </p:tav>
                                      </p:tavLst>
                                    </p:anim>
                                    <p:set>
                                      <p:cBhvr>
                                        <p:cTn id="87" dur="1" fill="hold">
                                          <p:stCondLst>
                                            <p:cond delay="2999"/>
                                          </p:stCondLst>
                                        </p:cTn>
                                        <p:tgtEl>
                                          <p:spTgt spid="3"/>
                                        </p:tgtEl>
                                        <p:attrNameLst>
                                          <p:attrName>style.visibility</p:attrName>
                                        </p:attrNameLst>
                                      </p:cBhvr>
                                      <p:to>
                                        <p:strVal val="hidden"/>
                                      </p:to>
                                    </p:set>
                                  </p:childTnLst>
                                </p:cTn>
                              </p:par>
                              <p:par>
                                <p:cTn id="88" presetID="23" presetClass="exit" presetSubtype="544" fill="hold" nodeType="withEffect">
                                  <p:stCondLst>
                                    <p:cond delay="0"/>
                                  </p:stCondLst>
                                  <p:childTnLst>
                                    <p:anim calcmode="lin" valueType="num">
                                      <p:cBhvr>
                                        <p:cTn id="89" dur="3000"/>
                                        <p:tgtEl>
                                          <p:spTgt spid="4"/>
                                        </p:tgtEl>
                                        <p:attrNameLst>
                                          <p:attrName>ppt_w</p:attrName>
                                        </p:attrNameLst>
                                      </p:cBhvr>
                                      <p:tavLst>
                                        <p:tav tm="0">
                                          <p:val>
                                            <p:strVal val="ppt_w"/>
                                          </p:val>
                                        </p:tav>
                                        <p:tav tm="100000">
                                          <p:val>
                                            <p:fltVal val="0"/>
                                          </p:val>
                                        </p:tav>
                                      </p:tavLst>
                                    </p:anim>
                                    <p:anim calcmode="lin" valueType="num">
                                      <p:cBhvr>
                                        <p:cTn id="90" dur="3000"/>
                                        <p:tgtEl>
                                          <p:spTgt spid="4"/>
                                        </p:tgtEl>
                                        <p:attrNameLst>
                                          <p:attrName>ppt_h</p:attrName>
                                        </p:attrNameLst>
                                      </p:cBhvr>
                                      <p:tavLst>
                                        <p:tav tm="0">
                                          <p:val>
                                            <p:strVal val="ppt_h"/>
                                          </p:val>
                                        </p:tav>
                                        <p:tav tm="100000">
                                          <p:val>
                                            <p:fltVal val="0"/>
                                          </p:val>
                                        </p:tav>
                                      </p:tavLst>
                                    </p:anim>
                                    <p:anim calcmode="lin" valueType="num">
                                      <p:cBhvr>
                                        <p:cTn id="91" dur="3000"/>
                                        <p:tgtEl>
                                          <p:spTgt spid="4"/>
                                        </p:tgtEl>
                                        <p:attrNameLst>
                                          <p:attrName>ppt_x</p:attrName>
                                        </p:attrNameLst>
                                      </p:cBhvr>
                                      <p:tavLst>
                                        <p:tav tm="0">
                                          <p:val>
                                            <p:strVal val="ppt_x"/>
                                          </p:val>
                                        </p:tav>
                                        <p:tav tm="100000">
                                          <p:val>
                                            <p:fltVal val="0.5"/>
                                          </p:val>
                                        </p:tav>
                                      </p:tavLst>
                                    </p:anim>
                                    <p:anim calcmode="lin" valueType="num">
                                      <p:cBhvr>
                                        <p:cTn id="92" dur="3000"/>
                                        <p:tgtEl>
                                          <p:spTgt spid="4"/>
                                        </p:tgtEl>
                                        <p:attrNameLst>
                                          <p:attrName>ppt_y</p:attrName>
                                        </p:attrNameLst>
                                      </p:cBhvr>
                                      <p:tavLst>
                                        <p:tav tm="0">
                                          <p:val>
                                            <p:strVal val="ppt_y"/>
                                          </p:val>
                                        </p:tav>
                                        <p:tav tm="100000">
                                          <p:val>
                                            <p:fltVal val="0.5"/>
                                          </p:val>
                                        </p:tav>
                                      </p:tavLst>
                                    </p:anim>
                                    <p:set>
                                      <p:cBhvr>
                                        <p:cTn id="93" dur="1" fill="hold">
                                          <p:stCondLst>
                                            <p:cond delay="2999"/>
                                          </p:stCondLst>
                                        </p:cTn>
                                        <p:tgtEl>
                                          <p:spTgt spid="4"/>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3000"/>
                                        <p:tgtEl>
                                          <p:spTgt spid="5"/>
                                        </p:tgtEl>
                                        <p:attrNameLst>
                                          <p:attrName>ppt_w</p:attrName>
                                        </p:attrNameLst>
                                      </p:cBhvr>
                                      <p:tavLst>
                                        <p:tav tm="0">
                                          <p:val>
                                            <p:strVal val="ppt_w"/>
                                          </p:val>
                                        </p:tav>
                                        <p:tav tm="100000">
                                          <p:val>
                                            <p:fltVal val="0"/>
                                          </p:val>
                                        </p:tav>
                                      </p:tavLst>
                                    </p:anim>
                                    <p:anim calcmode="lin" valueType="num">
                                      <p:cBhvr>
                                        <p:cTn id="96" dur="3000"/>
                                        <p:tgtEl>
                                          <p:spTgt spid="5"/>
                                        </p:tgtEl>
                                        <p:attrNameLst>
                                          <p:attrName>ppt_h</p:attrName>
                                        </p:attrNameLst>
                                      </p:cBhvr>
                                      <p:tavLst>
                                        <p:tav tm="0">
                                          <p:val>
                                            <p:strVal val="ppt_h"/>
                                          </p:val>
                                        </p:tav>
                                        <p:tav tm="100000">
                                          <p:val>
                                            <p:fltVal val="0"/>
                                          </p:val>
                                        </p:tav>
                                      </p:tavLst>
                                    </p:anim>
                                    <p:anim calcmode="lin" valueType="num">
                                      <p:cBhvr>
                                        <p:cTn id="97" dur="3000"/>
                                        <p:tgtEl>
                                          <p:spTgt spid="5"/>
                                        </p:tgtEl>
                                        <p:attrNameLst>
                                          <p:attrName>ppt_x</p:attrName>
                                        </p:attrNameLst>
                                      </p:cBhvr>
                                      <p:tavLst>
                                        <p:tav tm="0">
                                          <p:val>
                                            <p:strVal val="ppt_x"/>
                                          </p:val>
                                        </p:tav>
                                        <p:tav tm="100000">
                                          <p:val>
                                            <p:fltVal val="0.5"/>
                                          </p:val>
                                        </p:tav>
                                      </p:tavLst>
                                    </p:anim>
                                    <p:anim calcmode="lin" valueType="num">
                                      <p:cBhvr>
                                        <p:cTn id="98" dur="3000"/>
                                        <p:tgtEl>
                                          <p:spTgt spid="5"/>
                                        </p:tgtEl>
                                        <p:attrNameLst>
                                          <p:attrName>ppt_y</p:attrName>
                                        </p:attrNameLst>
                                      </p:cBhvr>
                                      <p:tavLst>
                                        <p:tav tm="0">
                                          <p:val>
                                            <p:strVal val="ppt_y"/>
                                          </p:val>
                                        </p:tav>
                                        <p:tav tm="100000">
                                          <p:val>
                                            <p:fltVal val="0.5"/>
                                          </p:val>
                                        </p:tav>
                                      </p:tavLst>
                                    </p:anim>
                                    <p:set>
                                      <p:cBhvr>
                                        <p:cTn id="99" dur="1" fill="hold">
                                          <p:stCondLst>
                                            <p:cond delay="2999"/>
                                          </p:stCondLst>
                                        </p:cTn>
                                        <p:tgtEl>
                                          <p:spTgt spid="5"/>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3000"/>
                                        <p:tgtEl>
                                          <p:spTgt spid="6"/>
                                        </p:tgtEl>
                                        <p:attrNameLst>
                                          <p:attrName>ppt_w</p:attrName>
                                        </p:attrNameLst>
                                      </p:cBhvr>
                                      <p:tavLst>
                                        <p:tav tm="0">
                                          <p:val>
                                            <p:strVal val="ppt_w"/>
                                          </p:val>
                                        </p:tav>
                                        <p:tav tm="100000">
                                          <p:val>
                                            <p:fltVal val="0"/>
                                          </p:val>
                                        </p:tav>
                                      </p:tavLst>
                                    </p:anim>
                                    <p:anim calcmode="lin" valueType="num">
                                      <p:cBhvr>
                                        <p:cTn id="102" dur="3000"/>
                                        <p:tgtEl>
                                          <p:spTgt spid="6"/>
                                        </p:tgtEl>
                                        <p:attrNameLst>
                                          <p:attrName>ppt_h</p:attrName>
                                        </p:attrNameLst>
                                      </p:cBhvr>
                                      <p:tavLst>
                                        <p:tav tm="0">
                                          <p:val>
                                            <p:strVal val="ppt_h"/>
                                          </p:val>
                                        </p:tav>
                                        <p:tav tm="100000">
                                          <p:val>
                                            <p:fltVal val="0"/>
                                          </p:val>
                                        </p:tav>
                                      </p:tavLst>
                                    </p:anim>
                                    <p:anim calcmode="lin" valueType="num">
                                      <p:cBhvr>
                                        <p:cTn id="103" dur="3000"/>
                                        <p:tgtEl>
                                          <p:spTgt spid="6"/>
                                        </p:tgtEl>
                                        <p:attrNameLst>
                                          <p:attrName>ppt_x</p:attrName>
                                        </p:attrNameLst>
                                      </p:cBhvr>
                                      <p:tavLst>
                                        <p:tav tm="0">
                                          <p:val>
                                            <p:strVal val="ppt_x"/>
                                          </p:val>
                                        </p:tav>
                                        <p:tav tm="100000">
                                          <p:val>
                                            <p:fltVal val="0.5"/>
                                          </p:val>
                                        </p:tav>
                                      </p:tavLst>
                                    </p:anim>
                                    <p:anim calcmode="lin" valueType="num">
                                      <p:cBhvr>
                                        <p:cTn id="104" dur="3000"/>
                                        <p:tgtEl>
                                          <p:spTgt spid="6"/>
                                        </p:tgtEl>
                                        <p:attrNameLst>
                                          <p:attrName>ppt_y</p:attrName>
                                        </p:attrNameLst>
                                      </p:cBhvr>
                                      <p:tavLst>
                                        <p:tav tm="0">
                                          <p:val>
                                            <p:strVal val="ppt_y"/>
                                          </p:val>
                                        </p:tav>
                                        <p:tav tm="100000">
                                          <p:val>
                                            <p:fltVal val="0.5"/>
                                          </p:val>
                                        </p:tav>
                                      </p:tavLst>
                                    </p:anim>
                                    <p:set>
                                      <p:cBhvr>
                                        <p:cTn id="105" dur="1" fill="hold">
                                          <p:stCondLst>
                                            <p:cond delay="2999"/>
                                          </p:stCondLst>
                                        </p:cTn>
                                        <p:tgtEl>
                                          <p:spTgt spid="6"/>
                                        </p:tgtEl>
                                        <p:attrNameLst>
                                          <p:attrName>style.visibility</p:attrName>
                                        </p:attrNameLst>
                                      </p:cBhvr>
                                      <p:to>
                                        <p:strVal val="hidden"/>
                                      </p:to>
                                    </p:set>
                                  </p:childTnLst>
                                </p:cTn>
                              </p:par>
                              <p:par>
                                <p:cTn id="106" presetID="23" presetClass="exit" presetSubtype="544" fill="hold" nodeType="withEffect">
                                  <p:stCondLst>
                                    <p:cond delay="0"/>
                                  </p:stCondLst>
                                  <p:childTnLst>
                                    <p:anim calcmode="lin" valueType="num">
                                      <p:cBhvr>
                                        <p:cTn id="107" dur="3000"/>
                                        <p:tgtEl>
                                          <p:spTgt spid="7"/>
                                        </p:tgtEl>
                                        <p:attrNameLst>
                                          <p:attrName>ppt_w</p:attrName>
                                        </p:attrNameLst>
                                      </p:cBhvr>
                                      <p:tavLst>
                                        <p:tav tm="0">
                                          <p:val>
                                            <p:strVal val="ppt_w"/>
                                          </p:val>
                                        </p:tav>
                                        <p:tav tm="100000">
                                          <p:val>
                                            <p:fltVal val="0"/>
                                          </p:val>
                                        </p:tav>
                                      </p:tavLst>
                                    </p:anim>
                                    <p:anim calcmode="lin" valueType="num">
                                      <p:cBhvr>
                                        <p:cTn id="108" dur="3000"/>
                                        <p:tgtEl>
                                          <p:spTgt spid="7"/>
                                        </p:tgtEl>
                                        <p:attrNameLst>
                                          <p:attrName>ppt_h</p:attrName>
                                        </p:attrNameLst>
                                      </p:cBhvr>
                                      <p:tavLst>
                                        <p:tav tm="0">
                                          <p:val>
                                            <p:strVal val="ppt_h"/>
                                          </p:val>
                                        </p:tav>
                                        <p:tav tm="100000">
                                          <p:val>
                                            <p:fltVal val="0"/>
                                          </p:val>
                                        </p:tav>
                                      </p:tavLst>
                                    </p:anim>
                                    <p:anim calcmode="lin" valueType="num">
                                      <p:cBhvr>
                                        <p:cTn id="109" dur="3000"/>
                                        <p:tgtEl>
                                          <p:spTgt spid="7"/>
                                        </p:tgtEl>
                                        <p:attrNameLst>
                                          <p:attrName>ppt_x</p:attrName>
                                        </p:attrNameLst>
                                      </p:cBhvr>
                                      <p:tavLst>
                                        <p:tav tm="0">
                                          <p:val>
                                            <p:strVal val="ppt_x"/>
                                          </p:val>
                                        </p:tav>
                                        <p:tav tm="100000">
                                          <p:val>
                                            <p:fltVal val="0.5"/>
                                          </p:val>
                                        </p:tav>
                                      </p:tavLst>
                                    </p:anim>
                                    <p:anim calcmode="lin" valueType="num">
                                      <p:cBhvr>
                                        <p:cTn id="110" dur="3000"/>
                                        <p:tgtEl>
                                          <p:spTgt spid="7"/>
                                        </p:tgtEl>
                                        <p:attrNameLst>
                                          <p:attrName>ppt_y</p:attrName>
                                        </p:attrNameLst>
                                      </p:cBhvr>
                                      <p:tavLst>
                                        <p:tav tm="0">
                                          <p:val>
                                            <p:strVal val="ppt_y"/>
                                          </p:val>
                                        </p:tav>
                                        <p:tav tm="100000">
                                          <p:val>
                                            <p:fltVal val="0.5"/>
                                          </p:val>
                                        </p:tav>
                                      </p:tavLst>
                                    </p:anim>
                                    <p:set>
                                      <p:cBhvr>
                                        <p:cTn id="111" dur="1" fill="hold">
                                          <p:stCondLst>
                                            <p:cond delay="2999"/>
                                          </p:stCondLst>
                                        </p:cTn>
                                        <p:tgtEl>
                                          <p:spTgt spid="7"/>
                                        </p:tgtEl>
                                        <p:attrNameLst>
                                          <p:attrName>style.visibility</p:attrName>
                                        </p:attrNameLst>
                                      </p:cBhvr>
                                      <p:to>
                                        <p:strVal val="hidden"/>
                                      </p:to>
                                    </p:set>
                                  </p:childTnLst>
                                </p:cTn>
                              </p:par>
                              <p:par>
                                <p:cTn id="112" presetID="23" presetClass="exit" presetSubtype="544" fill="hold" nodeType="withEffect">
                                  <p:stCondLst>
                                    <p:cond delay="0"/>
                                  </p:stCondLst>
                                  <p:childTnLst>
                                    <p:anim calcmode="lin" valueType="num">
                                      <p:cBhvr>
                                        <p:cTn id="113" dur="3000"/>
                                        <p:tgtEl>
                                          <p:spTgt spid="8"/>
                                        </p:tgtEl>
                                        <p:attrNameLst>
                                          <p:attrName>ppt_w</p:attrName>
                                        </p:attrNameLst>
                                      </p:cBhvr>
                                      <p:tavLst>
                                        <p:tav tm="0">
                                          <p:val>
                                            <p:strVal val="ppt_w"/>
                                          </p:val>
                                        </p:tav>
                                        <p:tav tm="100000">
                                          <p:val>
                                            <p:fltVal val="0"/>
                                          </p:val>
                                        </p:tav>
                                      </p:tavLst>
                                    </p:anim>
                                    <p:anim calcmode="lin" valueType="num">
                                      <p:cBhvr>
                                        <p:cTn id="114" dur="3000"/>
                                        <p:tgtEl>
                                          <p:spTgt spid="8"/>
                                        </p:tgtEl>
                                        <p:attrNameLst>
                                          <p:attrName>ppt_h</p:attrName>
                                        </p:attrNameLst>
                                      </p:cBhvr>
                                      <p:tavLst>
                                        <p:tav tm="0">
                                          <p:val>
                                            <p:strVal val="ppt_h"/>
                                          </p:val>
                                        </p:tav>
                                        <p:tav tm="100000">
                                          <p:val>
                                            <p:fltVal val="0"/>
                                          </p:val>
                                        </p:tav>
                                      </p:tavLst>
                                    </p:anim>
                                    <p:anim calcmode="lin" valueType="num">
                                      <p:cBhvr>
                                        <p:cTn id="115" dur="3000"/>
                                        <p:tgtEl>
                                          <p:spTgt spid="8"/>
                                        </p:tgtEl>
                                        <p:attrNameLst>
                                          <p:attrName>ppt_x</p:attrName>
                                        </p:attrNameLst>
                                      </p:cBhvr>
                                      <p:tavLst>
                                        <p:tav tm="0">
                                          <p:val>
                                            <p:strVal val="ppt_x"/>
                                          </p:val>
                                        </p:tav>
                                        <p:tav tm="100000">
                                          <p:val>
                                            <p:fltVal val="0.5"/>
                                          </p:val>
                                        </p:tav>
                                      </p:tavLst>
                                    </p:anim>
                                    <p:anim calcmode="lin" valueType="num">
                                      <p:cBhvr>
                                        <p:cTn id="116" dur="3000"/>
                                        <p:tgtEl>
                                          <p:spTgt spid="8"/>
                                        </p:tgtEl>
                                        <p:attrNameLst>
                                          <p:attrName>ppt_y</p:attrName>
                                        </p:attrNameLst>
                                      </p:cBhvr>
                                      <p:tavLst>
                                        <p:tav tm="0">
                                          <p:val>
                                            <p:strVal val="ppt_y"/>
                                          </p:val>
                                        </p:tav>
                                        <p:tav tm="100000">
                                          <p:val>
                                            <p:fltVal val="0.5"/>
                                          </p:val>
                                        </p:tav>
                                      </p:tavLst>
                                    </p:anim>
                                    <p:set>
                                      <p:cBhvr>
                                        <p:cTn id="117" dur="1" fill="hold">
                                          <p:stCondLst>
                                            <p:cond delay="2999"/>
                                          </p:stCondLst>
                                        </p:cTn>
                                        <p:tgtEl>
                                          <p:spTgt spid="8"/>
                                        </p:tgtEl>
                                        <p:attrNameLst>
                                          <p:attrName>style.visibility</p:attrName>
                                        </p:attrNameLst>
                                      </p:cBhvr>
                                      <p:to>
                                        <p:strVal val="hidden"/>
                                      </p:to>
                                    </p:set>
                                  </p:childTnLst>
                                </p:cTn>
                              </p:par>
                              <p:par>
                                <p:cTn id="118" presetID="23" presetClass="exit" presetSubtype="544" fill="hold" nodeType="withEffect">
                                  <p:stCondLst>
                                    <p:cond delay="0"/>
                                  </p:stCondLst>
                                  <p:childTnLst>
                                    <p:anim calcmode="lin" valueType="num">
                                      <p:cBhvr>
                                        <p:cTn id="119" dur="3000"/>
                                        <p:tgtEl>
                                          <p:spTgt spid="9"/>
                                        </p:tgtEl>
                                        <p:attrNameLst>
                                          <p:attrName>ppt_w</p:attrName>
                                        </p:attrNameLst>
                                      </p:cBhvr>
                                      <p:tavLst>
                                        <p:tav tm="0">
                                          <p:val>
                                            <p:strVal val="ppt_w"/>
                                          </p:val>
                                        </p:tav>
                                        <p:tav tm="100000">
                                          <p:val>
                                            <p:fltVal val="0"/>
                                          </p:val>
                                        </p:tav>
                                      </p:tavLst>
                                    </p:anim>
                                    <p:anim calcmode="lin" valueType="num">
                                      <p:cBhvr>
                                        <p:cTn id="120" dur="3000"/>
                                        <p:tgtEl>
                                          <p:spTgt spid="9"/>
                                        </p:tgtEl>
                                        <p:attrNameLst>
                                          <p:attrName>ppt_h</p:attrName>
                                        </p:attrNameLst>
                                      </p:cBhvr>
                                      <p:tavLst>
                                        <p:tav tm="0">
                                          <p:val>
                                            <p:strVal val="ppt_h"/>
                                          </p:val>
                                        </p:tav>
                                        <p:tav tm="100000">
                                          <p:val>
                                            <p:fltVal val="0"/>
                                          </p:val>
                                        </p:tav>
                                      </p:tavLst>
                                    </p:anim>
                                    <p:anim calcmode="lin" valueType="num">
                                      <p:cBhvr>
                                        <p:cTn id="121" dur="3000"/>
                                        <p:tgtEl>
                                          <p:spTgt spid="9"/>
                                        </p:tgtEl>
                                        <p:attrNameLst>
                                          <p:attrName>ppt_x</p:attrName>
                                        </p:attrNameLst>
                                      </p:cBhvr>
                                      <p:tavLst>
                                        <p:tav tm="0">
                                          <p:val>
                                            <p:strVal val="ppt_x"/>
                                          </p:val>
                                        </p:tav>
                                        <p:tav tm="100000">
                                          <p:val>
                                            <p:fltVal val="0.5"/>
                                          </p:val>
                                        </p:tav>
                                      </p:tavLst>
                                    </p:anim>
                                    <p:anim calcmode="lin" valueType="num">
                                      <p:cBhvr>
                                        <p:cTn id="122" dur="3000"/>
                                        <p:tgtEl>
                                          <p:spTgt spid="9"/>
                                        </p:tgtEl>
                                        <p:attrNameLst>
                                          <p:attrName>ppt_y</p:attrName>
                                        </p:attrNameLst>
                                      </p:cBhvr>
                                      <p:tavLst>
                                        <p:tav tm="0">
                                          <p:val>
                                            <p:strVal val="ppt_y"/>
                                          </p:val>
                                        </p:tav>
                                        <p:tav tm="100000">
                                          <p:val>
                                            <p:fltVal val="0.5"/>
                                          </p:val>
                                        </p:tav>
                                      </p:tavLst>
                                    </p:anim>
                                    <p:set>
                                      <p:cBhvr>
                                        <p:cTn id="123"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Diapositiva5.JPG"/>
          <p:cNvPicPr>
            <a:picLocks noGrp="1" noChangeAspect="1"/>
          </p:cNvPicPr>
          <p:nvPr isPhoto="1"/>
        </p:nvPicPr>
        <p:blipFill>
          <a:blip r:embed="rId2" cstate="print"/>
          <a:srcRect/>
          <a:stretch>
            <a:fillRect/>
          </a:stretch>
        </p:blipFill>
        <p:spPr bwMode="auto">
          <a:xfrm>
            <a:off x="0" y="476250"/>
            <a:ext cx="9144000" cy="5905500"/>
          </a:xfrm>
          <a:prstGeom prst="rect">
            <a:avLst/>
          </a:prstGeom>
          <a:noFill/>
          <a:ln w="9525">
            <a:noFill/>
            <a:miter lim="800000"/>
            <a:headEnd/>
            <a:tailEnd/>
          </a:ln>
        </p:spPr>
      </p:pic>
      <p:sp>
        <p:nvSpPr>
          <p:cNvPr id="7" name="6 Forma libre"/>
          <p:cNvSpPr/>
          <p:nvPr/>
        </p:nvSpPr>
        <p:spPr>
          <a:xfrm rot="5400000">
            <a:off x="3725652" y="962980"/>
            <a:ext cx="5904656" cy="493204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62000"/>
              <a:duotone>
                <a:schemeClr val="accent5">
                  <a:shade val="45000"/>
                  <a:satMod val="135000"/>
                </a:schemeClr>
                <a:prstClr val="white"/>
              </a:duotone>
            </a:blip>
            <a:srcRect/>
            <a:tile tx="0" ty="107950" sx="13000" sy="13000" flip="xy" algn="l"/>
          </a:blipFill>
          <a:ln>
            <a:noFill/>
          </a:ln>
          <a:scene3d>
            <a:camera prst="orthographicFront"/>
            <a:lightRig rig="threePt" dir="t">
              <a:rot lat="0" lon="0" rev="10800000"/>
            </a:lightRig>
          </a:scene3d>
          <a:sp3d prstMaterial="metal">
            <a:bevelT w="279400" h="825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orma libre"/>
          <p:cNvSpPr/>
          <p:nvPr/>
        </p:nvSpPr>
        <p:spPr>
          <a:xfrm rot="16200000" flipH="1">
            <a:off x="-486308" y="962980"/>
            <a:ext cx="5904656" cy="493204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62000"/>
              <a:duotone>
                <a:schemeClr val="accent5">
                  <a:shade val="45000"/>
                  <a:satMod val="135000"/>
                </a:schemeClr>
                <a:prstClr val="white"/>
              </a:duotone>
            </a:blip>
            <a:srcRect/>
            <a:tile tx="0" ty="107950" sx="13000" sy="13000" flip="xy" algn="l"/>
          </a:blipFill>
          <a:ln>
            <a:noFill/>
          </a:ln>
          <a:scene3d>
            <a:camera prst="orthographicFront"/>
            <a:lightRig rig="threePt" dir="t">
              <a:rot lat="0" lon="0" rev="10800000"/>
            </a:lightRig>
          </a:scene3d>
          <a:sp3d prstMaterial="metal">
            <a:bevelT w="279400" h="825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 name="2 Onda"/>
          <p:cNvSpPr/>
          <p:nvPr/>
        </p:nvSpPr>
        <p:spPr>
          <a:xfrm>
            <a:off x="-34167" y="-387424"/>
            <a:ext cx="9178167" cy="1229816"/>
          </a:xfrm>
          <a:prstGeom prst="wave">
            <a:avLst/>
          </a:prstGeom>
          <a:gradFill>
            <a:gsLst>
              <a:gs pos="8000">
                <a:srgbClr val="00FFFF">
                  <a:lumMod val="28000"/>
                  <a:lumOff val="72000"/>
                </a:srgbClr>
              </a:gs>
              <a:gs pos="32000">
                <a:srgbClr val="00B0F0"/>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rot="10800000">
            <a:off x="-34167" y="6021288"/>
            <a:ext cx="9178167" cy="1229816"/>
          </a:xfrm>
          <a:prstGeom prst="wave">
            <a:avLst/>
          </a:prstGeom>
          <a:gradFill>
            <a:gsLst>
              <a:gs pos="8000">
                <a:srgbClr val="00FFFF">
                  <a:lumMod val="28000"/>
                  <a:lumOff val="72000"/>
                </a:srgbClr>
              </a:gs>
              <a:gs pos="32000">
                <a:srgbClr val="00B0F0"/>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3000" fill="hold"/>
                                        <p:tgtEl>
                                          <p:spTgt spid="6146"/>
                                        </p:tgtEl>
                                        <p:attrNameLst>
                                          <p:attrName>ppt_w</p:attrName>
                                        </p:attrNameLst>
                                      </p:cBhvr>
                                      <p:tavLst>
                                        <p:tav tm="0">
                                          <p:val>
                                            <p:strVal val="4/3*#ppt_w"/>
                                          </p:val>
                                        </p:tav>
                                        <p:tav tm="100000">
                                          <p:val>
                                            <p:strVal val="#ppt_w"/>
                                          </p:val>
                                        </p:tav>
                                      </p:tavLst>
                                    </p:anim>
                                    <p:anim calcmode="lin" valueType="num">
                                      <p:cBhvr>
                                        <p:cTn id="8" dur="3000" fill="hold"/>
                                        <p:tgtEl>
                                          <p:spTgt spid="6146"/>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1+ppt_w/2"/>
                                          </p:val>
                                        </p:tav>
                                      </p:tavLst>
                                    </p:anim>
                                    <p:anim calcmode="lin" valueType="num">
                                      <p:cBhvr additive="base">
                                        <p:cTn id="11" dur="3000"/>
                                        <p:tgtEl>
                                          <p:spTgt spid="7"/>
                                        </p:tgtEl>
                                        <p:attrNameLst>
                                          <p:attrName>ppt_y</p:attrName>
                                        </p:attrNameLst>
                                      </p:cBhvr>
                                      <p:tavLst>
                                        <p:tav tm="0">
                                          <p:val>
                                            <p:strVal val="ppt_y"/>
                                          </p:val>
                                        </p:tav>
                                        <p:tav tm="100000">
                                          <p:val>
                                            <p:strVal val="ppt_y"/>
                                          </p:val>
                                        </p:tav>
                                      </p:tavLst>
                                    </p:anim>
                                    <p:set>
                                      <p:cBhvr>
                                        <p:cTn id="12" dur="1" fill="hold">
                                          <p:stCondLst>
                                            <p:cond delay="2999"/>
                                          </p:stCondLst>
                                        </p:cTn>
                                        <p:tgtEl>
                                          <p:spTgt spid="7"/>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8"/>
                                        </p:tgtEl>
                                        <p:attrNameLst>
                                          <p:attrName>ppt_x</p:attrName>
                                        </p:attrNameLst>
                                      </p:cBhvr>
                                      <p:tavLst>
                                        <p:tav tm="0">
                                          <p:val>
                                            <p:strVal val="ppt_x"/>
                                          </p:val>
                                        </p:tav>
                                        <p:tav tm="100000">
                                          <p:val>
                                            <p:strVal val="0-ppt_w/2"/>
                                          </p:val>
                                        </p:tav>
                                      </p:tavLst>
                                    </p:anim>
                                    <p:anim calcmode="lin" valueType="num">
                                      <p:cBhvr additive="base">
                                        <p:cTn id="15" dur="3000"/>
                                        <p:tgtEl>
                                          <p:spTgt spid="8"/>
                                        </p:tgtEl>
                                        <p:attrNameLst>
                                          <p:attrName>ppt_y</p:attrName>
                                        </p:attrNameLst>
                                      </p:cBhvr>
                                      <p:tavLst>
                                        <p:tav tm="0">
                                          <p:val>
                                            <p:strVal val="ppt_y"/>
                                          </p:val>
                                        </p:tav>
                                        <p:tav tm="100000">
                                          <p:val>
                                            <p:strVal val="ppt_y"/>
                                          </p:val>
                                        </p:tav>
                                      </p:tavLst>
                                    </p:anim>
                                    <p:set>
                                      <p:cBhvr>
                                        <p:cTn id="16"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Diapositiva6.JPG"/>
          <p:cNvPicPr>
            <a:picLocks noGrp="1" noChangeAspect="1"/>
          </p:cNvPicPr>
          <p:nvPr isPhoto="1"/>
        </p:nvPicPr>
        <p:blipFill>
          <a:blip r:embed="rId2" cstate="print"/>
          <a:srcRect/>
          <a:stretch>
            <a:fillRect/>
          </a:stretch>
        </p:blipFill>
        <p:spPr bwMode="auto">
          <a:xfrm>
            <a:off x="0" y="404664"/>
            <a:ext cx="9144000" cy="6120680"/>
          </a:xfrm>
          <a:prstGeom prst="rect">
            <a:avLst/>
          </a:prstGeom>
          <a:noFill/>
          <a:ln w="9525">
            <a:noFill/>
            <a:miter lim="800000"/>
            <a:headEnd/>
            <a:tailEnd/>
          </a:ln>
        </p:spPr>
      </p:pic>
      <p:pic>
        <p:nvPicPr>
          <p:cNvPr id="8" name="Picture 2"/>
          <p:cNvPicPr>
            <a:picLocks noChangeAspect="1" noChangeArrowheads="1"/>
          </p:cNvPicPr>
          <p:nvPr/>
        </p:nvPicPr>
        <p:blipFill>
          <a:blip r:embed="rId3" cstate="print"/>
          <a:srcRect/>
          <a:stretch>
            <a:fillRect/>
          </a:stretch>
        </p:blipFill>
        <p:spPr bwMode="auto">
          <a:xfrm>
            <a:off x="467544" y="404664"/>
            <a:ext cx="4067944" cy="6120680"/>
          </a:xfrm>
          <a:prstGeom prst="rect">
            <a:avLst/>
          </a:prstGeom>
          <a:noFill/>
          <a:ln w="9525">
            <a:noFill/>
            <a:miter lim="800000"/>
            <a:headEnd/>
            <a:tailEnd/>
          </a:ln>
          <a:effectLst>
            <a:outerShdw blurRad="50800" dist="50800" dir="5400000" algn="ctr" rotWithShape="0">
              <a:srgbClr val="FFC000"/>
            </a:outerShdw>
          </a:effectLst>
        </p:spPr>
      </p:pic>
      <p:pic>
        <p:nvPicPr>
          <p:cNvPr id="7" name="Picture 2"/>
          <p:cNvPicPr>
            <a:picLocks noChangeAspect="1" noChangeArrowheads="1"/>
          </p:cNvPicPr>
          <p:nvPr/>
        </p:nvPicPr>
        <p:blipFill>
          <a:blip r:embed="rId3" cstate="print"/>
          <a:srcRect/>
          <a:stretch>
            <a:fillRect/>
          </a:stretch>
        </p:blipFill>
        <p:spPr bwMode="auto">
          <a:xfrm flipH="1">
            <a:off x="5076056" y="404664"/>
            <a:ext cx="4067944" cy="6120680"/>
          </a:xfrm>
          <a:prstGeom prst="rect">
            <a:avLst/>
          </a:prstGeom>
          <a:noFill/>
          <a:ln w="9525">
            <a:noFill/>
            <a:miter lim="800000"/>
            <a:headEnd/>
            <a:tailEnd/>
          </a:ln>
          <a:effectLst>
            <a:outerShdw blurRad="50800" dist="50800" dir="5400000" algn="ctr" rotWithShape="0">
              <a:srgbClr val="FFC000"/>
            </a:outerShdw>
          </a:effectLst>
        </p:spPr>
      </p:pic>
      <p:pic>
        <p:nvPicPr>
          <p:cNvPr id="11" name="1 Imagen" descr="Diapositiva6.JPG"/>
          <p:cNvPicPr>
            <a:picLocks noGrp="1" noChangeAspect="1"/>
          </p:cNvPicPr>
          <p:nvPr isPhoto="1"/>
        </p:nvPicPr>
        <p:blipFill>
          <a:blip r:embed="rId2" cstate="print"/>
          <a:srcRect/>
          <a:stretch>
            <a:fillRect/>
          </a:stretch>
        </p:blipFill>
        <p:spPr bwMode="auto">
          <a:xfrm>
            <a:off x="0" y="404664"/>
            <a:ext cx="9144000" cy="6120680"/>
          </a:xfrm>
          <a:prstGeom prst="rect">
            <a:avLst/>
          </a:prstGeom>
          <a:noFill/>
          <a:ln w="9525">
            <a:noFill/>
            <a:miter lim="800000"/>
            <a:headEnd/>
            <a:tailEnd/>
          </a:ln>
        </p:spPr>
      </p:pic>
      <p:sp>
        <p:nvSpPr>
          <p:cNvPr id="9" name="8 Forma libre"/>
          <p:cNvSpPr/>
          <p:nvPr/>
        </p:nvSpPr>
        <p:spPr>
          <a:xfrm>
            <a:off x="0" y="-171400"/>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40000">
                <a:srgbClr val="FF6600"/>
              </a:gs>
              <a:gs pos="14000">
                <a:srgbClr val="FFFF00"/>
              </a:gs>
              <a:gs pos="0">
                <a:srgbClr val="FFFF99">
                  <a:lumMod val="50000"/>
                  <a:lumOff val="50000"/>
                </a:srgbClr>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5877272"/>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40000">
                <a:srgbClr val="FF6600"/>
              </a:gs>
              <a:gs pos="14000">
                <a:srgbClr val="FFFF00"/>
              </a:gs>
              <a:gs pos="0">
                <a:srgbClr val="FFFF99">
                  <a:lumMod val="50000"/>
                  <a:lumOff val="50000"/>
                </a:srgbClr>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000"/>
                                        <p:tgtEl>
                                          <p:spTgt spid="8"/>
                                        </p:tgtEl>
                                        <p:attrNameLst>
                                          <p:attrName>ppt_x</p:attrName>
                                        </p:attrNameLst>
                                      </p:cBhvr>
                                      <p:tavLst>
                                        <p:tav tm="0">
                                          <p:val>
                                            <p:strVal val="ppt_x"/>
                                          </p:val>
                                        </p:tav>
                                        <p:tav tm="100000">
                                          <p:val>
                                            <p:strVal val="1+ppt_w/2"/>
                                          </p:val>
                                        </p:tav>
                                      </p:tavLst>
                                    </p:anim>
                                    <p:anim calcmode="lin" valueType="num">
                                      <p:cBhvr additive="base">
                                        <p:cTn id="14" dur="3000"/>
                                        <p:tgtEl>
                                          <p:spTgt spid="8"/>
                                        </p:tgtEl>
                                        <p:attrNameLst>
                                          <p:attrName>ppt_y</p:attrName>
                                        </p:attrNameLst>
                                      </p:cBhvr>
                                      <p:tavLst>
                                        <p:tav tm="0">
                                          <p:val>
                                            <p:strVal val="ppt_y"/>
                                          </p:val>
                                        </p:tav>
                                        <p:tav tm="100000">
                                          <p:val>
                                            <p:strVal val="ppt_y"/>
                                          </p:val>
                                        </p:tav>
                                      </p:tavLst>
                                    </p:anim>
                                    <p:set>
                                      <p:cBhvr>
                                        <p:cTn id="15" dur="1" fill="hold">
                                          <p:stCondLst>
                                            <p:cond delay="2999"/>
                                          </p:stCondLst>
                                        </p:cTn>
                                        <p:tgtEl>
                                          <p:spTgt spid="8"/>
                                        </p:tgtEl>
                                        <p:attrNameLst>
                                          <p:attrName>style.visibility</p:attrName>
                                        </p:attrNameLst>
                                      </p:cBhvr>
                                      <p:to>
                                        <p:strVal val="hidden"/>
                                      </p:to>
                                    </p:set>
                                  </p:childTnLst>
                                </p:cTn>
                              </p:par>
                              <p:par>
                                <p:cTn id="16" presetID="2" presetClass="exit" presetSubtype="8" fill="hold"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0-ppt_w/2"/>
                                          </p:val>
                                        </p:tav>
                                      </p:tavLst>
                                    </p:anim>
                                    <p:anim calcmode="lin" valueType="num">
                                      <p:cBhvr additive="base">
                                        <p:cTn id="18" dur="3000"/>
                                        <p:tgtEl>
                                          <p:spTgt spid="7"/>
                                        </p:tgtEl>
                                        <p:attrNameLst>
                                          <p:attrName>ppt_y</p:attrName>
                                        </p:attrNameLst>
                                      </p:cBhvr>
                                      <p:tavLst>
                                        <p:tav tm="0">
                                          <p:val>
                                            <p:strVal val="ppt_y"/>
                                          </p:val>
                                        </p:tav>
                                        <p:tav tm="100000">
                                          <p:val>
                                            <p:strVal val="ppt_y"/>
                                          </p:val>
                                        </p:tav>
                                      </p:tavLst>
                                    </p:anim>
                                    <p:set>
                                      <p:cBhvr>
                                        <p:cTn id="19"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Diapositiva8.JPG"/>
          <p:cNvPicPr>
            <a:picLocks noGrp="1" noChangeAspect="1"/>
          </p:cNvPicPr>
          <p:nvPr isPhoto="1"/>
        </p:nvPicPr>
        <p:blipFill>
          <a:blip r:embed="rId2" cstate="print"/>
          <a:srcRect/>
          <a:stretch>
            <a:fillRect/>
          </a:stretch>
        </p:blipFill>
        <p:spPr bwMode="auto">
          <a:xfrm>
            <a:off x="0" y="476672"/>
            <a:ext cx="9144000" cy="5832053"/>
          </a:xfrm>
          <a:prstGeom prst="rect">
            <a:avLst/>
          </a:prstGeom>
          <a:noFill/>
          <a:ln w="9525">
            <a:noFill/>
            <a:miter lim="800000"/>
            <a:headEnd/>
            <a:tailEnd/>
          </a:ln>
        </p:spPr>
      </p:pic>
      <p:sp>
        <p:nvSpPr>
          <p:cNvPr id="8" name="7 Forma libre"/>
          <p:cNvSpPr/>
          <p:nvPr/>
        </p:nvSpPr>
        <p:spPr>
          <a:xfrm>
            <a:off x="0" y="476672"/>
            <a:ext cx="5076056" cy="5904656"/>
          </a:xfrm>
          <a:custGeom>
            <a:avLst/>
            <a:gdLst>
              <a:gd name="connsiteX0" fmla="*/ 0 w 4370784"/>
              <a:gd name="connsiteY0" fmla="*/ 0 h 5904656"/>
              <a:gd name="connsiteX1" fmla="*/ 4370784 w 4370784"/>
              <a:gd name="connsiteY1" fmla="*/ 0 h 5904656"/>
              <a:gd name="connsiteX2" fmla="*/ 4370784 w 4370784"/>
              <a:gd name="connsiteY2" fmla="*/ 5904656 h 5904656"/>
              <a:gd name="connsiteX3" fmla="*/ 0 w 4370784"/>
              <a:gd name="connsiteY3" fmla="*/ 5904656 h 5904656"/>
              <a:gd name="connsiteX4" fmla="*/ 0 w 4370784"/>
              <a:gd name="connsiteY4" fmla="*/ 0 h 5904656"/>
              <a:gd name="connsiteX0" fmla="*/ 0 w 4650308"/>
              <a:gd name="connsiteY0" fmla="*/ 0 h 5904656"/>
              <a:gd name="connsiteX1" fmla="*/ 4370784 w 4650308"/>
              <a:gd name="connsiteY1" fmla="*/ 0 h 5904656"/>
              <a:gd name="connsiteX2" fmla="*/ 4370784 w 4650308"/>
              <a:gd name="connsiteY2" fmla="*/ 5904656 h 5904656"/>
              <a:gd name="connsiteX3" fmla="*/ 0 w 4650308"/>
              <a:gd name="connsiteY3" fmla="*/ 5904656 h 5904656"/>
              <a:gd name="connsiteX4" fmla="*/ 0 w 4650308"/>
              <a:gd name="connsiteY4" fmla="*/ 0 h 5904656"/>
              <a:gd name="connsiteX0" fmla="*/ 0 w 4650308"/>
              <a:gd name="connsiteY0" fmla="*/ 0 h 5904656"/>
              <a:gd name="connsiteX1" fmla="*/ 4370784 w 4650308"/>
              <a:gd name="connsiteY1" fmla="*/ 0 h 5904656"/>
              <a:gd name="connsiteX2" fmla="*/ 4370784 w 4650308"/>
              <a:gd name="connsiteY2" fmla="*/ 5904656 h 5904656"/>
              <a:gd name="connsiteX3" fmla="*/ 0 w 4650308"/>
              <a:gd name="connsiteY3" fmla="*/ 5904656 h 5904656"/>
              <a:gd name="connsiteX4" fmla="*/ 0 w 4650308"/>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2300" h="5904656">
                <a:moveTo>
                  <a:pt x="0" y="0"/>
                </a:moveTo>
                <a:lnTo>
                  <a:pt x="4370784" y="0"/>
                </a:lnTo>
                <a:cubicBezTo>
                  <a:pt x="4832300" y="1999051"/>
                  <a:pt x="4053656" y="3931129"/>
                  <a:pt x="4370784" y="5904656"/>
                </a:cubicBezTo>
                <a:lnTo>
                  <a:pt x="0" y="5904656"/>
                </a:lnTo>
                <a:lnTo>
                  <a:pt x="0" y="0"/>
                </a:lnTo>
                <a:close/>
              </a:path>
            </a:pathLst>
          </a:custGeom>
          <a:blipFill dpi="0" rotWithShape="1">
            <a:blip r:embed="rId3" cstate="print">
              <a:alphaModFix amt="51000"/>
              <a:lum contrast="40000"/>
            </a:blip>
            <a:srcRect/>
            <a:stretch>
              <a:fillRect/>
            </a:stretch>
          </a:blipFill>
          <a:ln>
            <a:noFill/>
          </a:ln>
          <a:scene3d>
            <a:camera prst="orthographicFront"/>
            <a:lightRig rig="threePt" dir="t">
              <a:rot lat="0" lon="0" rev="174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flipH="1">
            <a:off x="4331133" y="548680"/>
            <a:ext cx="4812867" cy="5904656"/>
          </a:xfrm>
          <a:custGeom>
            <a:avLst/>
            <a:gdLst>
              <a:gd name="connsiteX0" fmla="*/ 0 w 4370784"/>
              <a:gd name="connsiteY0" fmla="*/ 0 h 5904656"/>
              <a:gd name="connsiteX1" fmla="*/ 4370784 w 4370784"/>
              <a:gd name="connsiteY1" fmla="*/ 0 h 5904656"/>
              <a:gd name="connsiteX2" fmla="*/ 4370784 w 4370784"/>
              <a:gd name="connsiteY2" fmla="*/ 5904656 h 5904656"/>
              <a:gd name="connsiteX3" fmla="*/ 0 w 4370784"/>
              <a:gd name="connsiteY3" fmla="*/ 5904656 h 5904656"/>
              <a:gd name="connsiteX4" fmla="*/ 0 w 4370784"/>
              <a:gd name="connsiteY4" fmla="*/ 0 h 5904656"/>
              <a:gd name="connsiteX0" fmla="*/ 0 w 4650308"/>
              <a:gd name="connsiteY0" fmla="*/ 0 h 5904656"/>
              <a:gd name="connsiteX1" fmla="*/ 4370784 w 4650308"/>
              <a:gd name="connsiteY1" fmla="*/ 0 h 5904656"/>
              <a:gd name="connsiteX2" fmla="*/ 4370784 w 4650308"/>
              <a:gd name="connsiteY2" fmla="*/ 5904656 h 5904656"/>
              <a:gd name="connsiteX3" fmla="*/ 0 w 4650308"/>
              <a:gd name="connsiteY3" fmla="*/ 5904656 h 5904656"/>
              <a:gd name="connsiteX4" fmla="*/ 0 w 4650308"/>
              <a:gd name="connsiteY4" fmla="*/ 0 h 5904656"/>
              <a:gd name="connsiteX0" fmla="*/ 0 w 4650308"/>
              <a:gd name="connsiteY0" fmla="*/ 0 h 5904656"/>
              <a:gd name="connsiteX1" fmla="*/ 4370784 w 4650308"/>
              <a:gd name="connsiteY1" fmla="*/ 0 h 5904656"/>
              <a:gd name="connsiteX2" fmla="*/ 4370784 w 4650308"/>
              <a:gd name="connsiteY2" fmla="*/ 5904656 h 5904656"/>
              <a:gd name="connsiteX3" fmla="*/ 0 w 4650308"/>
              <a:gd name="connsiteY3" fmla="*/ 5904656 h 5904656"/>
              <a:gd name="connsiteX4" fmla="*/ 0 w 4650308"/>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 name="connsiteX0" fmla="*/ 0 w 4408497"/>
              <a:gd name="connsiteY0" fmla="*/ 0 h 5904656"/>
              <a:gd name="connsiteX1" fmla="*/ 4370784 w 4408497"/>
              <a:gd name="connsiteY1" fmla="*/ 0 h 5904656"/>
              <a:gd name="connsiteX2" fmla="*/ 4370784 w 4408497"/>
              <a:gd name="connsiteY2" fmla="*/ 5904656 h 5904656"/>
              <a:gd name="connsiteX3" fmla="*/ 0 w 4408497"/>
              <a:gd name="connsiteY3" fmla="*/ 5904656 h 5904656"/>
              <a:gd name="connsiteX4" fmla="*/ 0 w 4408497"/>
              <a:gd name="connsiteY4" fmla="*/ 0 h 5904656"/>
              <a:gd name="connsiteX0" fmla="*/ 0 w 4408497"/>
              <a:gd name="connsiteY0" fmla="*/ 0 h 5904656"/>
              <a:gd name="connsiteX1" fmla="*/ 4370784 w 4408497"/>
              <a:gd name="connsiteY1" fmla="*/ 0 h 5904656"/>
              <a:gd name="connsiteX2" fmla="*/ 4370784 w 4408497"/>
              <a:gd name="connsiteY2" fmla="*/ 5904656 h 5904656"/>
              <a:gd name="connsiteX3" fmla="*/ 0 w 4408497"/>
              <a:gd name="connsiteY3" fmla="*/ 5904656 h 5904656"/>
              <a:gd name="connsiteX4" fmla="*/ 0 w 4408497"/>
              <a:gd name="connsiteY4" fmla="*/ 0 h 5904656"/>
              <a:gd name="connsiteX0" fmla="*/ 0 w 4581750"/>
              <a:gd name="connsiteY0" fmla="*/ 0 h 5904656"/>
              <a:gd name="connsiteX1" fmla="*/ 4370784 w 4581750"/>
              <a:gd name="connsiteY1" fmla="*/ 0 h 5904656"/>
              <a:gd name="connsiteX2" fmla="*/ 4370784 w 4581750"/>
              <a:gd name="connsiteY2" fmla="*/ 5904656 h 5904656"/>
              <a:gd name="connsiteX3" fmla="*/ 0 w 4581750"/>
              <a:gd name="connsiteY3" fmla="*/ 5904656 h 5904656"/>
              <a:gd name="connsiteX4" fmla="*/ 0 w 4581750"/>
              <a:gd name="connsiteY4" fmla="*/ 0 h 5904656"/>
              <a:gd name="connsiteX0" fmla="*/ 0 w 4581750"/>
              <a:gd name="connsiteY0" fmla="*/ 0 h 5904656"/>
              <a:gd name="connsiteX1" fmla="*/ 4370784 w 4581750"/>
              <a:gd name="connsiteY1" fmla="*/ 0 h 5904656"/>
              <a:gd name="connsiteX2" fmla="*/ 4370784 w 4581750"/>
              <a:gd name="connsiteY2" fmla="*/ 5904656 h 5904656"/>
              <a:gd name="connsiteX3" fmla="*/ 0 w 4581750"/>
              <a:gd name="connsiteY3" fmla="*/ 5904656 h 5904656"/>
              <a:gd name="connsiteX4" fmla="*/ 0 w 4581750"/>
              <a:gd name="connsiteY4" fmla="*/ 0 h 5904656"/>
              <a:gd name="connsiteX0" fmla="*/ 0 w 4581750"/>
              <a:gd name="connsiteY0" fmla="*/ 0 h 5904656"/>
              <a:gd name="connsiteX1" fmla="*/ 4370784 w 4581750"/>
              <a:gd name="connsiteY1" fmla="*/ 0 h 5904656"/>
              <a:gd name="connsiteX2" fmla="*/ 4370784 w 4581750"/>
              <a:gd name="connsiteY2" fmla="*/ 5904656 h 5904656"/>
              <a:gd name="connsiteX3" fmla="*/ 0 w 4581750"/>
              <a:gd name="connsiteY3" fmla="*/ 5904656 h 5904656"/>
              <a:gd name="connsiteX4" fmla="*/ 0 w 4581750"/>
              <a:gd name="connsiteY4" fmla="*/ 0 h 59046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1750" h="5904656">
                <a:moveTo>
                  <a:pt x="0" y="0"/>
                </a:moveTo>
                <a:lnTo>
                  <a:pt x="4370784" y="0"/>
                </a:lnTo>
                <a:cubicBezTo>
                  <a:pt x="3926012" y="1984152"/>
                  <a:pt x="4581750" y="3934410"/>
                  <a:pt x="4370784" y="5904656"/>
                </a:cubicBezTo>
                <a:lnTo>
                  <a:pt x="0" y="5904656"/>
                </a:lnTo>
                <a:lnTo>
                  <a:pt x="0" y="0"/>
                </a:lnTo>
                <a:close/>
              </a:path>
            </a:pathLst>
          </a:custGeom>
          <a:blipFill dpi="0" rotWithShape="1">
            <a:blip r:embed="rId3" cstate="print">
              <a:alphaModFix amt="64000"/>
              <a:lum contrast="40000"/>
            </a:blip>
            <a:srcRect/>
            <a:stretch>
              <a:fillRect/>
            </a:stretch>
          </a:blipFill>
          <a:ln>
            <a:noFill/>
          </a:ln>
          <a:scene3d>
            <a:camera prst="orthographicFront"/>
            <a:lightRig rig="threePt"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Onda"/>
          <p:cNvSpPr/>
          <p:nvPr/>
        </p:nvSpPr>
        <p:spPr>
          <a:xfrm>
            <a:off x="-34167" y="-387424"/>
            <a:ext cx="9178167" cy="1229816"/>
          </a:xfrm>
          <a:prstGeom prst="wave">
            <a:avLst/>
          </a:prstGeom>
          <a:gradFill>
            <a:gsLst>
              <a:gs pos="63000">
                <a:srgbClr val="0033CC">
                  <a:lumMod val="53000"/>
                </a:srgbClr>
              </a:gs>
              <a:gs pos="18000">
                <a:srgbClr val="FF85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rot="10800000">
            <a:off x="-34167" y="6021288"/>
            <a:ext cx="9178167" cy="1229816"/>
          </a:xfrm>
          <a:prstGeom prst="wave">
            <a:avLst/>
          </a:prstGeom>
          <a:gradFill>
            <a:gsLst>
              <a:gs pos="63000">
                <a:srgbClr val="0033CC">
                  <a:lumMod val="53000"/>
                </a:srgbClr>
              </a:gs>
              <a:gs pos="18000">
                <a:srgbClr val="FF85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3000" fill="hold"/>
                                        <p:tgtEl>
                                          <p:spTgt spid="10242"/>
                                        </p:tgtEl>
                                        <p:attrNameLst>
                                          <p:attrName>ppt_w</p:attrName>
                                        </p:attrNameLst>
                                      </p:cBhvr>
                                      <p:tavLst>
                                        <p:tav tm="0">
                                          <p:val>
                                            <p:strVal val="4/3*#ppt_w"/>
                                          </p:val>
                                        </p:tav>
                                        <p:tav tm="100000">
                                          <p:val>
                                            <p:strVal val="#ppt_w"/>
                                          </p:val>
                                        </p:tav>
                                      </p:tavLst>
                                    </p:anim>
                                    <p:anim calcmode="lin" valueType="num">
                                      <p:cBhvr>
                                        <p:cTn id="8" dur="3000" fill="hold"/>
                                        <p:tgtEl>
                                          <p:spTgt spid="10242"/>
                                        </p:tgtEl>
                                        <p:attrNameLst>
                                          <p:attrName>ppt_h</p:attrName>
                                        </p:attrNameLst>
                                      </p:cBhvr>
                                      <p:tavLst>
                                        <p:tav tm="0">
                                          <p:val>
                                            <p:strVal val="4/3*#ppt_h"/>
                                          </p:val>
                                        </p:tav>
                                        <p:tav tm="100000">
                                          <p:val>
                                            <p:strVal val="#ppt_h"/>
                                          </p:val>
                                        </p:tav>
                                      </p:tavLst>
                                    </p:anim>
                                  </p:childTnLst>
                                </p:cTn>
                              </p:par>
                              <p:par>
                                <p:cTn id="9" presetID="2" presetClass="exit" presetSubtype="8" fill="hold" grpId="0"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0-ppt_w/2"/>
                                          </p:val>
                                        </p:tav>
                                      </p:tavLst>
                                    </p:anim>
                                    <p:anim calcmode="lin" valueType="num">
                                      <p:cBhvr additive="base">
                                        <p:cTn id="11" dur="3000"/>
                                        <p:tgtEl>
                                          <p:spTgt spid="8"/>
                                        </p:tgtEl>
                                        <p:attrNameLst>
                                          <p:attrName>ppt_y</p:attrName>
                                        </p:attrNameLst>
                                      </p:cBhvr>
                                      <p:tavLst>
                                        <p:tav tm="0">
                                          <p:val>
                                            <p:strVal val="ppt_y"/>
                                          </p:val>
                                        </p:tav>
                                        <p:tav tm="100000">
                                          <p:val>
                                            <p:strVal val="ppt_y"/>
                                          </p:val>
                                        </p:tav>
                                      </p:tavLst>
                                    </p:anim>
                                    <p:set>
                                      <p:cBhvr>
                                        <p:cTn id="12" dur="1" fill="hold">
                                          <p:stCondLst>
                                            <p:cond delay="2999"/>
                                          </p:stCondLst>
                                        </p:cTn>
                                        <p:tgtEl>
                                          <p:spTgt spid="8"/>
                                        </p:tgtEl>
                                        <p:attrNameLst>
                                          <p:attrName>style.visibility</p:attrName>
                                        </p:attrNameLst>
                                      </p:cBhvr>
                                      <p:to>
                                        <p:strVal val="hidden"/>
                                      </p:to>
                                    </p:set>
                                  </p:childTnLst>
                                </p:cTn>
                              </p:par>
                              <p:par>
                                <p:cTn id="13" presetID="2" presetClass="exit" presetSubtype="2" fill="hold" grpId="0"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1+ppt_w/2"/>
                                          </p:val>
                                        </p:tav>
                                      </p:tavLst>
                                    </p:anim>
                                    <p:anim calcmode="lin" valueType="num">
                                      <p:cBhvr additive="base">
                                        <p:cTn id="15" dur="3000"/>
                                        <p:tgtEl>
                                          <p:spTgt spid="9"/>
                                        </p:tgtEl>
                                        <p:attrNameLst>
                                          <p:attrName>ppt_y</p:attrName>
                                        </p:attrNameLst>
                                      </p:cBhvr>
                                      <p:tavLst>
                                        <p:tav tm="0">
                                          <p:val>
                                            <p:strVal val="ppt_y"/>
                                          </p:val>
                                        </p:tav>
                                        <p:tav tm="100000">
                                          <p:val>
                                            <p:strVal val="ppt_y"/>
                                          </p:val>
                                        </p:tav>
                                      </p:tavLst>
                                    </p:anim>
                                    <p:set>
                                      <p:cBhvr>
                                        <p:cTn id="16"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 Imagen" descr="Diapositiva11.JPG"/>
          <p:cNvPicPr>
            <a:picLocks noGrp="1" noChangeAspect="1"/>
          </p:cNvPicPr>
          <p:nvPr isPhoto="1"/>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5" name="4 Forma libre"/>
          <p:cNvSpPr/>
          <p:nvPr/>
        </p:nvSpPr>
        <p:spPr>
          <a:xfrm rot="5400000">
            <a:off x="3653644" y="962981"/>
            <a:ext cx="6048672" cy="4932041"/>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gradFill flip="none" rotWithShape="1">
            <a:gsLst>
              <a:gs pos="35000">
                <a:srgbClr val="FFBA8B">
                  <a:alpha val="61000"/>
                </a:srgbClr>
              </a:gs>
              <a:gs pos="12000">
                <a:srgbClr val="FFFF99">
                  <a:alpha val="82000"/>
                </a:srgbClr>
              </a:gs>
              <a:gs pos="75000">
                <a:schemeClr val="tx2">
                  <a:lumMod val="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orma libre"/>
          <p:cNvSpPr/>
          <p:nvPr/>
        </p:nvSpPr>
        <p:spPr>
          <a:xfrm rot="16200000">
            <a:off x="-666328" y="1070992"/>
            <a:ext cx="5904656" cy="457200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gradFill flip="none" rotWithShape="1">
            <a:gsLst>
              <a:gs pos="35000">
                <a:srgbClr val="FFBA8B">
                  <a:alpha val="61000"/>
                </a:srgbClr>
              </a:gs>
              <a:gs pos="12000">
                <a:srgbClr val="FFFF99">
                  <a:alpha val="82000"/>
                </a:srgbClr>
              </a:gs>
              <a:gs pos="75000">
                <a:schemeClr val="tx2">
                  <a:lumMod val="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 name="2 Onda"/>
          <p:cNvSpPr/>
          <p:nvPr/>
        </p:nvSpPr>
        <p:spPr>
          <a:xfrm rot="10800000">
            <a:off x="0" y="5949280"/>
            <a:ext cx="9144000" cy="1301824"/>
          </a:xfrm>
          <a:prstGeom prst="wave">
            <a:avLst/>
          </a:prstGeom>
          <a:gradFill>
            <a:gsLst>
              <a:gs pos="35000">
                <a:srgbClr val="FFBA8B"/>
              </a:gs>
              <a:gs pos="12000">
                <a:srgbClr val="FFFF99"/>
              </a:gs>
              <a:gs pos="75000">
                <a:schemeClr val="tx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a:off x="0" y="-315416"/>
            <a:ext cx="9144000" cy="1301824"/>
          </a:xfrm>
          <a:prstGeom prst="wave">
            <a:avLst/>
          </a:prstGeom>
          <a:gradFill>
            <a:gsLst>
              <a:gs pos="35000">
                <a:srgbClr val="FFBA8B"/>
              </a:gs>
              <a:gs pos="12000">
                <a:srgbClr val="FFFF99"/>
              </a:gs>
              <a:gs pos="75000">
                <a:schemeClr val="tx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000"/>
                                        <p:tgtEl>
                                          <p:spTgt spid="8"/>
                                        </p:tgtEl>
                                        <p:attrNameLst>
                                          <p:attrName>ppt_x</p:attrName>
                                        </p:attrNameLst>
                                      </p:cBhvr>
                                      <p:tavLst>
                                        <p:tav tm="0">
                                          <p:val>
                                            <p:strVal val="ppt_x"/>
                                          </p:val>
                                        </p:tav>
                                        <p:tav tm="100000">
                                          <p:val>
                                            <p:strVal val="0-ppt_w/2"/>
                                          </p:val>
                                        </p:tav>
                                      </p:tavLst>
                                    </p:anim>
                                    <p:anim calcmode="lin" valueType="num">
                                      <p:cBhvr additive="base">
                                        <p:cTn id="14" dur="3000"/>
                                        <p:tgtEl>
                                          <p:spTgt spid="8"/>
                                        </p:tgtEl>
                                        <p:attrNameLst>
                                          <p:attrName>ppt_y</p:attrName>
                                        </p:attrNameLst>
                                      </p:cBhvr>
                                      <p:tavLst>
                                        <p:tav tm="0">
                                          <p:val>
                                            <p:strVal val="ppt_y"/>
                                          </p:val>
                                        </p:tav>
                                        <p:tav tm="100000">
                                          <p:val>
                                            <p:strVal val="ppt_y"/>
                                          </p:val>
                                        </p:tav>
                                      </p:tavLst>
                                    </p:anim>
                                    <p:set>
                                      <p:cBhvr>
                                        <p:cTn id="15" dur="1" fill="hold">
                                          <p:stCondLst>
                                            <p:cond delay="2999"/>
                                          </p:stCondLst>
                                        </p:cTn>
                                        <p:tgtEl>
                                          <p:spTgt spid="8"/>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3000" fill="hold"/>
                                        <p:tgtEl>
                                          <p:spTgt spid="11"/>
                                        </p:tgtEl>
                                        <p:attrNameLst>
                                          <p:attrName>ppt_w</p:attrName>
                                        </p:attrNameLst>
                                      </p:cBhvr>
                                      <p:tavLst>
                                        <p:tav tm="0">
                                          <p:val>
                                            <p:strVal val="4/3*#ppt_w"/>
                                          </p:val>
                                        </p:tav>
                                        <p:tav tm="100000">
                                          <p:val>
                                            <p:strVal val="#ppt_w"/>
                                          </p:val>
                                        </p:tav>
                                      </p:tavLst>
                                    </p:anim>
                                    <p:anim calcmode="lin" valueType="num">
                                      <p:cBhvr>
                                        <p:cTn id="22" dur="3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Diapositiva10.JPG"/>
          <p:cNvPicPr>
            <a:picLocks noGrp="1" noChangeAspect="1"/>
          </p:cNvPicPr>
          <p:nvPr isPhoto="1"/>
        </p:nvPicPr>
        <p:blipFill>
          <a:blip r:embed="rId2" cstate="print"/>
          <a:srcRect/>
          <a:stretch>
            <a:fillRect/>
          </a:stretch>
        </p:blipFill>
        <p:spPr bwMode="auto">
          <a:xfrm>
            <a:off x="0" y="332656"/>
            <a:ext cx="9144000" cy="6336704"/>
          </a:xfrm>
          <a:prstGeom prst="rect">
            <a:avLst/>
          </a:prstGeom>
          <a:gradFill>
            <a:gsLst>
              <a:gs pos="46000">
                <a:srgbClr val="0000FF"/>
              </a:gs>
              <a:gs pos="70000">
                <a:srgbClr val="002060">
                  <a:lumMod val="75000"/>
                </a:srgbClr>
              </a:gs>
              <a:gs pos="0">
                <a:srgbClr val="FFC000"/>
              </a:gs>
              <a:gs pos="0">
                <a:schemeClr val="bg2">
                  <a:lumMod val="20000"/>
                  <a:lumOff val="80000"/>
                </a:schemeClr>
              </a:gs>
            </a:gsLst>
            <a:lin ang="16200000" scaled="0"/>
          </a:gradFill>
          <a:ln w="9525">
            <a:noFill/>
            <a:miter lim="800000"/>
            <a:headEnd/>
            <a:tailEnd/>
          </a:ln>
        </p:spPr>
      </p:pic>
      <p:sp>
        <p:nvSpPr>
          <p:cNvPr id="10" name="9 Forma libre"/>
          <p:cNvSpPr/>
          <p:nvPr/>
        </p:nvSpPr>
        <p:spPr>
          <a:xfrm rot="5400000">
            <a:off x="-841784" y="1678496"/>
            <a:ext cx="5112568" cy="3429000"/>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35612" y="422083"/>
                  <a:pt x="2142336" y="496550"/>
                </a:cubicBezTo>
                <a:cubicBezTo>
                  <a:pt x="2910013" y="1311769"/>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a:gsLst>
              <a:gs pos="46000">
                <a:srgbClr val="0000FF"/>
              </a:gs>
              <a:gs pos="70000">
                <a:srgbClr val="002060">
                  <a:lumMod val="75000"/>
                </a:srgbClr>
              </a:gs>
              <a:gs pos="0">
                <a:srgbClr val="FFC000"/>
              </a:gs>
              <a:gs pos="0">
                <a:schemeClr val="bg2">
                  <a:lumMod val="20000"/>
                  <a:lumOff val="80000"/>
                </a:schemeClr>
              </a:gs>
            </a:gsLst>
            <a:lin ang="16200000" scaled="0"/>
          </a:gradFill>
          <a:ln>
            <a:noFill/>
          </a:ln>
          <a:effectLst>
            <a:outerShdw blurRad="50800" dist="50800" dir="5400000" algn="ctr" rotWithShape="0">
              <a:srgbClr val="00FFFF"/>
            </a:outerShdw>
          </a:effectLst>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rot="16200000" flipH="1">
            <a:off x="4873216" y="1678496"/>
            <a:ext cx="5112568" cy="3429000"/>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35612" y="422083"/>
                  <a:pt x="2142336" y="496550"/>
                </a:cubicBezTo>
                <a:cubicBezTo>
                  <a:pt x="2910013" y="1311769"/>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a:gsLst>
              <a:gs pos="46000">
                <a:srgbClr val="0000FF"/>
              </a:gs>
              <a:gs pos="70000">
                <a:srgbClr val="002060">
                  <a:lumMod val="75000"/>
                </a:srgbClr>
              </a:gs>
              <a:gs pos="0">
                <a:srgbClr val="FFC000"/>
              </a:gs>
              <a:gs pos="0">
                <a:schemeClr val="bg2">
                  <a:lumMod val="20000"/>
                  <a:lumOff val="80000"/>
                </a:schemeClr>
              </a:gs>
            </a:gsLst>
            <a:lin ang="16200000" scaled="0"/>
          </a:gradFill>
          <a:ln>
            <a:noFill/>
          </a:ln>
          <a:effectLst>
            <a:outerShdw blurRad="50800" dist="50800" dir="5400000" algn="ctr" rotWithShape="0">
              <a:srgbClr val="00FFFF"/>
            </a:outerShdw>
          </a:effectLst>
          <a:scene3d>
            <a:camera prst="orthographicFront"/>
            <a:lightRig rig="glow" dir="t">
              <a:rot lat="0" lon="0" rev="3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 Imagen" descr="Diapositiva10.JPG"/>
          <p:cNvPicPr>
            <a:picLocks noGrp="1" noChangeAspect="1"/>
          </p:cNvPicPr>
          <p:nvPr isPhoto="1"/>
        </p:nvPicPr>
        <p:blipFill>
          <a:blip r:embed="rId2" cstate="print"/>
          <a:srcRect/>
          <a:stretch>
            <a:fillRect/>
          </a:stretch>
        </p:blipFill>
        <p:spPr bwMode="auto">
          <a:xfrm>
            <a:off x="0" y="260648"/>
            <a:ext cx="9144000" cy="6336704"/>
          </a:xfrm>
          <a:prstGeom prst="rect">
            <a:avLst/>
          </a:prstGeom>
          <a:gradFill>
            <a:gsLst>
              <a:gs pos="46000">
                <a:srgbClr val="0000FF"/>
              </a:gs>
              <a:gs pos="70000">
                <a:srgbClr val="002060">
                  <a:lumMod val="75000"/>
                </a:srgbClr>
              </a:gs>
              <a:gs pos="0">
                <a:srgbClr val="FFC000"/>
              </a:gs>
              <a:gs pos="0">
                <a:schemeClr val="bg2">
                  <a:lumMod val="20000"/>
                  <a:lumOff val="80000"/>
                </a:schemeClr>
              </a:gs>
            </a:gsLst>
            <a:lin ang="16200000" scaled="0"/>
          </a:gradFill>
          <a:ln w="9525">
            <a:noFill/>
            <a:miter lim="800000"/>
            <a:headEnd/>
            <a:tailEnd/>
          </a:ln>
        </p:spPr>
      </p:pic>
      <p:sp>
        <p:nvSpPr>
          <p:cNvPr id="7" name="6 Forma libre"/>
          <p:cNvSpPr/>
          <p:nvPr/>
        </p:nvSpPr>
        <p:spPr>
          <a:xfrm>
            <a:off x="0" y="-171399"/>
            <a:ext cx="9144000"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43000">
                <a:srgbClr val="0000FF"/>
              </a:gs>
              <a:gs pos="69000">
                <a:srgbClr val="002060">
                  <a:lumMod val="75000"/>
                </a:srgbClr>
              </a:gs>
              <a:gs pos="0">
                <a:srgbClr val="FFC000"/>
              </a:gs>
              <a:gs pos="0">
                <a:schemeClr val="bg2">
                  <a:lumMod val="20000"/>
                  <a:lumOff val="80000"/>
                </a:scheme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5877268"/>
            <a:ext cx="9144000" cy="129614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43000">
                <a:srgbClr val="0000FF"/>
              </a:gs>
              <a:gs pos="69000">
                <a:srgbClr val="002060">
                  <a:lumMod val="75000"/>
                </a:srgbClr>
              </a:gs>
              <a:gs pos="0">
                <a:srgbClr val="FFC000"/>
              </a:gs>
              <a:gs pos="0">
                <a:schemeClr val="bg2">
                  <a:lumMod val="20000"/>
                  <a:lumOff val="80000"/>
                </a:scheme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3000" fill="hold"/>
                                        <p:tgtEl>
                                          <p:spTgt spid="12290"/>
                                        </p:tgtEl>
                                        <p:attrNameLst>
                                          <p:attrName>ppt_w</p:attrName>
                                        </p:attrNameLst>
                                      </p:cBhvr>
                                      <p:tavLst>
                                        <p:tav tm="0">
                                          <p:val>
                                            <p:strVal val="4/3*#ppt_w"/>
                                          </p:val>
                                        </p:tav>
                                        <p:tav tm="100000">
                                          <p:val>
                                            <p:strVal val="#ppt_w"/>
                                          </p:val>
                                        </p:tav>
                                      </p:tavLst>
                                    </p:anim>
                                    <p:anim calcmode="lin" valueType="num">
                                      <p:cBhvr>
                                        <p:cTn id="11" dur="3000" fill="hold"/>
                                        <p:tgtEl>
                                          <p:spTgt spid="12290"/>
                                        </p:tgtEl>
                                        <p:attrNameLst>
                                          <p:attrName>ppt_h</p:attrName>
                                        </p:attrNameLst>
                                      </p:cBhvr>
                                      <p:tavLst>
                                        <p:tav tm="0">
                                          <p:val>
                                            <p:strVal val="4/3*#ppt_h"/>
                                          </p:val>
                                        </p:tav>
                                        <p:tav tm="100000">
                                          <p:val>
                                            <p:strVal val="#ppt_h"/>
                                          </p:val>
                                        </p:tav>
                                      </p:tavLst>
                                    </p:anim>
                                  </p:childTnLst>
                                </p:cTn>
                              </p:par>
                              <p:par>
                                <p:cTn id="12" presetID="2" presetClass="exit" presetSubtype="2" fill="hold" grpId="0" nodeType="withEffect">
                                  <p:stCondLst>
                                    <p:cond delay="0"/>
                                  </p:stCondLst>
                                  <p:childTnLst>
                                    <p:anim calcmode="lin" valueType="num">
                                      <p:cBhvr additive="base">
                                        <p:cTn id="13" dur="3000"/>
                                        <p:tgtEl>
                                          <p:spTgt spid="10"/>
                                        </p:tgtEl>
                                        <p:attrNameLst>
                                          <p:attrName>ppt_x</p:attrName>
                                        </p:attrNameLst>
                                      </p:cBhvr>
                                      <p:tavLst>
                                        <p:tav tm="0">
                                          <p:val>
                                            <p:strVal val="ppt_x"/>
                                          </p:val>
                                        </p:tav>
                                        <p:tav tm="100000">
                                          <p:val>
                                            <p:strVal val="1+ppt_w/2"/>
                                          </p:val>
                                        </p:tav>
                                      </p:tavLst>
                                    </p:anim>
                                    <p:anim calcmode="lin" valueType="num">
                                      <p:cBhvr additive="base">
                                        <p:cTn id="14" dur="3000"/>
                                        <p:tgtEl>
                                          <p:spTgt spid="10"/>
                                        </p:tgtEl>
                                        <p:attrNameLst>
                                          <p:attrName>ppt_y</p:attrName>
                                        </p:attrNameLst>
                                      </p:cBhvr>
                                      <p:tavLst>
                                        <p:tav tm="0">
                                          <p:val>
                                            <p:strVal val="ppt_y"/>
                                          </p:val>
                                        </p:tav>
                                        <p:tav tm="100000">
                                          <p:val>
                                            <p:strVal val="ppt_y"/>
                                          </p:val>
                                        </p:tav>
                                      </p:tavLst>
                                    </p:anim>
                                    <p:set>
                                      <p:cBhvr>
                                        <p:cTn id="15" dur="1" fill="hold">
                                          <p:stCondLst>
                                            <p:cond delay="2999"/>
                                          </p:stCondLst>
                                        </p:cTn>
                                        <p:tgtEl>
                                          <p:spTgt spid="10"/>
                                        </p:tgtEl>
                                        <p:attrNameLst>
                                          <p:attrName>style.visibility</p:attrName>
                                        </p:attrNameLst>
                                      </p:cBhvr>
                                      <p:to>
                                        <p:strVal val="hidden"/>
                                      </p:to>
                                    </p:set>
                                  </p:childTnLst>
                                </p:cTn>
                              </p:par>
                              <p:par>
                                <p:cTn id="16" presetID="14" presetClass="exit" presetSubtype="10" fill="hold" grpId="1" nodeType="withEffect">
                                  <p:stCondLst>
                                    <p:cond delay="0"/>
                                  </p:stCondLst>
                                  <p:childTnLst>
                                    <p:animEffect transition="out" filter="randombar(horizontal)">
                                      <p:cBhvr>
                                        <p:cTn id="17" dur="3000"/>
                                        <p:tgtEl>
                                          <p:spTgt spid="10"/>
                                        </p:tgtEl>
                                      </p:cBhvr>
                                    </p:animEffect>
                                    <p:set>
                                      <p:cBhvr>
                                        <p:cTn id="18" dur="1" fill="hold">
                                          <p:stCondLst>
                                            <p:cond delay="2999"/>
                                          </p:stCondLst>
                                        </p:cTn>
                                        <p:tgtEl>
                                          <p:spTgt spid="10"/>
                                        </p:tgtEl>
                                        <p:attrNameLst>
                                          <p:attrName>style.visibility</p:attrName>
                                        </p:attrNameLst>
                                      </p:cBhvr>
                                      <p:to>
                                        <p:strVal val="hidden"/>
                                      </p:to>
                                    </p:set>
                                  </p:childTnLst>
                                </p:cTn>
                              </p:par>
                              <p:par>
                                <p:cTn id="19" presetID="2" presetClass="exit" presetSubtype="8" fill="hold" grpId="0" nodeType="withEffect">
                                  <p:stCondLst>
                                    <p:cond delay="0"/>
                                  </p:stCondLst>
                                  <p:childTnLst>
                                    <p:anim calcmode="lin" valueType="num">
                                      <p:cBhvr additive="base">
                                        <p:cTn id="20" dur="3000"/>
                                        <p:tgtEl>
                                          <p:spTgt spid="9"/>
                                        </p:tgtEl>
                                        <p:attrNameLst>
                                          <p:attrName>ppt_x</p:attrName>
                                        </p:attrNameLst>
                                      </p:cBhvr>
                                      <p:tavLst>
                                        <p:tav tm="0">
                                          <p:val>
                                            <p:strVal val="ppt_x"/>
                                          </p:val>
                                        </p:tav>
                                        <p:tav tm="100000">
                                          <p:val>
                                            <p:strVal val="0-ppt_w/2"/>
                                          </p:val>
                                        </p:tav>
                                      </p:tavLst>
                                    </p:anim>
                                    <p:anim calcmode="lin" valueType="num">
                                      <p:cBhvr additive="base">
                                        <p:cTn id="21" dur="3000"/>
                                        <p:tgtEl>
                                          <p:spTgt spid="9"/>
                                        </p:tgtEl>
                                        <p:attrNameLst>
                                          <p:attrName>ppt_y</p:attrName>
                                        </p:attrNameLst>
                                      </p:cBhvr>
                                      <p:tavLst>
                                        <p:tav tm="0">
                                          <p:val>
                                            <p:strVal val="ppt_y"/>
                                          </p:val>
                                        </p:tav>
                                        <p:tav tm="100000">
                                          <p:val>
                                            <p:strVal val="ppt_y"/>
                                          </p:val>
                                        </p:tav>
                                      </p:tavLst>
                                    </p:anim>
                                    <p:set>
                                      <p:cBhvr>
                                        <p:cTn id="22" dur="1" fill="hold">
                                          <p:stCondLst>
                                            <p:cond delay="2999"/>
                                          </p:stCondLst>
                                        </p:cTn>
                                        <p:tgtEl>
                                          <p:spTgt spid="9"/>
                                        </p:tgtEl>
                                        <p:attrNameLst>
                                          <p:attrName>style.visibility</p:attrName>
                                        </p:attrNameLst>
                                      </p:cBhvr>
                                      <p:to>
                                        <p:strVal val="hidden"/>
                                      </p:to>
                                    </p:set>
                                  </p:childTnLst>
                                </p:cTn>
                              </p:par>
                              <p:par>
                                <p:cTn id="23" presetID="14" presetClass="exit" presetSubtype="10" fill="hold" grpId="1" nodeType="withEffect">
                                  <p:stCondLst>
                                    <p:cond delay="0"/>
                                  </p:stCondLst>
                                  <p:childTnLst>
                                    <p:animEffect transition="out" filter="randombar(horizontal)">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9" grpId="0" animBg="1"/>
      <p:bldP spid="9"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Diapositiva9.JPG"/>
          <p:cNvPicPr>
            <a:picLocks noGrp="1" noChangeAspect="1"/>
          </p:cNvPicPr>
          <p:nvPr isPhoto="1"/>
        </p:nvPicPr>
        <p:blipFill>
          <a:blip r:embed="rId3" cstate="print"/>
          <a:srcRect/>
          <a:stretch>
            <a:fillRect/>
          </a:stretch>
        </p:blipFill>
        <p:spPr bwMode="auto">
          <a:xfrm>
            <a:off x="0" y="549275"/>
            <a:ext cx="9144000" cy="5759450"/>
          </a:xfrm>
          <a:prstGeom prst="rect">
            <a:avLst/>
          </a:prstGeom>
          <a:noFill/>
          <a:ln w="9525">
            <a:noFill/>
            <a:miter lim="800000"/>
            <a:headEnd/>
            <a:tailEnd/>
          </a:ln>
        </p:spPr>
      </p:pic>
      <p:sp>
        <p:nvSpPr>
          <p:cNvPr id="6" name="5 Forma libre"/>
          <p:cNvSpPr/>
          <p:nvPr/>
        </p:nvSpPr>
        <p:spPr>
          <a:xfrm>
            <a:off x="0" y="476672"/>
            <a:ext cx="5076056" cy="5904656"/>
          </a:xfrm>
          <a:custGeom>
            <a:avLst/>
            <a:gdLst>
              <a:gd name="connsiteX0" fmla="*/ 0 w 4370784"/>
              <a:gd name="connsiteY0" fmla="*/ 0 h 5904656"/>
              <a:gd name="connsiteX1" fmla="*/ 4370784 w 4370784"/>
              <a:gd name="connsiteY1" fmla="*/ 0 h 5904656"/>
              <a:gd name="connsiteX2" fmla="*/ 4370784 w 4370784"/>
              <a:gd name="connsiteY2" fmla="*/ 5904656 h 5904656"/>
              <a:gd name="connsiteX3" fmla="*/ 0 w 4370784"/>
              <a:gd name="connsiteY3" fmla="*/ 5904656 h 5904656"/>
              <a:gd name="connsiteX4" fmla="*/ 0 w 4370784"/>
              <a:gd name="connsiteY4" fmla="*/ 0 h 5904656"/>
              <a:gd name="connsiteX0" fmla="*/ 0 w 4650308"/>
              <a:gd name="connsiteY0" fmla="*/ 0 h 5904656"/>
              <a:gd name="connsiteX1" fmla="*/ 4370784 w 4650308"/>
              <a:gd name="connsiteY1" fmla="*/ 0 h 5904656"/>
              <a:gd name="connsiteX2" fmla="*/ 4370784 w 4650308"/>
              <a:gd name="connsiteY2" fmla="*/ 5904656 h 5904656"/>
              <a:gd name="connsiteX3" fmla="*/ 0 w 4650308"/>
              <a:gd name="connsiteY3" fmla="*/ 5904656 h 5904656"/>
              <a:gd name="connsiteX4" fmla="*/ 0 w 4650308"/>
              <a:gd name="connsiteY4" fmla="*/ 0 h 5904656"/>
              <a:gd name="connsiteX0" fmla="*/ 0 w 4650308"/>
              <a:gd name="connsiteY0" fmla="*/ 0 h 5904656"/>
              <a:gd name="connsiteX1" fmla="*/ 4370784 w 4650308"/>
              <a:gd name="connsiteY1" fmla="*/ 0 h 5904656"/>
              <a:gd name="connsiteX2" fmla="*/ 4370784 w 4650308"/>
              <a:gd name="connsiteY2" fmla="*/ 5904656 h 5904656"/>
              <a:gd name="connsiteX3" fmla="*/ 0 w 4650308"/>
              <a:gd name="connsiteY3" fmla="*/ 5904656 h 5904656"/>
              <a:gd name="connsiteX4" fmla="*/ 0 w 4650308"/>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2300" h="5904656">
                <a:moveTo>
                  <a:pt x="0" y="0"/>
                </a:moveTo>
                <a:lnTo>
                  <a:pt x="4370784" y="0"/>
                </a:lnTo>
                <a:cubicBezTo>
                  <a:pt x="4832300" y="1999051"/>
                  <a:pt x="4053656" y="3931129"/>
                  <a:pt x="4370784" y="5904656"/>
                </a:cubicBezTo>
                <a:lnTo>
                  <a:pt x="0" y="5904656"/>
                </a:lnTo>
                <a:lnTo>
                  <a:pt x="0" y="0"/>
                </a:lnTo>
                <a:close/>
              </a:path>
            </a:pathLst>
          </a:custGeom>
          <a:blipFill dpi="0" rotWithShape="1">
            <a:blip r:embed="rId4" cstate="print">
              <a:alphaModFix amt="72000"/>
              <a:duotone>
                <a:prstClr val="black"/>
                <a:schemeClr val="accent6">
                  <a:tint val="45000"/>
                  <a:satMod val="400000"/>
                </a:schemeClr>
              </a:duotone>
              <a:lum bright="10000" contrast="10000"/>
            </a:blip>
            <a:srcRect/>
            <a:stretch>
              <a:fillRect/>
            </a:stretch>
          </a:blipFill>
          <a:ln>
            <a:noFill/>
          </a:ln>
          <a:scene3d>
            <a:camera prst="orthographicFront"/>
            <a:lightRig rig="threePt" dir="t">
              <a:rot lat="0" lon="0" rev="174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flipH="1">
            <a:off x="4331131" y="476672"/>
            <a:ext cx="4812867" cy="5904656"/>
          </a:xfrm>
          <a:custGeom>
            <a:avLst/>
            <a:gdLst>
              <a:gd name="connsiteX0" fmla="*/ 0 w 4370784"/>
              <a:gd name="connsiteY0" fmla="*/ 0 h 5904656"/>
              <a:gd name="connsiteX1" fmla="*/ 4370784 w 4370784"/>
              <a:gd name="connsiteY1" fmla="*/ 0 h 5904656"/>
              <a:gd name="connsiteX2" fmla="*/ 4370784 w 4370784"/>
              <a:gd name="connsiteY2" fmla="*/ 5904656 h 5904656"/>
              <a:gd name="connsiteX3" fmla="*/ 0 w 4370784"/>
              <a:gd name="connsiteY3" fmla="*/ 5904656 h 5904656"/>
              <a:gd name="connsiteX4" fmla="*/ 0 w 4370784"/>
              <a:gd name="connsiteY4" fmla="*/ 0 h 5904656"/>
              <a:gd name="connsiteX0" fmla="*/ 0 w 4650308"/>
              <a:gd name="connsiteY0" fmla="*/ 0 h 5904656"/>
              <a:gd name="connsiteX1" fmla="*/ 4370784 w 4650308"/>
              <a:gd name="connsiteY1" fmla="*/ 0 h 5904656"/>
              <a:gd name="connsiteX2" fmla="*/ 4370784 w 4650308"/>
              <a:gd name="connsiteY2" fmla="*/ 5904656 h 5904656"/>
              <a:gd name="connsiteX3" fmla="*/ 0 w 4650308"/>
              <a:gd name="connsiteY3" fmla="*/ 5904656 h 5904656"/>
              <a:gd name="connsiteX4" fmla="*/ 0 w 4650308"/>
              <a:gd name="connsiteY4" fmla="*/ 0 h 5904656"/>
              <a:gd name="connsiteX0" fmla="*/ 0 w 4650308"/>
              <a:gd name="connsiteY0" fmla="*/ 0 h 5904656"/>
              <a:gd name="connsiteX1" fmla="*/ 4370784 w 4650308"/>
              <a:gd name="connsiteY1" fmla="*/ 0 h 5904656"/>
              <a:gd name="connsiteX2" fmla="*/ 4370784 w 4650308"/>
              <a:gd name="connsiteY2" fmla="*/ 5904656 h 5904656"/>
              <a:gd name="connsiteX3" fmla="*/ 0 w 4650308"/>
              <a:gd name="connsiteY3" fmla="*/ 5904656 h 5904656"/>
              <a:gd name="connsiteX4" fmla="*/ 0 w 4650308"/>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 name="connsiteX0" fmla="*/ 0 w 4832300"/>
              <a:gd name="connsiteY0" fmla="*/ 0 h 5904656"/>
              <a:gd name="connsiteX1" fmla="*/ 4370784 w 4832300"/>
              <a:gd name="connsiteY1" fmla="*/ 0 h 5904656"/>
              <a:gd name="connsiteX2" fmla="*/ 4370784 w 4832300"/>
              <a:gd name="connsiteY2" fmla="*/ 5904656 h 5904656"/>
              <a:gd name="connsiteX3" fmla="*/ 0 w 4832300"/>
              <a:gd name="connsiteY3" fmla="*/ 5904656 h 5904656"/>
              <a:gd name="connsiteX4" fmla="*/ 0 w 4832300"/>
              <a:gd name="connsiteY4" fmla="*/ 0 h 5904656"/>
              <a:gd name="connsiteX0" fmla="*/ 0 w 4408497"/>
              <a:gd name="connsiteY0" fmla="*/ 0 h 5904656"/>
              <a:gd name="connsiteX1" fmla="*/ 4370784 w 4408497"/>
              <a:gd name="connsiteY1" fmla="*/ 0 h 5904656"/>
              <a:gd name="connsiteX2" fmla="*/ 4370784 w 4408497"/>
              <a:gd name="connsiteY2" fmla="*/ 5904656 h 5904656"/>
              <a:gd name="connsiteX3" fmla="*/ 0 w 4408497"/>
              <a:gd name="connsiteY3" fmla="*/ 5904656 h 5904656"/>
              <a:gd name="connsiteX4" fmla="*/ 0 w 4408497"/>
              <a:gd name="connsiteY4" fmla="*/ 0 h 5904656"/>
              <a:gd name="connsiteX0" fmla="*/ 0 w 4408497"/>
              <a:gd name="connsiteY0" fmla="*/ 0 h 5904656"/>
              <a:gd name="connsiteX1" fmla="*/ 4370784 w 4408497"/>
              <a:gd name="connsiteY1" fmla="*/ 0 h 5904656"/>
              <a:gd name="connsiteX2" fmla="*/ 4370784 w 4408497"/>
              <a:gd name="connsiteY2" fmla="*/ 5904656 h 5904656"/>
              <a:gd name="connsiteX3" fmla="*/ 0 w 4408497"/>
              <a:gd name="connsiteY3" fmla="*/ 5904656 h 5904656"/>
              <a:gd name="connsiteX4" fmla="*/ 0 w 4408497"/>
              <a:gd name="connsiteY4" fmla="*/ 0 h 5904656"/>
              <a:gd name="connsiteX0" fmla="*/ 0 w 4581750"/>
              <a:gd name="connsiteY0" fmla="*/ 0 h 5904656"/>
              <a:gd name="connsiteX1" fmla="*/ 4370784 w 4581750"/>
              <a:gd name="connsiteY1" fmla="*/ 0 h 5904656"/>
              <a:gd name="connsiteX2" fmla="*/ 4370784 w 4581750"/>
              <a:gd name="connsiteY2" fmla="*/ 5904656 h 5904656"/>
              <a:gd name="connsiteX3" fmla="*/ 0 w 4581750"/>
              <a:gd name="connsiteY3" fmla="*/ 5904656 h 5904656"/>
              <a:gd name="connsiteX4" fmla="*/ 0 w 4581750"/>
              <a:gd name="connsiteY4" fmla="*/ 0 h 5904656"/>
              <a:gd name="connsiteX0" fmla="*/ 0 w 4581750"/>
              <a:gd name="connsiteY0" fmla="*/ 0 h 5904656"/>
              <a:gd name="connsiteX1" fmla="*/ 4370784 w 4581750"/>
              <a:gd name="connsiteY1" fmla="*/ 0 h 5904656"/>
              <a:gd name="connsiteX2" fmla="*/ 4370784 w 4581750"/>
              <a:gd name="connsiteY2" fmla="*/ 5904656 h 5904656"/>
              <a:gd name="connsiteX3" fmla="*/ 0 w 4581750"/>
              <a:gd name="connsiteY3" fmla="*/ 5904656 h 5904656"/>
              <a:gd name="connsiteX4" fmla="*/ 0 w 4581750"/>
              <a:gd name="connsiteY4" fmla="*/ 0 h 5904656"/>
              <a:gd name="connsiteX0" fmla="*/ 0 w 4581750"/>
              <a:gd name="connsiteY0" fmla="*/ 0 h 5904656"/>
              <a:gd name="connsiteX1" fmla="*/ 4370784 w 4581750"/>
              <a:gd name="connsiteY1" fmla="*/ 0 h 5904656"/>
              <a:gd name="connsiteX2" fmla="*/ 4370784 w 4581750"/>
              <a:gd name="connsiteY2" fmla="*/ 5904656 h 5904656"/>
              <a:gd name="connsiteX3" fmla="*/ 0 w 4581750"/>
              <a:gd name="connsiteY3" fmla="*/ 5904656 h 5904656"/>
              <a:gd name="connsiteX4" fmla="*/ 0 w 4581750"/>
              <a:gd name="connsiteY4" fmla="*/ 0 h 59046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1750" h="5904656">
                <a:moveTo>
                  <a:pt x="0" y="0"/>
                </a:moveTo>
                <a:lnTo>
                  <a:pt x="4370784" y="0"/>
                </a:lnTo>
                <a:cubicBezTo>
                  <a:pt x="3926012" y="1984152"/>
                  <a:pt x="4581750" y="3934410"/>
                  <a:pt x="4370784" y="5904656"/>
                </a:cubicBezTo>
                <a:lnTo>
                  <a:pt x="0" y="5904656"/>
                </a:lnTo>
                <a:lnTo>
                  <a:pt x="0" y="0"/>
                </a:lnTo>
                <a:close/>
              </a:path>
            </a:pathLst>
          </a:custGeom>
          <a:blipFill>
            <a:blip r:embed="rId4" cstate="print">
              <a:duotone>
                <a:prstClr val="black"/>
                <a:schemeClr val="accent6">
                  <a:tint val="45000"/>
                  <a:satMod val="400000"/>
                </a:schemeClr>
              </a:duotone>
              <a:lum bright="10000" contrast="10000"/>
              <a:alphaModFix amt="72000"/>
            </a:blip>
            <a:stretch>
              <a:fillRect/>
            </a:stretch>
          </a:blipFill>
          <a:ln>
            <a:noFill/>
          </a:ln>
          <a:scene3d>
            <a:camera prst="orthographicFront"/>
            <a:lightRig rig="threePt"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a:off x="0" y="-171399"/>
            <a:ext cx="9144000"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40000">
                <a:srgbClr val="FF6600">
                  <a:lumMod val="84000"/>
                  <a:lumOff val="16000"/>
                </a:srgbClr>
              </a:gs>
              <a:gs pos="14000">
                <a:srgbClr val="FFFF66"/>
              </a:gs>
              <a:gs pos="0">
                <a:srgbClr val="FFFF99">
                  <a:lumMod val="50000"/>
                  <a:lumOff val="50000"/>
                </a:srgbClr>
              </a:gs>
              <a:gs pos="68000">
                <a:schemeClr val="accent2">
                  <a:lumMod val="12000"/>
                </a:schemeClr>
              </a:gs>
            </a:gsLst>
            <a:lin ang="16200000" scaled="1"/>
          </a:gradFill>
          <a:ln>
            <a:noFill/>
          </a:ln>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0" y="5877271"/>
            <a:ext cx="9144000" cy="1188621"/>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40000">
                <a:srgbClr val="FF6600">
                  <a:lumMod val="86000"/>
                  <a:lumOff val="14000"/>
                </a:srgbClr>
              </a:gs>
              <a:gs pos="14000">
                <a:srgbClr val="FFFF66"/>
              </a:gs>
              <a:gs pos="0">
                <a:srgbClr val="FFFF99">
                  <a:lumMod val="50000"/>
                  <a:lumOff val="50000"/>
                </a:srgbClr>
              </a:gs>
              <a:gs pos="68000">
                <a:schemeClr val="accent2">
                  <a:lumMod val="12000"/>
                </a:schemeClr>
              </a:gs>
            </a:gsLst>
            <a:lin ang="16200000" scaled="1"/>
          </a:gradFill>
          <a:ln>
            <a:noFill/>
          </a:ln>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0-ppt_w/2"/>
                                          </p:val>
                                        </p:tav>
                                      </p:tavLst>
                                    </p:anim>
                                    <p:anim calcmode="lin" valueType="num">
                                      <p:cBhvr additive="base">
                                        <p:cTn id="7" dur="3000"/>
                                        <p:tgtEl>
                                          <p:spTgt spid="6"/>
                                        </p:tgtEl>
                                        <p:attrNameLst>
                                          <p:attrName>ppt_y</p:attrName>
                                        </p:attrNameLst>
                                      </p:cBhvr>
                                      <p:tavLst>
                                        <p:tav tm="0">
                                          <p:val>
                                            <p:strVal val="ppt_y"/>
                                          </p:val>
                                        </p:tav>
                                        <p:tav tm="100000">
                                          <p:val>
                                            <p:strVal val="ppt_y"/>
                                          </p:val>
                                        </p:tav>
                                      </p:tavLst>
                                    </p:anim>
                                    <p:set>
                                      <p:cBhvr>
                                        <p:cTn id="8" dur="1" fill="hold">
                                          <p:stCondLst>
                                            <p:cond delay="2999"/>
                                          </p:stCondLst>
                                        </p:cTn>
                                        <p:tgtEl>
                                          <p:spTgt spid="6"/>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1+ppt_w/2"/>
                                          </p:val>
                                        </p:tav>
                                      </p:tavLst>
                                    </p:anim>
                                    <p:anim calcmode="lin" valueType="num">
                                      <p:cBhvr additive="base">
                                        <p:cTn id="11" dur="3000"/>
                                        <p:tgtEl>
                                          <p:spTgt spid="7"/>
                                        </p:tgtEl>
                                        <p:attrNameLst>
                                          <p:attrName>ppt_y</p:attrName>
                                        </p:attrNameLst>
                                      </p:cBhvr>
                                      <p:tavLst>
                                        <p:tav tm="0">
                                          <p:val>
                                            <p:strVal val="ppt_y"/>
                                          </p:val>
                                        </p:tav>
                                        <p:tav tm="100000">
                                          <p:val>
                                            <p:strVal val="ppt_y"/>
                                          </p:val>
                                        </p:tav>
                                      </p:tavLst>
                                    </p:anim>
                                    <p:set>
                                      <p:cBhvr>
                                        <p:cTn id="12" dur="1" fill="hold">
                                          <p:stCondLst>
                                            <p:cond delay="2999"/>
                                          </p:stCondLst>
                                        </p:cTn>
                                        <p:tgtEl>
                                          <p:spTgt spid="7"/>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11266"/>
                                        </p:tgtEl>
                                        <p:attrNameLst>
                                          <p:attrName>style.visibility</p:attrName>
                                        </p:attrNameLst>
                                      </p:cBhvr>
                                      <p:to>
                                        <p:strVal val="visible"/>
                                      </p:to>
                                    </p:set>
                                    <p:anim calcmode="lin" valueType="num">
                                      <p:cBhvr>
                                        <p:cTn id="15" dur="3000" fill="hold"/>
                                        <p:tgtEl>
                                          <p:spTgt spid="11266"/>
                                        </p:tgtEl>
                                        <p:attrNameLst>
                                          <p:attrName>ppt_w</p:attrName>
                                        </p:attrNameLst>
                                      </p:cBhvr>
                                      <p:tavLst>
                                        <p:tav tm="0">
                                          <p:val>
                                            <p:strVal val="4/3*#ppt_w"/>
                                          </p:val>
                                        </p:tav>
                                        <p:tav tm="100000">
                                          <p:val>
                                            <p:strVal val="#ppt_w"/>
                                          </p:val>
                                        </p:tav>
                                      </p:tavLst>
                                    </p:anim>
                                    <p:anim calcmode="lin" valueType="num">
                                      <p:cBhvr>
                                        <p:cTn id="16" dur="3000" fill="hold"/>
                                        <p:tgtEl>
                                          <p:spTgt spid="1126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Diapositiva5.JPG"/>
          <p:cNvPicPr>
            <a:picLocks noGrp="1" noChangeAspect="1"/>
          </p:cNvPicPr>
          <p:nvPr isPhoto="1"/>
        </p:nvPicPr>
        <p:blipFill>
          <a:blip r:embed="rId2" cstate="print"/>
          <a:srcRect/>
          <a:stretch>
            <a:fillRect/>
          </a:stretch>
        </p:blipFill>
        <p:spPr bwMode="auto">
          <a:xfrm>
            <a:off x="0" y="476250"/>
            <a:ext cx="9144000" cy="5832475"/>
          </a:xfrm>
          <a:prstGeom prst="rect">
            <a:avLst/>
          </a:prstGeom>
          <a:noFill/>
          <a:ln w="9525">
            <a:noFill/>
            <a:miter lim="800000"/>
            <a:headEnd/>
            <a:tailEnd/>
          </a:ln>
        </p:spPr>
      </p:pic>
      <p:sp>
        <p:nvSpPr>
          <p:cNvPr id="6" name="5 Estrella de 32 puntas"/>
          <p:cNvSpPr/>
          <p:nvPr/>
        </p:nvSpPr>
        <p:spPr>
          <a:xfrm>
            <a:off x="2843808" y="1628800"/>
            <a:ext cx="3528392" cy="3528392"/>
          </a:xfrm>
          <a:prstGeom prst="star32">
            <a:avLst>
              <a:gd name="adj" fmla="val 0"/>
            </a:avLst>
          </a:prstGeom>
          <a:blipFill dpi="0" rotWithShape="1">
            <a:blip r:embed="rId3" cstate="print">
              <a:alphaModFix amt="69000"/>
            </a:blip>
            <a:srcRect/>
            <a:tile tx="0" ty="0" sx="21000" sy="22000" flip="xy" algn="b"/>
          </a:blipFill>
          <a:ln w="9525">
            <a:solidFill>
              <a:srgbClr val="FF505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1 Imagen" descr="Diapositiva5.JPG"/>
          <p:cNvPicPr>
            <a:picLocks noGrp="1" noChangeAspect="1"/>
          </p:cNvPicPr>
          <p:nvPr isPhoto="1"/>
        </p:nvPicPr>
        <p:blipFill>
          <a:blip r:embed="rId2" cstate="print"/>
          <a:srcRect/>
          <a:stretch>
            <a:fillRect/>
          </a:stretch>
        </p:blipFill>
        <p:spPr bwMode="auto">
          <a:xfrm>
            <a:off x="0" y="476672"/>
            <a:ext cx="9144000" cy="5832475"/>
          </a:xfrm>
          <a:prstGeom prst="rect">
            <a:avLst/>
          </a:prstGeom>
          <a:noFill/>
          <a:ln w="9525">
            <a:noFill/>
            <a:miter lim="800000"/>
            <a:headEnd/>
            <a:tailEnd/>
          </a:ln>
        </p:spPr>
      </p:pic>
      <p:sp>
        <p:nvSpPr>
          <p:cNvPr id="4" name="3 Onda"/>
          <p:cNvSpPr/>
          <p:nvPr/>
        </p:nvSpPr>
        <p:spPr>
          <a:xfrm>
            <a:off x="-34167" y="-315416"/>
            <a:ext cx="9178167" cy="1229816"/>
          </a:xfrm>
          <a:prstGeom prst="wave">
            <a:avLst/>
          </a:prstGeom>
          <a:gradFill>
            <a:gsLst>
              <a:gs pos="59000">
                <a:srgbClr val="2D223A"/>
              </a:gs>
              <a:gs pos="29000">
                <a:srgbClr val="FF5050"/>
              </a:gs>
              <a:gs pos="4000">
                <a:srgbClr val="FFC1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Onda"/>
          <p:cNvSpPr/>
          <p:nvPr/>
        </p:nvSpPr>
        <p:spPr>
          <a:xfrm rot="10800000">
            <a:off x="0" y="5949280"/>
            <a:ext cx="9178167" cy="1229816"/>
          </a:xfrm>
          <a:prstGeom prst="wave">
            <a:avLst/>
          </a:prstGeom>
          <a:gradFill>
            <a:gsLst>
              <a:gs pos="59000">
                <a:srgbClr val="2D223A"/>
              </a:gs>
              <a:gs pos="29000">
                <a:srgbClr val="FF5050"/>
              </a:gs>
              <a:gs pos="4000">
                <a:srgbClr val="FFC1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3000" fill="hold"/>
                                        <p:tgtEl>
                                          <p:spTgt spid="21506"/>
                                        </p:tgtEl>
                                        <p:attrNameLst>
                                          <p:attrName>ppt_w</p:attrName>
                                        </p:attrNameLst>
                                      </p:cBhvr>
                                      <p:tavLst>
                                        <p:tav tm="0">
                                          <p:val>
                                            <p:strVal val="4/3*#ppt_w"/>
                                          </p:val>
                                        </p:tav>
                                        <p:tav tm="100000">
                                          <p:val>
                                            <p:strVal val="#ppt_w"/>
                                          </p:val>
                                        </p:tav>
                                      </p:tavLst>
                                    </p:anim>
                                    <p:anim calcmode="lin" valueType="num">
                                      <p:cBhvr>
                                        <p:cTn id="11" dur="3000" fill="hold"/>
                                        <p:tgtEl>
                                          <p:spTgt spid="21506"/>
                                        </p:tgtEl>
                                        <p:attrNameLst>
                                          <p:attrName>ppt_h</p:attrName>
                                        </p:attrNameLst>
                                      </p:cBhvr>
                                      <p:tavLst>
                                        <p:tav tm="0">
                                          <p:val>
                                            <p:strVal val="4/3*#ppt_h"/>
                                          </p:val>
                                        </p:tav>
                                        <p:tav tm="100000">
                                          <p:val>
                                            <p:strVal val="#ppt_h"/>
                                          </p:val>
                                        </p:tav>
                                      </p:tavLst>
                                    </p:anim>
                                  </p:childTnLst>
                                </p:cTn>
                              </p:par>
                              <p:par>
                                <p:cTn id="12" presetID="23" presetClass="entr" presetSubtype="52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ppt_x</p:attrName>
                                        </p:attrNameLst>
                                      </p:cBhvr>
                                      <p:tavLst>
                                        <p:tav tm="0">
                                          <p:val>
                                            <p:fltVal val="0.5"/>
                                          </p:val>
                                        </p:tav>
                                        <p:tav tm="100000">
                                          <p:val>
                                            <p:strVal val="#ppt_x"/>
                                          </p:val>
                                        </p:tav>
                                      </p:tavLst>
                                    </p:anim>
                                    <p:anim calcmode="lin" valueType="num">
                                      <p:cBhvr>
                                        <p:cTn id="17" dur="3000" fill="hold"/>
                                        <p:tgtEl>
                                          <p:spTgt spid="6"/>
                                        </p:tgtEl>
                                        <p:attrNameLst>
                                          <p:attrName>ppt_y</p:attrName>
                                        </p:attrNameLst>
                                      </p:cBhvr>
                                      <p:tavLst>
                                        <p:tav tm="0">
                                          <p:val>
                                            <p:fltVal val="0.5"/>
                                          </p:val>
                                        </p:tav>
                                        <p:tav tm="100000">
                                          <p:val>
                                            <p:strVal val="#ppt_y"/>
                                          </p:val>
                                        </p:tav>
                                      </p:tavLst>
                                    </p:anim>
                                  </p:childTnLst>
                                </p:cTn>
                              </p:par>
                            </p:childTnLst>
                          </p:cTn>
                        </p:par>
                        <p:par>
                          <p:cTn id="18" fill="hold">
                            <p:stCondLst>
                              <p:cond delay="3000"/>
                            </p:stCondLst>
                            <p:childTnLst>
                              <p:par>
                                <p:cTn id="19" presetID="23" presetClass="exit" presetSubtype="16" fill="hold" grpId="1" nodeType="afterEffect">
                                  <p:stCondLst>
                                    <p:cond delay="0"/>
                                  </p:stCondLst>
                                  <p:childTnLst>
                                    <p:anim calcmode="lin" valueType="num">
                                      <p:cBhvr>
                                        <p:cTn id="20" dur="3000"/>
                                        <p:tgtEl>
                                          <p:spTgt spid="6"/>
                                        </p:tgtEl>
                                        <p:attrNameLst>
                                          <p:attrName>ppt_w</p:attrName>
                                        </p:attrNameLst>
                                      </p:cBhvr>
                                      <p:tavLst>
                                        <p:tav tm="0">
                                          <p:val>
                                            <p:strVal val="ppt_w"/>
                                          </p:val>
                                        </p:tav>
                                        <p:tav tm="100000">
                                          <p:val>
                                            <p:strVal val="4*ppt_w"/>
                                          </p:val>
                                        </p:tav>
                                      </p:tavLst>
                                    </p:anim>
                                    <p:anim calcmode="lin" valueType="num">
                                      <p:cBhvr>
                                        <p:cTn id="21" dur="3000"/>
                                        <p:tgtEl>
                                          <p:spTgt spid="6"/>
                                        </p:tgtEl>
                                        <p:attrNameLst>
                                          <p:attrName>ppt_h</p:attrName>
                                        </p:attrNameLst>
                                      </p:cBhvr>
                                      <p:tavLst>
                                        <p:tav tm="0">
                                          <p:val>
                                            <p:strVal val="ppt_h"/>
                                          </p:val>
                                        </p:tav>
                                        <p:tav tm="100000">
                                          <p:val>
                                            <p:strVal val="4*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4" presetClass="exit" presetSubtype="10" fill="hold" grpId="2" nodeType="withEffect">
                                  <p:stCondLst>
                                    <p:cond delay="0"/>
                                  </p:stCondLst>
                                  <p:childTnLst>
                                    <p:animEffect transition="out" filter="randombar(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Diapositiva12.JPG"/>
          <p:cNvPicPr>
            <a:picLocks noGrp="1" noChangeAspect="1"/>
          </p:cNvPicPr>
          <p:nvPr isPhoto="1"/>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10" name="9 Forma libre"/>
          <p:cNvSpPr/>
          <p:nvPr/>
        </p:nvSpPr>
        <p:spPr>
          <a:xfrm rot="16200000">
            <a:off x="-594320" y="1070992"/>
            <a:ext cx="6048672" cy="4860032"/>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72000"/>
              <a:duotone>
                <a:prstClr val="black"/>
                <a:srgbClr val="00FF00">
                  <a:tint val="45000"/>
                  <a:satMod val="400000"/>
                </a:srgbClr>
              </a:duotone>
              <a:lum bright="40000" contrast="40000"/>
            </a:blip>
            <a:srcRect/>
            <a:stretch>
              <a:fillRect/>
            </a:stretch>
          </a:blipFill>
          <a:ln>
            <a:noFill/>
          </a:ln>
          <a:scene3d>
            <a:camera prst="obliqueBottomRight"/>
            <a:lightRig rig="balanced" dir="t">
              <a:rot lat="0" lon="0" rev="8400000"/>
            </a:lightRig>
          </a:scene3d>
          <a:sp3d extrusionH="82550">
            <a:bevelT w="190500" h="139700" prst="divot"/>
            <a:extrusionClr>
              <a:srgbClr val="00FF00"/>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Forma libre"/>
          <p:cNvSpPr/>
          <p:nvPr/>
        </p:nvSpPr>
        <p:spPr>
          <a:xfrm rot="5400000" flipH="1">
            <a:off x="3689648" y="1070992"/>
            <a:ext cx="6048672" cy="4860032"/>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69000"/>
              <a:duotone>
                <a:prstClr val="black"/>
                <a:srgbClr val="00FF00">
                  <a:tint val="45000"/>
                  <a:satMod val="400000"/>
                </a:srgbClr>
              </a:duotone>
              <a:lum bright="40000" contrast="40000"/>
            </a:blip>
            <a:srcRect/>
            <a:stretch>
              <a:fillRect/>
            </a:stretch>
          </a:blipFill>
          <a:ln>
            <a:noFill/>
          </a:ln>
          <a:scene3d>
            <a:camera prst="obliqueBottomRight"/>
            <a:lightRig rig="balanced" dir="t">
              <a:rot lat="0" lon="0" rev="8400000"/>
            </a:lightRig>
          </a:scene3d>
          <a:sp3d extrusionH="82550">
            <a:bevelT w="190500" h="139700" prst="divot"/>
            <a:extrusionClr>
              <a:srgbClr val="00FF00"/>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Forma libre"/>
          <p:cNvSpPr/>
          <p:nvPr/>
        </p:nvSpPr>
        <p:spPr>
          <a:xfrm>
            <a:off x="0" y="-171399"/>
            <a:ext cx="9144000"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8000">
                <a:srgbClr val="00FFFF">
                  <a:lumMod val="28000"/>
                  <a:lumOff val="72000"/>
                </a:srgbClr>
              </a:gs>
              <a:gs pos="40000">
                <a:srgbClr val="339966"/>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0" y="5949280"/>
            <a:ext cx="9144000" cy="10892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8000">
                <a:srgbClr val="00FFFF">
                  <a:lumMod val="28000"/>
                  <a:lumOff val="72000"/>
                </a:srgbClr>
              </a:gs>
              <a:gs pos="38000">
                <a:srgbClr val="339966"/>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3000" fill="hold"/>
                                        <p:tgtEl>
                                          <p:spTgt spid="14338"/>
                                        </p:tgtEl>
                                        <p:attrNameLst>
                                          <p:attrName>ppt_w</p:attrName>
                                        </p:attrNameLst>
                                      </p:cBhvr>
                                      <p:tavLst>
                                        <p:tav tm="0">
                                          <p:val>
                                            <p:strVal val="4/3*#ppt_w"/>
                                          </p:val>
                                        </p:tav>
                                        <p:tav tm="100000">
                                          <p:val>
                                            <p:strVal val="#ppt_w"/>
                                          </p:val>
                                        </p:tav>
                                      </p:tavLst>
                                    </p:anim>
                                    <p:anim calcmode="lin" valueType="num">
                                      <p:cBhvr>
                                        <p:cTn id="8" dur="3000" fill="hold"/>
                                        <p:tgtEl>
                                          <p:spTgt spid="14338"/>
                                        </p:tgtEl>
                                        <p:attrNameLst>
                                          <p:attrName>ppt_h</p:attrName>
                                        </p:attrNameLst>
                                      </p:cBhvr>
                                      <p:tavLst>
                                        <p:tav tm="0">
                                          <p:val>
                                            <p:strVal val="4/3*#ppt_h"/>
                                          </p:val>
                                        </p:tav>
                                        <p:tav tm="100000">
                                          <p:val>
                                            <p:strVal val="#ppt_h"/>
                                          </p:val>
                                        </p:tav>
                                      </p:tavLst>
                                    </p:anim>
                                  </p:childTnLst>
                                </p:cTn>
                              </p:par>
                              <p:par>
                                <p:cTn id="9" presetID="2" presetClass="exit" presetSubtype="8" fill="hold" nodeType="withEffect">
                                  <p:stCondLst>
                                    <p:cond delay="0"/>
                                  </p:stCondLst>
                                  <p:childTnLst>
                                    <p:anim calcmode="lin" valueType="num">
                                      <p:cBhvr additive="base">
                                        <p:cTn id="10" dur="3000"/>
                                        <p:tgtEl>
                                          <p:spTgt spid="10"/>
                                        </p:tgtEl>
                                        <p:attrNameLst>
                                          <p:attrName>ppt_x</p:attrName>
                                        </p:attrNameLst>
                                      </p:cBhvr>
                                      <p:tavLst>
                                        <p:tav tm="0">
                                          <p:val>
                                            <p:strVal val="ppt_x"/>
                                          </p:val>
                                        </p:tav>
                                        <p:tav tm="100000">
                                          <p:val>
                                            <p:strVal val="0-ppt_w/2"/>
                                          </p:val>
                                        </p:tav>
                                      </p:tavLst>
                                    </p:anim>
                                    <p:anim calcmode="lin" valueType="num">
                                      <p:cBhvr additive="base">
                                        <p:cTn id="11" dur="3000"/>
                                        <p:tgtEl>
                                          <p:spTgt spid="10"/>
                                        </p:tgtEl>
                                        <p:attrNameLst>
                                          <p:attrName>ppt_y</p:attrName>
                                        </p:attrNameLst>
                                      </p:cBhvr>
                                      <p:tavLst>
                                        <p:tav tm="0">
                                          <p:val>
                                            <p:strVal val="ppt_y"/>
                                          </p:val>
                                        </p:tav>
                                        <p:tav tm="100000">
                                          <p:val>
                                            <p:strVal val="ppt_y"/>
                                          </p:val>
                                        </p:tav>
                                      </p:tavLst>
                                    </p:anim>
                                    <p:set>
                                      <p:cBhvr>
                                        <p:cTn id="12" dur="1" fill="hold">
                                          <p:stCondLst>
                                            <p:cond delay="2999"/>
                                          </p:stCondLst>
                                        </p:cTn>
                                        <p:tgtEl>
                                          <p:spTgt spid="10"/>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11"/>
                                        </p:tgtEl>
                                        <p:attrNameLst>
                                          <p:attrName>ppt_x</p:attrName>
                                        </p:attrNameLst>
                                      </p:cBhvr>
                                      <p:tavLst>
                                        <p:tav tm="0">
                                          <p:val>
                                            <p:strVal val="ppt_x"/>
                                          </p:val>
                                        </p:tav>
                                        <p:tav tm="100000">
                                          <p:val>
                                            <p:strVal val="1+ppt_w/2"/>
                                          </p:val>
                                        </p:tav>
                                      </p:tavLst>
                                    </p:anim>
                                    <p:anim calcmode="lin" valueType="num">
                                      <p:cBhvr additive="base">
                                        <p:cTn id="15" dur="3000"/>
                                        <p:tgtEl>
                                          <p:spTgt spid="11"/>
                                        </p:tgtEl>
                                        <p:attrNameLst>
                                          <p:attrName>ppt_y</p:attrName>
                                        </p:attrNameLst>
                                      </p:cBhvr>
                                      <p:tavLst>
                                        <p:tav tm="0">
                                          <p:val>
                                            <p:strVal val="ppt_y"/>
                                          </p:val>
                                        </p:tav>
                                        <p:tav tm="100000">
                                          <p:val>
                                            <p:strVal val="ppt_y"/>
                                          </p:val>
                                        </p:tav>
                                      </p:tavLst>
                                    </p:anim>
                                    <p:set>
                                      <p:cBhvr>
                                        <p:cTn id="16"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1 Imagen" descr="Diapositiva15.JPG"/>
          <p:cNvPicPr>
            <a:picLocks noGrp="1" noChangeAspect="1"/>
          </p:cNvPicPr>
          <p:nvPr isPhoto="1"/>
        </p:nvPicPr>
        <p:blipFill>
          <a:blip r:embed="rId2" cstate="print"/>
          <a:srcRect/>
          <a:stretch>
            <a:fillRect/>
          </a:stretch>
        </p:blipFill>
        <p:spPr bwMode="auto">
          <a:xfrm>
            <a:off x="0" y="332656"/>
            <a:ext cx="9144000" cy="6192688"/>
          </a:xfrm>
          <a:prstGeom prst="rect">
            <a:avLst/>
          </a:prstGeom>
          <a:noFill/>
          <a:ln w="9525">
            <a:noFill/>
            <a:miter lim="800000"/>
            <a:headEnd/>
            <a:tailEnd/>
          </a:ln>
        </p:spPr>
      </p:pic>
      <p:sp>
        <p:nvSpPr>
          <p:cNvPr id="5" name="4 Forma libre"/>
          <p:cNvSpPr/>
          <p:nvPr/>
        </p:nvSpPr>
        <p:spPr>
          <a:xfrm rot="5400000">
            <a:off x="-1467036" y="1727684"/>
            <a:ext cx="6363072" cy="3429000"/>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35612" y="422083"/>
                  <a:pt x="2142336" y="496550"/>
                </a:cubicBezTo>
                <a:cubicBezTo>
                  <a:pt x="2910013" y="1311769"/>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flip="none" rotWithShape="1">
            <a:gsLst>
              <a:gs pos="35000">
                <a:srgbClr val="FFBA8B"/>
              </a:gs>
              <a:gs pos="12000">
                <a:schemeClr val="tx1"/>
              </a:gs>
              <a:gs pos="75000">
                <a:schemeClr val="tx2">
                  <a:lumMod val="0"/>
                </a:schemeClr>
              </a:gs>
            </a:gsLst>
            <a:lin ang="2700000" scaled="1"/>
            <a:tileRect/>
          </a:gradFill>
          <a:ln>
            <a:noFill/>
          </a:ln>
          <a:effectLst>
            <a:outerShdw blurRad="50800" dist="50800" dir="5400000" algn="ctr" rotWithShape="0">
              <a:schemeClr val="accent6">
                <a:lumMod val="20000"/>
                <a:lumOff val="80000"/>
              </a:schemeClr>
            </a:outerShdw>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rot="16200000" flipH="1">
            <a:off x="4247964" y="1727684"/>
            <a:ext cx="6363072" cy="3429000"/>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35612" y="422083"/>
                  <a:pt x="2142336" y="496550"/>
                </a:cubicBezTo>
                <a:cubicBezTo>
                  <a:pt x="2910013" y="1311769"/>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a:gsLst>
              <a:gs pos="35000">
                <a:srgbClr val="FFBA8B"/>
              </a:gs>
              <a:gs pos="12000">
                <a:schemeClr val="tx1"/>
              </a:gs>
              <a:gs pos="75000">
                <a:schemeClr val="tx2">
                  <a:lumMod val="0"/>
                </a:schemeClr>
              </a:gs>
            </a:gsLst>
            <a:lin ang="2700000" scaled="1"/>
          </a:gradFill>
          <a:ln>
            <a:noFill/>
          </a:ln>
          <a:effectLst>
            <a:outerShdw blurRad="50800" dist="50800" dir="5400000" algn="ctr" rotWithShape="0">
              <a:schemeClr val="accent6">
                <a:lumMod val="20000"/>
                <a:lumOff val="80000"/>
              </a:schemeClr>
            </a:outerShdw>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1 Imagen" descr="Diapositiva15.JPG"/>
          <p:cNvPicPr>
            <a:picLocks noGrp="1" noChangeAspect="1"/>
          </p:cNvPicPr>
          <p:nvPr isPhoto="1"/>
        </p:nvPicPr>
        <p:blipFill>
          <a:blip r:embed="rId2" cstate="print"/>
          <a:srcRect/>
          <a:stretch>
            <a:fillRect/>
          </a:stretch>
        </p:blipFill>
        <p:spPr bwMode="auto">
          <a:xfrm>
            <a:off x="0" y="404664"/>
            <a:ext cx="9144000" cy="6048672"/>
          </a:xfrm>
          <a:prstGeom prst="rect">
            <a:avLst/>
          </a:prstGeom>
          <a:noFill/>
          <a:ln w="9525">
            <a:noFill/>
            <a:miter lim="800000"/>
            <a:headEnd/>
            <a:tailEnd/>
          </a:ln>
        </p:spPr>
      </p:pic>
      <p:sp>
        <p:nvSpPr>
          <p:cNvPr id="6" name="5 Forma libre"/>
          <p:cNvSpPr/>
          <p:nvPr/>
        </p:nvSpPr>
        <p:spPr>
          <a:xfrm>
            <a:off x="0" y="-171399"/>
            <a:ext cx="9144000" cy="108012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35000">
                <a:srgbClr val="FFBA8B"/>
              </a:gs>
              <a:gs pos="12000">
                <a:schemeClr val="tx1"/>
              </a:gs>
              <a:gs pos="75000">
                <a:schemeClr val="tx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5877271"/>
            <a:ext cx="9144000" cy="115212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35000">
                <a:srgbClr val="FFBA8B"/>
              </a:gs>
              <a:gs pos="12000">
                <a:schemeClr val="tx1"/>
              </a:gs>
              <a:gs pos="75000">
                <a:schemeClr val="tx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17410"/>
                                        </p:tgtEl>
                                        <p:attrNameLst>
                                          <p:attrName>style.visibility</p:attrName>
                                        </p:attrNameLst>
                                      </p:cBhvr>
                                      <p:to>
                                        <p:strVal val="visible"/>
                                      </p:to>
                                    </p:set>
                                    <p:anim calcmode="lin" valueType="num">
                                      <p:cBhvr>
                                        <p:cTn id="10" dur="3000" fill="hold"/>
                                        <p:tgtEl>
                                          <p:spTgt spid="17410"/>
                                        </p:tgtEl>
                                        <p:attrNameLst>
                                          <p:attrName>ppt_w</p:attrName>
                                        </p:attrNameLst>
                                      </p:cBhvr>
                                      <p:tavLst>
                                        <p:tav tm="0">
                                          <p:val>
                                            <p:strVal val="4/3*#ppt_w"/>
                                          </p:val>
                                        </p:tav>
                                        <p:tav tm="100000">
                                          <p:val>
                                            <p:strVal val="#ppt_w"/>
                                          </p:val>
                                        </p:tav>
                                      </p:tavLst>
                                    </p:anim>
                                    <p:anim calcmode="lin" valueType="num">
                                      <p:cBhvr>
                                        <p:cTn id="11" dur="3000" fill="hold"/>
                                        <p:tgtEl>
                                          <p:spTgt spid="17410"/>
                                        </p:tgtEl>
                                        <p:attrNameLst>
                                          <p:attrName>ppt_h</p:attrName>
                                        </p:attrNameLst>
                                      </p:cBhvr>
                                      <p:tavLst>
                                        <p:tav tm="0">
                                          <p:val>
                                            <p:strVal val="4/3*#ppt_h"/>
                                          </p:val>
                                        </p:tav>
                                        <p:tav tm="100000">
                                          <p:val>
                                            <p:strVal val="#ppt_h"/>
                                          </p:val>
                                        </p:tav>
                                      </p:tavLst>
                                    </p:anim>
                                  </p:childTnLst>
                                </p:cTn>
                              </p:par>
                              <p:par>
                                <p:cTn id="12" presetID="2" presetClass="exit" presetSubtype="2" fill="hold" grpId="0"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ppt_y"/>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8" fill="hold" grpId="0"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0-ppt_w/2"/>
                                          </p:val>
                                        </p:tav>
                                      </p:tavLst>
                                    </p:anim>
                                    <p:anim calcmode="lin" valueType="num">
                                      <p:cBhvr additive="base">
                                        <p:cTn id="18" dur="3000"/>
                                        <p:tgtEl>
                                          <p:spTgt spid="7"/>
                                        </p:tgtEl>
                                        <p:attrNameLst>
                                          <p:attrName>ppt_y</p:attrName>
                                        </p:attrNameLst>
                                      </p:cBhvr>
                                      <p:tavLst>
                                        <p:tav tm="0">
                                          <p:val>
                                            <p:strVal val="ppt_y"/>
                                          </p:val>
                                        </p:tav>
                                        <p:tav tm="100000">
                                          <p:val>
                                            <p:strVal val="ppt_y"/>
                                          </p:val>
                                        </p:tav>
                                      </p:tavLst>
                                    </p:anim>
                                    <p:set>
                                      <p:cBhvr>
                                        <p:cTn id="19"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1 Imagen" descr="Diapositiva14.JPG"/>
          <p:cNvPicPr>
            <a:picLocks noGrp="1" noChangeAspect="1"/>
          </p:cNvPicPr>
          <p:nvPr isPhoto="1"/>
        </p:nvPicPr>
        <p:blipFill>
          <a:blip r:embed="rId2" cstate="print"/>
          <a:srcRect/>
          <a:stretch>
            <a:fillRect/>
          </a:stretch>
        </p:blipFill>
        <p:spPr bwMode="auto">
          <a:xfrm>
            <a:off x="0" y="404664"/>
            <a:ext cx="9144000" cy="6048672"/>
          </a:xfrm>
          <a:prstGeom prst="rect">
            <a:avLst/>
          </a:prstGeom>
          <a:noFill/>
          <a:ln w="9525">
            <a:noFill/>
            <a:miter lim="800000"/>
            <a:headEnd/>
            <a:tailEnd/>
          </a:ln>
        </p:spPr>
      </p:pic>
      <p:sp>
        <p:nvSpPr>
          <p:cNvPr id="7" name="6 Forma libre"/>
          <p:cNvSpPr/>
          <p:nvPr/>
        </p:nvSpPr>
        <p:spPr>
          <a:xfrm rot="5400000" flipV="1">
            <a:off x="-574403" y="979067"/>
            <a:ext cx="6080846" cy="493204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60000"/>
              <a:duotone>
                <a:prstClr val="black"/>
                <a:srgbClr val="00FFFF">
                  <a:tint val="45000"/>
                  <a:satMod val="400000"/>
                </a:srgbClr>
              </a:duotone>
              <a:lum bright="40000" contrast="40000"/>
            </a:blip>
            <a:srcRect/>
            <a:tile tx="0" ty="0" sx="68000" sy="62000" flip="xy" algn="b"/>
          </a:blipFill>
          <a:ln>
            <a:noFill/>
          </a:ln>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orma libre"/>
          <p:cNvSpPr/>
          <p:nvPr/>
        </p:nvSpPr>
        <p:spPr>
          <a:xfrm rot="16200000" flipH="1" flipV="1">
            <a:off x="3581636" y="962980"/>
            <a:ext cx="6192688" cy="493204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64000"/>
              <a:duotone>
                <a:prstClr val="black"/>
                <a:srgbClr val="00FFFF">
                  <a:tint val="45000"/>
                  <a:satMod val="400000"/>
                </a:srgbClr>
              </a:duotone>
              <a:lum bright="40000" contrast="40000"/>
            </a:blip>
            <a:srcRect/>
            <a:tile tx="0" ty="0" sx="68000" sy="62000" flip="xy" algn="b"/>
          </a:blipFill>
          <a:ln>
            <a:noFill/>
          </a:ln>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Forma libre"/>
          <p:cNvSpPr/>
          <p:nvPr/>
        </p:nvSpPr>
        <p:spPr>
          <a:xfrm>
            <a:off x="0" y="-171399"/>
            <a:ext cx="9144000" cy="108012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8000">
                <a:srgbClr val="00FFFF">
                  <a:lumMod val="28000"/>
                  <a:lumOff val="72000"/>
                </a:srgbClr>
              </a:gs>
              <a:gs pos="45000">
                <a:srgbClr val="339966">
                  <a:lumMod val="55000"/>
                </a:srgbClr>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0" y="6021287"/>
            <a:ext cx="9144000" cy="1017221"/>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8000">
                <a:srgbClr val="00FFFF">
                  <a:lumMod val="28000"/>
                  <a:lumOff val="72000"/>
                </a:srgbClr>
              </a:gs>
              <a:gs pos="45000">
                <a:srgbClr val="339966">
                  <a:lumMod val="55000"/>
                </a:srgbClr>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0-ppt_w/2"/>
                                          </p:val>
                                        </p:tav>
                                      </p:tavLst>
                                    </p:anim>
                                    <p:anim calcmode="lin" valueType="num">
                                      <p:cBhvr additive="base">
                                        <p:cTn id="7" dur="3000"/>
                                        <p:tgtEl>
                                          <p:spTgt spid="7"/>
                                        </p:tgtEl>
                                        <p:attrNameLst>
                                          <p:attrName>ppt_y</p:attrName>
                                        </p:attrNameLst>
                                      </p:cBhvr>
                                      <p:tavLst>
                                        <p:tav tm="0">
                                          <p:val>
                                            <p:strVal val="ppt_y"/>
                                          </p:val>
                                        </p:tav>
                                        <p:tav tm="100000">
                                          <p:val>
                                            <p:strVal val="ppt_y"/>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1+ppt_w/2"/>
                                          </p:val>
                                        </p:tav>
                                      </p:tavLst>
                                    </p:anim>
                                    <p:anim calcmode="lin" valueType="num">
                                      <p:cBhvr additive="base">
                                        <p:cTn id="11" dur="3000"/>
                                        <p:tgtEl>
                                          <p:spTgt spid="8"/>
                                        </p:tgtEl>
                                        <p:attrNameLst>
                                          <p:attrName>ppt_y</p:attrName>
                                        </p:attrNameLst>
                                      </p:cBhvr>
                                      <p:tavLst>
                                        <p:tav tm="0">
                                          <p:val>
                                            <p:strVal val="ppt_y"/>
                                          </p:val>
                                        </p:tav>
                                        <p:tav tm="100000">
                                          <p:val>
                                            <p:strVal val="ppt_y"/>
                                          </p:val>
                                        </p:tav>
                                      </p:tavLst>
                                    </p:anim>
                                    <p:set>
                                      <p:cBhvr>
                                        <p:cTn id="12" dur="1" fill="hold">
                                          <p:stCondLst>
                                            <p:cond delay="2999"/>
                                          </p:stCondLst>
                                        </p:cTn>
                                        <p:tgtEl>
                                          <p:spTgt spid="8"/>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3000" fill="hold"/>
                                        <p:tgtEl>
                                          <p:spTgt spid="9"/>
                                        </p:tgtEl>
                                        <p:attrNameLst>
                                          <p:attrName>ppt_w</p:attrName>
                                        </p:attrNameLst>
                                      </p:cBhvr>
                                      <p:tavLst>
                                        <p:tav tm="0">
                                          <p:val>
                                            <p:strVal val="4/3*#ppt_w"/>
                                          </p:val>
                                        </p:tav>
                                        <p:tav tm="100000">
                                          <p:val>
                                            <p:strVal val="#ppt_w"/>
                                          </p:val>
                                        </p:tav>
                                      </p:tavLst>
                                    </p:anim>
                                    <p:anim calcmode="lin" valueType="num">
                                      <p:cBhvr>
                                        <p:cTn id="16" dur="3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Diapositiva13.JPG"/>
          <p:cNvPicPr>
            <a:picLocks noGrp="1" noChangeAspect="1"/>
          </p:cNvPicPr>
          <p:nvPr isPhoto="1"/>
        </p:nvPicPr>
        <p:blipFill>
          <a:blip r:embed="rId2" cstate="print"/>
          <a:srcRect/>
          <a:stretch>
            <a:fillRect/>
          </a:stretch>
        </p:blipFill>
        <p:spPr bwMode="auto">
          <a:xfrm>
            <a:off x="0" y="476250"/>
            <a:ext cx="9144000" cy="5761038"/>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a:stretch>
            <a:fillRect/>
          </a:stretch>
        </p:blipFill>
        <p:spPr bwMode="auto">
          <a:xfrm>
            <a:off x="0" y="404664"/>
            <a:ext cx="3059832" cy="5760640"/>
          </a:xfrm>
          <a:prstGeom prst="rect">
            <a:avLst/>
          </a:prstGeom>
          <a:noFill/>
          <a:ln w="9525">
            <a:noFill/>
            <a:miter lim="800000"/>
            <a:headEnd/>
            <a:tailEnd/>
          </a:ln>
          <a:effectLst>
            <a:outerShdw blurRad="50800" dist="50800" dir="5400000" algn="ctr" rotWithShape="0">
              <a:srgbClr val="FF0101"/>
            </a:outerShdw>
          </a:effectLst>
        </p:spPr>
      </p:pic>
      <p:pic>
        <p:nvPicPr>
          <p:cNvPr id="7" name="Picture 2"/>
          <p:cNvPicPr>
            <a:picLocks noChangeAspect="1" noChangeArrowheads="1"/>
          </p:cNvPicPr>
          <p:nvPr/>
        </p:nvPicPr>
        <p:blipFill>
          <a:blip r:embed="rId3" cstate="print"/>
          <a:srcRect/>
          <a:stretch>
            <a:fillRect/>
          </a:stretch>
        </p:blipFill>
        <p:spPr bwMode="auto">
          <a:xfrm flipH="1">
            <a:off x="6084168" y="548680"/>
            <a:ext cx="3059832" cy="5760640"/>
          </a:xfrm>
          <a:prstGeom prst="rect">
            <a:avLst/>
          </a:prstGeom>
          <a:noFill/>
          <a:ln w="9525">
            <a:noFill/>
            <a:miter lim="800000"/>
            <a:headEnd/>
            <a:tailEnd/>
          </a:ln>
          <a:effectLst>
            <a:outerShdw blurRad="50800" dist="50800" dir="5400000" algn="ctr" rotWithShape="0">
              <a:srgbClr val="FF0101"/>
            </a:outerShdw>
          </a:effectLst>
        </p:spPr>
      </p:pic>
      <p:pic>
        <p:nvPicPr>
          <p:cNvPr id="8" name="1 Imagen" descr="Diapositiva13.JPG"/>
          <p:cNvPicPr>
            <a:picLocks noGrp="1" noChangeAspect="1"/>
          </p:cNvPicPr>
          <p:nvPr isPhoto="1"/>
        </p:nvPicPr>
        <p:blipFill>
          <a:blip r:embed="rId2" cstate="print"/>
          <a:srcRect/>
          <a:stretch>
            <a:fillRect/>
          </a:stretch>
        </p:blipFill>
        <p:spPr bwMode="auto">
          <a:xfrm>
            <a:off x="0" y="476672"/>
            <a:ext cx="9144000" cy="5761038"/>
          </a:xfrm>
          <a:prstGeom prst="rect">
            <a:avLst/>
          </a:prstGeom>
          <a:noFill/>
          <a:ln w="9525">
            <a:noFill/>
            <a:miter lim="800000"/>
            <a:headEnd/>
            <a:tailEnd/>
          </a:ln>
        </p:spPr>
      </p:pic>
      <p:sp>
        <p:nvSpPr>
          <p:cNvPr id="3" name="2 Onda"/>
          <p:cNvSpPr/>
          <p:nvPr/>
        </p:nvSpPr>
        <p:spPr>
          <a:xfrm>
            <a:off x="0" y="-387424"/>
            <a:ext cx="9178167" cy="1229816"/>
          </a:xfrm>
          <a:prstGeom prst="wave">
            <a:avLst/>
          </a:prstGeom>
          <a:gradFill>
            <a:gsLst>
              <a:gs pos="74000">
                <a:srgbClr val="540000"/>
              </a:gs>
              <a:gs pos="38000">
                <a:srgbClr val="FF0000"/>
              </a:gs>
              <a:gs pos="15000">
                <a:srgbClr val="FF9933"/>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rot="10800000">
            <a:off x="-34167" y="6021288"/>
            <a:ext cx="9178167" cy="1229816"/>
          </a:xfrm>
          <a:prstGeom prst="wave">
            <a:avLst/>
          </a:prstGeom>
          <a:gradFill>
            <a:gsLst>
              <a:gs pos="74000">
                <a:srgbClr val="540000"/>
              </a:gs>
              <a:gs pos="38000">
                <a:srgbClr val="FF0000"/>
              </a:gs>
              <a:gs pos="15000">
                <a:srgbClr val="FF9933"/>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4/3*#ppt_w"/>
                                          </p:val>
                                        </p:tav>
                                        <p:tav tm="100000">
                                          <p:val>
                                            <p:strVal val="#ppt_w"/>
                                          </p:val>
                                        </p:tav>
                                      </p:tavLst>
                                    </p:anim>
                                    <p:anim calcmode="lin" valueType="num">
                                      <p:cBhvr>
                                        <p:cTn id="11" dur="3000" fill="hold"/>
                                        <p:tgtEl>
                                          <p:spTgt spid="15362"/>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ppt_y"/>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8" fill="hold"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0-ppt_w/2"/>
                                          </p:val>
                                        </p:tav>
                                      </p:tavLst>
                                    </p:anim>
                                    <p:anim calcmode="lin" valueType="num">
                                      <p:cBhvr additive="base">
                                        <p:cTn id="18" dur="3000"/>
                                        <p:tgtEl>
                                          <p:spTgt spid="7"/>
                                        </p:tgtEl>
                                        <p:attrNameLst>
                                          <p:attrName>ppt_y</p:attrName>
                                        </p:attrNameLst>
                                      </p:cBhvr>
                                      <p:tavLst>
                                        <p:tav tm="0">
                                          <p:val>
                                            <p:strVal val="ppt_y"/>
                                          </p:val>
                                        </p:tav>
                                        <p:tav tm="100000">
                                          <p:val>
                                            <p:strVal val="ppt_y"/>
                                          </p:val>
                                        </p:tav>
                                      </p:tavLst>
                                    </p:anim>
                                    <p:set>
                                      <p:cBhvr>
                                        <p:cTn id="19"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Diapositiva18.JPG"/>
          <p:cNvPicPr>
            <a:picLocks noGrp="1" noChangeAspect="1"/>
          </p:cNvPicPr>
          <p:nvPr isPhoto="1"/>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9" name="8 Forma libre"/>
          <p:cNvSpPr/>
          <p:nvPr/>
        </p:nvSpPr>
        <p:spPr>
          <a:xfrm rot="16200000" flipH="1">
            <a:off x="-558316" y="890972"/>
            <a:ext cx="6048672" cy="493204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62000"/>
              <a:duotone>
                <a:schemeClr val="accent5">
                  <a:shade val="45000"/>
                  <a:satMod val="135000"/>
                </a:schemeClr>
                <a:prstClr val="white"/>
              </a:duotone>
            </a:blip>
            <a:srcRect/>
            <a:tile tx="0" ty="0" sx="21000" sy="19000" flip="xy" algn="l"/>
          </a:blipFill>
          <a:ln>
            <a:noFill/>
          </a:ln>
          <a:scene3d>
            <a:camera prst="orthographicFront"/>
            <a:lightRig rig="threePt" dir="t">
              <a:rot lat="0" lon="0" rev="10800000"/>
            </a:lightRig>
          </a:scene3d>
          <a:sp3d prstMaterial="metal">
            <a:bevelT w="279400" h="825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0" name="9 Forma libre"/>
          <p:cNvSpPr/>
          <p:nvPr/>
        </p:nvSpPr>
        <p:spPr>
          <a:xfrm rot="5400000">
            <a:off x="3653644" y="890972"/>
            <a:ext cx="6048672" cy="493204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62000"/>
              <a:duotone>
                <a:schemeClr val="accent5">
                  <a:shade val="45000"/>
                  <a:satMod val="135000"/>
                </a:schemeClr>
                <a:prstClr val="white"/>
              </a:duotone>
            </a:blip>
            <a:srcRect/>
            <a:tile tx="0" ty="0" sx="21000" sy="19000" flip="xy" algn="l"/>
          </a:blipFill>
          <a:ln>
            <a:noFill/>
          </a:ln>
          <a:scene3d>
            <a:camera prst="orthographicFront"/>
            <a:lightRig rig="threePt" dir="t">
              <a:rot lat="0" lon="0" rev="10800000"/>
            </a:lightRig>
          </a:scene3d>
          <a:sp3d prstMaterial="metal">
            <a:bevelT w="279400" h="825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Onda"/>
          <p:cNvSpPr/>
          <p:nvPr/>
        </p:nvSpPr>
        <p:spPr>
          <a:xfrm>
            <a:off x="0" y="-387424"/>
            <a:ext cx="9178167" cy="1229816"/>
          </a:xfrm>
          <a:prstGeom prst="wave">
            <a:avLst/>
          </a:prstGeom>
          <a:gradFill>
            <a:gsLst>
              <a:gs pos="8000">
                <a:srgbClr val="00FFFF">
                  <a:lumMod val="28000"/>
                  <a:lumOff val="72000"/>
                </a:srgbClr>
              </a:gs>
              <a:gs pos="32000">
                <a:srgbClr val="00B0F0"/>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Onda"/>
          <p:cNvSpPr/>
          <p:nvPr/>
        </p:nvSpPr>
        <p:spPr>
          <a:xfrm>
            <a:off x="-34167" y="-614908"/>
            <a:ext cx="9178167" cy="1229816"/>
          </a:xfrm>
          <a:prstGeom prst="wave">
            <a:avLst/>
          </a:prstGeom>
          <a:gradFill>
            <a:gsLst>
              <a:gs pos="8000">
                <a:srgbClr val="00FFFF">
                  <a:lumMod val="28000"/>
                  <a:lumOff val="72000"/>
                </a:srgbClr>
              </a:gs>
              <a:gs pos="32000">
                <a:srgbClr val="339966"/>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10800000">
            <a:off x="-34167" y="5949280"/>
            <a:ext cx="9178167" cy="1229816"/>
          </a:xfrm>
          <a:prstGeom prst="wave">
            <a:avLst/>
          </a:prstGeom>
          <a:gradFill>
            <a:gsLst>
              <a:gs pos="8000">
                <a:srgbClr val="00FFFF">
                  <a:lumMod val="28000"/>
                  <a:lumOff val="72000"/>
                </a:srgbClr>
              </a:gs>
              <a:gs pos="32000">
                <a:srgbClr val="00B0F0"/>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rot="10800000">
            <a:off x="0" y="6173924"/>
            <a:ext cx="9178167" cy="1368152"/>
          </a:xfrm>
          <a:prstGeom prst="wave">
            <a:avLst/>
          </a:prstGeom>
          <a:gradFill>
            <a:gsLst>
              <a:gs pos="8000">
                <a:srgbClr val="00FFFF">
                  <a:lumMod val="28000"/>
                  <a:lumOff val="72000"/>
                </a:srgbClr>
              </a:gs>
              <a:gs pos="32000">
                <a:srgbClr val="339966"/>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strVal val="4/3*#ppt_w"/>
                                          </p:val>
                                        </p:tav>
                                        <p:tav tm="100000">
                                          <p:val>
                                            <p:strVal val="#ppt_w"/>
                                          </p:val>
                                        </p:tav>
                                      </p:tavLst>
                                    </p:anim>
                                    <p:anim calcmode="lin" valueType="num">
                                      <p:cBhvr>
                                        <p:cTn id="8" dur="3000" fill="hold"/>
                                        <p:tgtEl>
                                          <p:spTgt spid="20482"/>
                                        </p:tgtEl>
                                        <p:attrNameLst>
                                          <p:attrName>ppt_h</p:attrName>
                                        </p:attrNameLst>
                                      </p:cBhvr>
                                      <p:tavLst>
                                        <p:tav tm="0">
                                          <p:val>
                                            <p:strVal val="4/3*#ppt_h"/>
                                          </p:val>
                                        </p:tav>
                                        <p:tav tm="100000">
                                          <p:val>
                                            <p:strVal val="#ppt_h"/>
                                          </p:val>
                                        </p:tav>
                                      </p:tavLst>
                                    </p:anim>
                                  </p:childTnLst>
                                </p:cTn>
                              </p:par>
                              <p:par>
                                <p:cTn id="9" presetID="2" presetClass="exit" presetSubtype="8" fill="hold" nodeType="withEffect">
                                  <p:stCondLst>
                                    <p:cond delay="0"/>
                                  </p:stCondLst>
                                  <p:childTnLst>
                                    <p:anim calcmode="lin" valueType="num">
                                      <p:cBhvr additive="base">
                                        <p:cTn id="10" dur="3000"/>
                                        <p:tgtEl>
                                          <p:spTgt spid="9"/>
                                        </p:tgtEl>
                                        <p:attrNameLst>
                                          <p:attrName>ppt_x</p:attrName>
                                        </p:attrNameLst>
                                      </p:cBhvr>
                                      <p:tavLst>
                                        <p:tav tm="0">
                                          <p:val>
                                            <p:strVal val="ppt_x"/>
                                          </p:val>
                                        </p:tav>
                                        <p:tav tm="100000">
                                          <p:val>
                                            <p:strVal val="0-ppt_w/2"/>
                                          </p:val>
                                        </p:tav>
                                      </p:tavLst>
                                    </p:anim>
                                    <p:anim calcmode="lin" valueType="num">
                                      <p:cBhvr additive="base">
                                        <p:cTn id="11" dur="3000"/>
                                        <p:tgtEl>
                                          <p:spTgt spid="9"/>
                                        </p:tgtEl>
                                        <p:attrNameLst>
                                          <p:attrName>ppt_y</p:attrName>
                                        </p:attrNameLst>
                                      </p:cBhvr>
                                      <p:tavLst>
                                        <p:tav tm="0">
                                          <p:val>
                                            <p:strVal val="ppt_y"/>
                                          </p:val>
                                        </p:tav>
                                        <p:tav tm="100000">
                                          <p:val>
                                            <p:strVal val="ppt_y"/>
                                          </p:val>
                                        </p:tav>
                                      </p:tavLst>
                                    </p:anim>
                                    <p:set>
                                      <p:cBhvr>
                                        <p:cTn id="12" dur="1" fill="hold">
                                          <p:stCondLst>
                                            <p:cond delay="2999"/>
                                          </p:stCondLst>
                                        </p:cTn>
                                        <p:tgtEl>
                                          <p:spTgt spid="9"/>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10"/>
                                        </p:tgtEl>
                                        <p:attrNameLst>
                                          <p:attrName>ppt_x</p:attrName>
                                        </p:attrNameLst>
                                      </p:cBhvr>
                                      <p:tavLst>
                                        <p:tav tm="0">
                                          <p:val>
                                            <p:strVal val="ppt_x"/>
                                          </p:val>
                                        </p:tav>
                                        <p:tav tm="100000">
                                          <p:val>
                                            <p:strVal val="1+ppt_w/2"/>
                                          </p:val>
                                        </p:tav>
                                      </p:tavLst>
                                    </p:anim>
                                    <p:anim calcmode="lin" valueType="num">
                                      <p:cBhvr additive="base">
                                        <p:cTn id="15" dur="3000"/>
                                        <p:tgtEl>
                                          <p:spTgt spid="10"/>
                                        </p:tgtEl>
                                        <p:attrNameLst>
                                          <p:attrName>ppt_y</p:attrName>
                                        </p:attrNameLst>
                                      </p:cBhvr>
                                      <p:tavLst>
                                        <p:tav tm="0">
                                          <p:val>
                                            <p:strVal val="ppt_y"/>
                                          </p:val>
                                        </p:tav>
                                        <p:tav tm="100000">
                                          <p:val>
                                            <p:strVal val="ppt_y"/>
                                          </p:val>
                                        </p:tav>
                                      </p:tavLst>
                                    </p:anim>
                                    <p:set>
                                      <p:cBhvr>
                                        <p:cTn id="16"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a:off x="0" y="0"/>
            <a:ext cx="9144000" cy="6858000"/>
          </a:xfrm>
          <a:prstGeom prst="rect">
            <a:avLst/>
          </a:prstGeom>
          <a:gradFill flip="none" rotWithShape="1">
            <a:gsLst>
              <a:gs pos="0">
                <a:schemeClr val="bg1"/>
              </a:gs>
              <a:gs pos="100000">
                <a:srgbClr val="9CB86E"/>
              </a:gs>
              <a:gs pos="80000">
                <a:srgbClr val="0D4F15"/>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 Imagen" descr="Diapositiva16.JPG"/>
          <p:cNvPicPr>
            <a:picLocks noGrp="1" noChangeAspect="1"/>
          </p:cNvPicPr>
          <p:nvPr isPhoto="1"/>
        </p:nvPicPr>
        <p:blipFill>
          <a:blip r:embed="rId2" cstate="print"/>
          <a:srcRect/>
          <a:stretch>
            <a:fillRect/>
          </a:stretch>
        </p:blipFill>
        <p:spPr bwMode="auto">
          <a:xfrm>
            <a:off x="0" y="549274"/>
            <a:ext cx="9144000" cy="5904061"/>
          </a:xfrm>
          <a:prstGeom prst="rect">
            <a:avLst/>
          </a:prstGeom>
          <a:noFill/>
          <a:ln w="9525">
            <a:noFill/>
            <a:miter lim="800000"/>
            <a:headEnd/>
            <a:tailEnd/>
          </a:ln>
        </p:spPr>
      </p:pic>
      <p:pic>
        <p:nvPicPr>
          <p:cNvPr id="3" name="2 Imagen" descr="FOTOS CON ENCANTO DOS.jpg"/>
          <p:cNvPicPr>
            <a:picLocks noGrp="1" noChangeAspect="1"/>
          </p:cNvPicPr>
          <p:nvPr isPhoto="1"/>
        </p:nvPicPr>
        <p:blipFill>
          <a:blip r:embed="rId3" cstate="print">
            <a:duotone>
              <a:prstClr val="black"/>
              <a:srgbClr val="99FF33">
                <a:tint val="45000"/>
                <a:satMod val="400000"/>
              </a:srgbClr>
            </a:duotone>
            <a:lum bright="20000" contrast="40000"/>
          </a:blip>
          <a:srcRect l="25134" t="5765" r="24460" b="18199"/>
          <a:stretch>
            <a:fillRect/>
          </a:stretch>
        </p:blipFill>
        <p:spPr bwMode="auto">
          <a:xfrm rot="2013327">
            <a:off x="4868863" y="569913"/>
            <a:ext cx="2303462" cy="3068637"/>
          </a:xfrm>
          <a:prstGeom prst="rect">
            <a:avLst/>
          </a:prstGeom>
          <a:noFill/>
          <a:ln w="9525">
            <a:noFill/>
            <a:miter lim="800000"/>
            <a:headEnd/>
            <a:tailEnd/>
          </a:ln>
          <a:effectLst>
            <a:outerShdw blurRad="50800" dist="50800" dir="5400000" algn="ctr" rotWithShape="0">
              <a:srgbClr val="99FF33"/>
            </a:outerShdw>
          </a:effectLst>
        </p:spPr>
      </p:pic>
      <p:pic>
        <p:nvPicPr>
          <p:cNvPr id="4" name="3 Imagen" descr="FOTOS CON ENCANTO DOS.jpg"/>
          <p:cNvPicPr>
            <a:picLocks noGrp="1" noChangeAspect="1"/>
          </p:cNvPicPr>
          <p:nvPr isPhoto="1"/>
        </p:nvPicPr>
        <p:blipFill>
          <a:blip r:embed="rId4" cstate="print">
            <a:duotone>
              <a:prstClr val="black"/>
              <a:srgbClr val="99FF33">
                <a:tint val="45000"/>
                <a:satMod val="400000"/>
              </a:srgbClr>
            </a:duotone>
            <a:lum bright="20000" contrast="40000"/>
          </a:blip>
          <a:srcRect l="18199" t="25134" r="5765" b="24460"/>
          <a:stretch>
            <a:fillRect/>
          </a:stretch>
        </p:blipFill>
        <p:spPr bwMode="auto">
          <a:xfrm>
            <a:off x="5364163" y="2247900"/>
            <a:ext cx="3068637" cy="2305050"/>
          </a:xfrm>
          <a:prstGeom prst="rect">
            <a:avLst/>
          </a:prstGeom>
          <a:noFill/>
          <a:ln w="9525">
            <a:noFill/>
            <a:miter lim="800000"/>
            <a:headEnd/>
            <a:tailEnd/>
          </a:ln>
          <a:effectLst>
            <a:outerShdw blurRad="50800" dist="50800" dir="5400000" algn="ctr" rotWithShape="0">
              <a:srgbClr val="99FF33"/>
            </a:outerShdw>
          </a:effectLst>
        </p:spPr>
      </p:pic>
      <p:pic>
        <p:nvPicPr>
          <p:cNvPr id="5" name="4 Imagen" descr="FOTOS CON ENCANTO DOS.jpg"/>
          <p:cNvPicPr>
            <a:picLocks noGrp="1" noChangeAspect="1"/>
          </p:cNvPicPr>
          <p:nvPr isPhoto="1"/>
        </p:nvPicPr>
        <p:blipFill>
          <a:blip r:embed="rId3" cstate="print">
            <a:duotone>
              <a:prstClr val="black"/>
              <a:srgbClr val="99FF33">
                <a:tint val="45000"/>
                <a:satMod val="400000"/>
              </a:srgbClr>
            </a:duotone>
            <a:lum bright="20000" contrast="40000"/>
          </a:blip>
          <a:srcRect l="25134" t="5765" r="24460" b="18199"/>
          <a:stretch>
            <a:fillRect/>
          </a:stretch>
        </p:blipFill>
        <p:spPr bwMode="auto">
          <a:xfrm rot="7444105">
            <a:off x="4976019" y="3221831"/>
            <a:ext cx="2305050" cy="3068638"/>
          </a:xfrm>
          <a:prstGeom prst="rect">
            <a:avLst/>
          </a:prstGeom>
          <a:noFill/>
          <a:ln w="9525">
            <a:noFill/>
            <a:miter lim="800000"/>
            <a:headEnd/>
            <a:tailEnd/>
          </a:ln>
          <a:effectLst>
            <a:outerShdw blurRad="50800" dist="50800" dir="5400000" algn="ctr" rotWithShape="0">
              <a:srgbClr val="99FF33"/>
            </a:outerShdw>
          </a:effectLst>
        </p:spPr>
      </p:pic>
      <p:pic>
        <p:nvPicPr>
          <p:cNvPr id="6" name="5 Imagen" descr="FOTOS CON ENCANTO DOS.jpg"/>
          <p:cNvPicPr>
            <a:picLocks noGrp="1" noChangeAspect="1"/>
          </p:cNvPicPr>
          <p:nvPr isPhoto="1"/>
        </p:nvPicPr>
        <p:blipFill>
          <a:blip r:embed="rId5" cstate="print">
            <a:duotone>
              <a:prstClr val="black"/>
              <a:srgbClr val="99FF33">
                <a:tint val="45000"/>
                <a:satMod val="400000"/>
              </a:srgbClr>
            </a:duotone>
            <a:lum bright="20000" contrast="40000"/>
          </a:blip>
          <a:srcRect l="24460" t="18199" r="25134" b="5765"/>
          <a:stretch>
            <a:fillRect/>
          </a:stretch>
        </p:blipFill>
        <p:spPr bwMode="auto">
          <a:xfrm>
            <a:off x="3419475" y="3821113"/>
            <a:ext cx="2305050" cy="3068637"/>
          </a:xfrm>
          <a:prstGeom prst="rect">
            <a:avLst/>
          </a:prstGeom>
          <a:noFill/>
          <a:ln w="9525">
            <a:noFill/>
            <a:miter lim="800000"/>
            <a:headEnd/>
            <a:tailEnd/>
          </a:ln>
          <a:effectLst>
            <a:outerShdw blurRad="50800" dist="50800" dir="5400000" algn="ctr" rotWithShape="0">
              <a:srgbClr val="99FF33"/>
            </a:outerShdw>
          </a:effectLst>
        </p:spPr>
      </p:pic>
      <p:pic>
        <p:nvPicPr>
          <p:cNvPr id="7" name="6 Imagen" descr="FOTOS CON ENCANTO DOS.jpg"/>
          <p:cNvPicPr>
            <a:picLocks noGrp="1" noChangeAspect="1"/>
          </p:cNvPicPr>
          <p:nvPr isPhoto="1"/>
        </p:nvPicPr>
        <p:blipFill>
          <a:blip r:embed="rId3" cstate="print">
            <a:duotone>
              <a:prstClr val="black"/>
              <a:srgbClr val="99FF33">
                <a:tint val="45000"/>
                <a:satMod val="400000"/>
              </a:srgbClr>
            </a:duotone>
            <a:lum bright="20000" contrast="40000"/>
          </a:blip>
          <a:srcRect l="25134" t="5765" r="24460" b="18199"/>
          <a:stretch>
            <a:fillRect/>
          </a:stretch>
        </p:blipFill>
        <p:spPr bwMode="auto">
          <a:xfrm rot="-8426402">
            <a:off x="2117725" y="3406775"/>
            <a:ext cx="2303463" cy="3068638"/>
          </a:xfrm>
          <a:prstGeom prst="rect">
            <a:avLst/>
          </a:prstGeom>
          <a:noFill/>
          <a:ln w="9525">
            <a:noFill/>
            <a:miter lim="800000"/>
            <a:headEnd/>
            <a:tailEnd/>
          </a:ln>
          <a:effectLst>
            <a:outerShdw blurRad="50800" dist="50800" dir="5400000" algn="ctr" rotWithShape="0">
              <a:srgbClr val="99FF33"/>
            </a:outerShdw>
          </a:effectLst>
        </p:spPr>
      </p:pic>
      <p:pic>
        <p:nvPicPr>
          <p:cNvPr id="8" name="7 Imagen" descr="FOTOS CON ENCANTO DOS.jpg"/>
          <p:cNvPicPr>
            <a:picLocks noGrp="1" noChangeAspect="1"/>
          </p:cNvPicPr>
          <p:nvPr isPhoto="1"/>
        </p:nvPicPr>
        <p:blipFill>
          <a:blip r:embed="rId6" cstate="print">
            <a:duotone>
              <a:prstClr val="black"/>
              <a:srgbClr val="99FF33">
                <a:tint val="45000"/>
                <a:satMod val="400000"/>
              </a:srgbClr>
            </a:duotone>
            <a:lum bright="20000" contrast="40000"/>
          </a:blip>
          <a:srcRect l="5765" t="24460" r="18199" b="25134"/>
          <a:stretch>
            <a:fillRect/>
          </a:stretch>
        </p:blipFill>
        <p:spPr bwMode="auto">
          <a:xfrm>
            <a:off x="925513" y="2287588"/>
            <a:ext cx="3068637" cy="2305050"/>
          </a:xfrm>
          <a:prstGeom prst="rect">
            <a:avLst/>
          </a:prstGeom>
          <a:noFill/>
          <a:ln w="9525">
            <a:noFill/>
            <a:miter lim="800000"/>
            <a:headEnd/>
            <a:tailEnd/>
          </a:ln>
          <a:effectLst>
            <a:outerShdw blurRad="50800" dist="50800" dir="5400000" algn="ctr" rotWithShape="0">
              <a:srgbClr val="99FF33"/>
            </a:outerShdw>
          </a:effectLst>
        </p:spPr>
      </p:pic>
      <p:pic>
        <p:nvPicPr>
          <p:cNvPr id="9" name="8 Imagen" descr="FOTOS CON ENCANTO DOS.jpg"/>
          <p:cNvPicPr>
            <a:picLocks noGrp="1" noChangeAspect="1"/>
          </p:cNvPicPr>
          <p:nvPr isPhoto="1"/>
        </p:nvPicPr>
        <p:blipFill>
          <a:blip r:embed="rId3" cstate="print">
            <a:duotone>
              <a:prstClr val="black"/>
              <a:srgbClr val="99FF33">
                <a:tint val="45000"/>
                <a:satMod val="400000"/>
              </a:srgbClr>
            </a:duotone>
            <a:lum bright="20000" contrast="40000"/>
          </a:blip>
          <a:srcRect l="25134" t="5765" r="24460" b="18199"/>
          <a:stretch>
            <a:fillRect/>
          </a:stretch>
        </p:blipFill>
        <p:spPr bwMode="auto">
          <a:xfrm rot="-3385813">
            <a:off x="1975644" y="546894"/>
            <a:ext cx="2305050" cy="3068638"/>
          </a:xfrm>
          <a:prstGeom prst="rect">
            <a:avLst/>
          </a:prstGeom>
          <a:noFill/>
          <a:ln w="9525">
            <a:noFill/>
            <a:miter lim="800000"/>
            <a:headEnd/>
            <a:tailEnd/>
          </a:ln>
          <a:effectLst>
            <a:outerShdw blurRad="50800" dist="50800" dir="5400000" algn="ctr" rotWithShape="0">
              <a:srgbClr val="99FF33"/>
            </a:outerShdw>
          </a:effectLst>
        </p:spPr>
      </p:pic>
      <p:pic>
        <p:nvPicPr>
          <p:cNvPr id="2" name="1 Imagen" descr="FOTOS CON ENCANTO DOS.jpg"/>
          <p:cNvPicPr>
            <a:picLocks noGrp="1" noChangeAspect="1"/>
          </p:cNvPicPr>
          <p:nvPr isPhoto="1"/>
        </p:nvPicPr>
        <p:blipFill>
          <a:blip r:embed="rId3" cstate="print">
            <a:duotone>
              <a:prstClr val="black"/>
              <a:srgbClr val="99FF33">
                <a:tint val="45000"/>
                <a:satMod val="400000"/>
              </a:srgbClr>
            </a:duotone>
            <a:lum bright="20000" contrast="40000"/>
          </a:blip>
          <a:srcRect l="25134" t="5765" r="24460" b="18199"/>
          <a:stretch>
            <a:fillRect/>
          </a:stretch>
        </p:blipFill>
        <p:spPr bwMode="auto">
          <a:xfrm>
            <a:off x="3419475" y="0"/>
            <a:ext cx="2305050" cy="3068638"/>
          </a:xfrm>
          <a:prstGeom prst="rect">
            <a:avLst/>
          </a:prstGeom>
          <a:noFill/>
          <a:ln w="9525">
            <a:noFill/>
            <a:miter lim="800000"/>
            <a:headEnd/>
            <a:tailEnd/>
          </a:ln>
          <a:effectLst>
            <a:outerShdw blurRad="50800" dist="50800" dir="5400000" algn="ctr" rotWithShape="0">
              <a:srgbClr val="99FF33"/>
            </a:outerShdw>
          </a:effectLst>
        </p:spPr>
      </p:pic>
      <p:pic>
        <p:nvPicPr>
          <p:cNvPr id="13" name="1 Imagen" descr="Diapositiva16.JPG"/>
          <p:cNvPicPr>
            <a:picLocks noGrp="1" noChangeAspect="1"/>
          </p:cNvPicPr>
          <p:nvPr isPhoto="1"/>
        </p:nvPicPr>
        <p:blipFill>
          <a:blip r:embed="rId2" cstate="print"/>
          <a:srcRect/>
          <a:stretch>
            <a:fillRect/>
          </a:stretch>
        </p:blipFill>
        <p:spPr bwMode="auto">
          <a:xfrm>
            <a:off x="0" y="332656"/>
            <a:ext cx="9144000" cy="6120680"/>
          </a:xfrm>
          <a:prstGeom prst="rect">
            <a:avLst/>
          </a:prstGeom>
          <a:noFill/>
          <a:ln w="9525">
            <a:noFill/>
            <a:miter lim="800000"/>
            <a:headEnd/>
            <a:tailEnd/>
          </a:ln>
        </p:spPr>
      </p:pic>
      <p:sp>
        <p:nvSpPr>
          <p:cNvPr id="14" name="13 Forma libre"/>
          <p:cNvSpPr/>
          <p:nvPr/>
        </p:nvSpPr>
        <p:spPr>
          <a:xfrm>
            <a:off x="0" y="-243408"/>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27000">
                <a:srgbClr val="99FF33"/>
              </a:gs>
              <a:gs pos="0">
                <a:srgbClr val="FFFF00"/>
              </a:gs>
              <a:gs pos="71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0" y="5805264"/>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27000">
                <a:srgbClr val="99FF33"/>
              </a:gs>
              <a:gs pos="0">
                <a:srgbClr val="FFFF00"/>
              </a:gs>
              <a:gs pos="71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fltVal val="0"/>
                                          </p:val>
                                        </p:tav>
                                        <p:tav tm="100000">
                                          <p:val>
                                            <p:strVal val="#ppt_w"/>
                                          </p:val>
                                        </p:tav>
                                      </p:tavLst>
                                    </p:anim>
                                    <p:anim calcmode="lin" valueType="num">
                                      <p:cBhvr>
                                        <p:cTn id="11" dur="3000" fill="hold"/>
                                        <p:tgtEl>
                                          <p:spTgt spid="2"/>
                                        </p:tgtEl>
                                        <p:attrNameLst>
                                          <p:attrName>ppt_h</p:attrName>
                                        </p:attrNameLst>
                                      </p:cBhvr>
                                      <p:tavLst>
                                        <p:tav tm="0">
                                          <p:val>
                                            <p:fltVal val="0"/>
                                          </p:val>
                                        </p:tav>
                                        <p:tav tm="100000">
                                          <p:val>
                                            <p:strVal val="#ppt_h"/>
                                          </p:val>
                                        </p:tav>
                                      </p:tavLst>
                                    </p:anim>
                                    <p:anim calcmode="lin" valueType="num">
                                      <p:cBhvr>
                                        <p:cTn id="12" dur="3000" fill="hold"/>
                                        <p:tgtEl>
                                          <p:spTgt spid="2"/>
                                        </p:tgtEl>
                                        <p:attrNameLst>
                                          <p:attrName>ppt_x</p:attrName>
                                        </p:attrNameLst>
                                      </p:cBhvr>
                                      <p:tavLst>
                                        <p:tav tm="0">
                                          <p:val>
                                            <p:fltVal val="0.5"/>
                                          </p:val>
                                        </p:tav>
                                        <p:tav tm="100000">
                                          <p:val>
                                            <p:strVal val="#ppt_x"/>
                                          </p:val>
                                        </p:tav>
                                      </p:tavLst>
                                    </p:anim>
                                    <p:anim calcmode="lin" valueType="num">
                                      <p:cBhvr>
                                        <p:cTn id="13" dur="3000" fill="hold"/>
                                        <p:tgtEl>
                                          <p:spTgt spid="2"/>
                                        </p:tgtEl>
                                        <p:attrNameLst>
                                          <p:attrName>ppt_y</p:attrName>
                                        </p:attrNameLst>
                                      </p:cBhvr>
                                      <p:tavLst>
                                        <p:tav tm="0">
                                          <p:val>
                                            <p:fltVal val="0.5"/>
                                          </p:val>
                                        </p:tav>
                                        <p:tav tm="100000">
                                          <p:val>
                                            <p:strVal val="#ppt_y"/>
                                          </p:val>
                                        </p:tav>
                                      </p:tavLst>
                                    </p:anim>
                                  </p:childTnLst>
                                </p:cTn>
                              </p:par>
                              <p:par>
                                <p:cTn id="14" presetID="8" presetClass="emph" presetSubtype="0" repeatCount="indefinite" fill="hold" nodeType="withEffect">
                                  <p:stCondLst>
                                    <p:cond delay="0"/>
                                  </p:stCondLst>
                                  <p:childTnLst>
                                    <p:animRot by="21600000">
                                      <p:cBhvr>
                                        <p:cTn id="15" dur="3000" fill="hold"/>
                                        <p:tgtEl>
                                          <p:spTgt spid="2"/>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fltVal val="0"/>
                                          </p:val>
                                        </p:tav>
                                        <p:tav tm="100000">
                                          <p:val>
                                            <p:strVal val="#ppt_w"/>
                                          </p:val>
                                        </p:tav>
                                      </p:tavLst>
                                    </p:anim>
                                    <p:anim calcmode="lin" valueType="num">
                                      <p:cBhvr>
                                        <p:cTn id="19" dur="3000" fill="hold"/>
                                        <p:tgtEl>
                                          <p:spTgt spid="3"/>
                                        </p:tgtEl>
                                        <p:attrNameLst>
                                          <p:attrName>ppt_h</p:attrName>
                                        </p:attrNameLst>
                                      </p:cBhvr>
                                      <p:tavLst>
                                        <p:tav tm="0">
                                          <p:val>
                                            <p:fltVal val="0"/>
                                          </p:val>
                                        </p:tav>
                                        <p:tav tm="100000">
                                          <p:val>
                                            <p:strVal val="#ppt_h"/>
                                          </p:val>
                                        </p:tav>
                                      </p:tavLst>
                                    </p:anim>
                                    <p:anim calcmode="lin" valueType="num">
                                      <p:cBhvr>
                                        <p:cTn id="20" dur="3000" fill="hold"/>
                                        <p:tgtEl>
                                          <p:spTgt spid="3"/>
                                        </p:tgtEl>
                                        <p:attrNameLst>
                                          <p:attrName>ppt_x</p:attrName>
                                        </p:attrNameLst>
                                      </p:cBhvr>
                                      <p:tavLst>
                                        <p:tav tm="0">
                                          <p:val>
                                            <p:fltVal val="0.5"/>
                                          </p:val>
                                        </p:tav>
                                        <p:tav tm="100000">
                                          <p:val>
                                            <p:strVal val="#ppt_x"/>
                                          </p:val>
                                        </p:tav>
                                      </p:tavLst>
                                    </p:anim>
                                    <p:anim calcmode="lin" valueType="num">
                                      <p:cBhvr>
                                        <p:cTn id="21" dur="3000" fill="hold"/>
                                        <p:tgtEl>
                                          <p:spTgt spid="3"/>
                                        </p:tgtEl>
                                        <p:attrNameLst>
                                          <p:attrName>ppt_y</p:attrName>
                                        </p:attrNameLst>
                                      </p:cBhvr>
                                      <p:tavLst>
                                        <p:tav tm="0">
                                          <p:val>
                                            <p:fltVal val="0.5"/>
                                          </p:val>
                                        </p:tav>
                                        <p:tav tm="100000">
                                          <p:val>
                                            <p:strVal val="#ppt_y"/>
                                          </p:val>
                                        </p:tav>
                                      </p:tavLst>
                                    </p:anim>
                                  </p:childTnLst>
                                </p:cTn>
                              </p:par>
                              <p:par>
                                <p:cTn id="22" presetID="8" presetClass="emph" presetSubtype="0" repeatCount="indefinite" fill="hold" nodeType="withEffect">
                                  <p:stCondLst>
                                    <p:cond delay="0"/>
                                  </p:stCondLst>
                                  <p:childTnLst>
                                    <p:animRot by="21600000">
                                      <p:cBhvr>
                                        <p:cTn id="23" dur="3000" fill="hold"/>
                                        <p:tgtEl>
                                          <p:spTgt spid="3"/>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fltVal val="0"/>
                                          </p:val>
                                        </p:tav>
                                        <p:tav tm="100000">
                                          <p:val>
                                            <p:strVal val="#ppt_w"/>
                                          </p:val>
                                        </p:tav>
                                      </p:tavLst>
                                    </p:anim>
                                    <p:anim calcmode="lin" valueType="num">
                                      <p:cBhvr>
                                        <p:cTn id="27" dur="3000" fill="hold"/>
                                        <p:tgtEl>
                                          <p:spTgt spid="4"/>
                                        </p:tgtEl>
                                        <p:attrNameLst>
                                          <p:attrName>ppt_h</p:attrName>
                                        </p:attrNameLst>
                                      </p:cBhvr>
                                      <p:tavLst>
                                        <p:tav tm="0">
                                          <p:val>
                                            <p:fltVal val="0"/>
                                          </p:val>
                                        </p:tav>
                                        <p:tav tm="100000">
                                          <p:val>
                                            <p:strVal val="#ppt_h"/>
                                          </p:val>
                                        </p:tav>
                                      </p:tavLst>
                                    </p:anim>
                                    <p:anim calcmode="lin" valueType="num">
                                      <p:cBhvr>
                                        <p:cTn id="28" dur="3000" fill="hold"/>
                                        <p:tgtEl>
                                          <p:spTgt spid="4"/>
                                        </p:tgtEl>
                                        <p:attrNameLst>
                                          <p:attrName>ppt_x</p:attrName>
                                        </p:attrNameLst>
                                      </p:cBhvr>
                                      <p:tavLst>
                                        <p:tav tm="0">
                                          <p:val>
                                            <p:fltVal val="0.5"/>
                                          </p:val>
                                        </p:tav>
                                        <p:tav tm="100000">
                                          <p:val>
                                            <p:strVal val="#ppt_x"/>
                                          </p:val>
                                        </p:tav>
                                      </p:tavLst>
                                    </p:anim>
                                    <p:anim calcmode="lin" valueType="num">
                                      <p:cBhvr>
                                        <p:cTn id="29" dur="3000" fill="hold"/>
                                        <p:tgtEl>
                                          <p:spTgt spid="4"/>
                                        </p:tgtEl>
                                        <p:attrNameLst>
                                          <p:attrName>ppt_y</p:attrName>
                                        </p:attrNameLst>
                                      </p:cBhvr>
                                      <p:tavLst>
                                        <p:tav tm="0">
                                          <p:val>
                                            <p:fltVal val="0.5"/>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4"/>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p:val>
                                            <p:fltVal val="0"/>
                                          </p:val>
                                        </p:tav>
                                        <p:tav tm="100000">
                                          <p:val>
                                            <p:strVal val="#ppt_w"/>
                                          </p:val>
                                        </p:tav>
                                      </p:tavLst>
                                    </p:anim>
                                    <p:anim calcmode="lin" valueType="num">
                                      <p:cBhvr>
                                        <p:cTn id="35" dur="3000" fill="hold"/>
                                        <p:tgtEl>
                                          <p:spTgt spid="5"/>
                                        </p:tgtEl>
                                        <p:attrNameLst>
                                          <p:attrName>ppt_h</p:attrName>
                                        </p:attrNameLst>
                                      </p:cBhvr>
                                      <p:tavLst>
                                        <p:tav tm="0">
                                          <p:val>
                                            <p:fltVal val="0"/>
                                          </p:val>
                                        </p:tav>
                                        <p:tav tm="100000">
                                          <p:val>
                                            <p:strVal val="#ppt_h"/>
                                          </p:val>
                                        </p:tav>
                                      </p:tavLst>
                                    </p:anim>
                                    <p:anim calcmode="lin" valueType="num">
                                      <p:cBhvr>
                                        <p:cTn id="36" dur="3000" fill="hold"/>
                                        <p:tgtEl>
                                          <p:spTgt spid="5"/>
                                        </p:tgtEl>
                                        <p:attrNameLst>
                                          <p:attrName>ppt_x</p:attrName>
                                        </p:attrNameLst>
                                      </p:cBhvr>
                                      <p:tavLst>
                                        <p:tav tm="0">
                                          <p:val>
                                            <p:fltVal val="0.5"/>
                                          </p:val>
                                        </p:tav>
                                        <p:tav tm="100000">
                                          <p:val>
                                            <p:strVal val="#ppt_x"/>
                                          </p:val>
                                        </p:tav>
                                      </p:tavLst>
                                    </p:anim>
                                    <p:anim calcmode="lin" valueType="num">
                                      <p:cBhvr>
                                        <p:cTn id="37" dur="3000" fill="hold"/>
                                        <p:tgtEl>
                                          <p:spTgt spid="5"/>
                                        </p:tgtEl>
                                        <p:attrNameLst>
                                          <p:attrName>ppt_y</p:attrName>
                                        </p:attrNameLst>
                                      </p:cBhvr>
                                      <p:tavLst>
                                        <p:tav tm="0">
                                          <p:val>
                                            <p:fltVal val="0.5"/>
                                          </p:val>
                                        </p:tav>
                                        <p:tav tm="100000">
                                          <p:val>
                                            <p:strVal val="#ppt_y"/>
                                          </p:val>
                                        </p:tav>
                                      </p:tavLst>
                                    </p:anim>
                                  </p:childTnLst>
                                </p:cTn>
                              </p:par>
                              <p:par>
                                <p:cTn id="38" presetID="8" presetClass="emph" presetSubtype="0" repeatCount="indefinite" fill="hold" nodeType="withEffect">
                                  <p:stCondLst>
                                    <p:cond delay="0"/>
                                  </p:stCondLst>
                                  <p:childTnLst>
                                    <p:animRot by="21600000">
                                      <p:cBhvr>
                                        <p:cTn id="39" dur="3000" fill="hold"/>
                                        <p:tgtEl>
                                          <p:spTgt spid="5"/>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p:val>
                                            <p:fltVal val="0"/>
                                          </p:val>
                                        </p:tav>
                                        <p:tav tm="100000">
                                          <p:val>
                                            <p:strVal val="#ppt_w"/>
                                          </p:val>
                                        </p:tav>
                                      </p:tavLst>
                                    </p:anim>
                                    <p:anim calcmode="lin" valueType="num">
                                      <p:cBhvr>
                                        <p:cTn id="43" dur="3000" fill="hold"/>
                                        <p:tgtEl>
                                          <p:spTgt spid="6"/>
                                        </p:tgtEl>
                                        <p:attrNameLst>
                                          <p:attrName>ppt_h</p:attrName>
                                        </p:attrNameLst>
                                      </p:cBhvr>
                                      <p:tavLst>
                                        <p:tav tm="0">
                                          <p:val>
                                            <p:fltVal val="0"/>
                                          </p:val>
                                        </p:tav>
                                        <p:tav tm="100000">
                                          <p:val>
                                            <p:strVal val="#ppt_h"/>
                                          </p:val>
                                        </p:tav>
                                      </p:tavLst>
                                    </p:anim>
                                    <p:anim calcmode="lin" valueType="num">
                                      <p:cBhvr>
                                        <p:cTn id="44" dur="3000" fill="hold"/>
                                        <p:tgtEl>
                                          <p:spTgt spid="6"/>
                                        </p:tgtEl>
                                        <p:attrNameLst>
                                          <p:attrName>ppt_x</p:attrName>
                                        </p:attrNameLst>
                                      </p:cBhvr>
                                      <p:tavLst>
                                        <p:tav tm="0">
                                          <p:val>
                                            <p:fltVal val="0.5"/>
                                          </p:val>
                                        </p:tav>
                                        <p:tav tm="100000">
                                          <p:val>
                                            <p:strVal val="#ppt_x"/>
                                          </p:val>
                                        </p:tav>
                                      </p:tavLst>
                                    </p:anim>
                                    <p:anim calcmode="lin" valueType="num">
                                      <p:cBhvr>
                                        <p:cTn id="45" dur="3000" fill="hold"/>
                                        <p:tgtEl>
                                          <p:spTgt spid="6"/>
                                        </p:tgtEl>
                                        <p:attrNameLst>
                                          <p:attrName>ppt_y</p:attrName>
                                        </p:attrNameLst>
                                      </p:cBhvr>
                                      <p:tavLst>
                                        <p:tav tm="0">
                                          <p:val>
                                            <p:fltVal val="0.5"/>
                                          </p:val>
                                        </p:tav>
                                        <p:tav tm="100000">
                                          <p:val>
                                            <p:strVal val="#ppt_y"/>
                                          </p:val>
                                        </p:tav>
                                      </p:tavLst>
                                    </p:anim>
                                  </p:childTnLst>
                                </p:cTn>
                              </p:par>
                              <p:par>
                                <p:cTn id="46" presetID="8" presetClass="emph" presetSubtype="0" repeatCount="indefinite" fill="hold" nodeType="withEffect">
                                  <p:stCondLst>
                                    <p:cond delay="0"/>
                                  </p:stCondLst>
                                  <p:childTnLst>
                                    <p:animRot by="21600000">
                                      <p:cBhvr>
                                        <p:cTn id="47" dur="3000" fill="hold"/>
                                        <p:tgtEl>
                                          <p:spTgt spid="6"/>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p:val>
                                            <p:fltVal val="0"/>
                                          </p:val>
                                        </p:tav>
                                        <p:tav tm="100000">
                                          <p:val>
                                            <p:strVal val="#ppt_w"/>
                                          </p:val>
                                        </p:tav>
                                      </p:tavLst>
                                    </p:anim>
                                    <p:anim calcmode="lin" valueType="num">
                                      <p:cBhvr>
                                        <p:cTn id="51" dur="3000" fill="hold"/>
                                        <p:tgtEl>
                                          <p:spTgt spid="7"/>
                                        </p:tgtEl>
                                        <p:attrNameLst>
                                          <p:attrName>ppt_h</p:attrName>
                                        </p:attrNameLst>
                                      </p:cBhvr>
                                      <p:tavLst>
                                        <p:tav tm="0">
                                          <p:val>
                                            <p:fltVal val="0"/>
                                          </p:val>
                                        </p:tav>
                                        <p:tav tm="100000">
                                          <p:val>
                                            <p:strVal val="#ppt_h"/>
                                          </p:val>
                                        </p:tav>
                                      </p:tavLst>
                                    </p:anim>
                                    <p:anim calcmode="lin" valueType="num">
                                      <p:cBhvr>
                                        <p:cTn id="52" dur="3000" fill="hold"/>
                                        <p:tgtEl>
                                          <p:spTgt spid="7"/>
                                        </p:tgtEl>
                                        <p:attrNameLst>
                                          <p:attrName>ppt_x</p:attrName>
                                        </p:attrNameLst>
                                      </p:cBhvr>
                                      <p:tavLst>
                                        <p:tav tm="0">
                                          <p:val>
                                            <p:fltVal val="0.5"/>
                                          </p:val>
                                        </p:tav>
                                        <p:tav tm="100000">
                                          <p:val>
                                            <p:strVal val="#ppt_x"/>
                                          </p:val>
                                        </p:tav>
                                      </p:tavLst>
                                    </p:anim>
                                    <p:anim calcmode="lin" valueType="num">
                                      <p:cBhvr>
                                        <p:cTn id="53" dur="3000" fill="hold"/>
                                        <p:tgtEl>
                                          <p:spTgt spid="7"/>
                                        </p:tgtEl>
                                        <p:attrNameLst>
                                          <p:attrName>ppt_y</p:attrName>
                                        </p:attrNameLst>
                                      </p:cBhvr>
                                      <p:tavLst>
                                        <p:tav tm="0">
                                          <p:val>
                                            <p:fltVal val="0.5"/>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7"/>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8" presetClass="emph" presetSubtype="0" repeatCount="indefinite" fill="hold" nodeType="withEffect">
                                  <p:stCondLst>
                                    <p:cond delay="0"/>
                                  </p:stCondLst>
                                  <p:childTnLst>
                                    <p:animRot by="21600000">
                                      <p:cBhvr>
                                        <p:cTn id="63" dur="3000" fill="hold"/>
                                        <p:tgtEl>
                                          <p:spTgt spid="8"/>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fltVal val="0"/>
                                          </p:val>
                                        </p:tav>
                                        <p:tav tm="100000">
                                          <p:val>
                                            <p:strVal val="#ppt_w"/>
                                          </p:val>
                                        </p:tav>
                                      </p:tavLst>
                                    </p:anim>
                                    <p:anim calcmode="lin" valueType="num">
                                      <p:cBhvr>
                                        <p:cTn id="67" dur="3000" fill="hold"/>
                                        <p:tgtEl>
                                          <p:spTgt spid="9"/>
                                        </p:tgtEl>
                                        <p:attrNameLst>
                                          <p:attrName>ppt_h</p:attrName>
                                        </p:attrNameLst>
                                      </p:cBhvr>
                                      <p:tavLst>
                                        <p:tav tm="0">
                                          <p:val>
                                            <p:fltVal val="0"/>
                                          </p:val>
                                        </p:tav>
                                        <p:tav tm="100000">
                                          <p:val>
                                            <p:strVal val="#ppt_h"/>
                                          </p:val>
                                        </p:tav>
                                      </p:tavLst>
                                    </p:anim>
                                    <p:anim calcmode="lin" valueType="num">
                                      <p:cBhvr>
                                        <p:cTn id="68" dur="3000" fill="hold"/>
                                        <p:tgtEl>
                                          <p:spTgt spid="9"/>
                                        </p:tgtEl>
                                        <p:attrNameLst>
                                          <p:attrName>ppt_x</p:attrName>
                                        </p:attrNameLst>
                                      </p:cBhvr>
                                      <p:tavLst>
                                        <p:tav tm="0">
                                          <p:val>
                                            <p:fltVal val="0.5"/>
                                          </p:val>
                                        </p:tav>
                                        <p:tav tm="100000">
                                          <p:val>
                                            <p:strVal val="#ppt_x"/>
                                          </p:val>
                                        </p:tav>
                                      </p:tavLst>
                                    </p:anim>
                                    <p:anim calcmode="lin" valueType="num">
                                      <p:cBhvr>
                                        <p:cTn id="69" dur="3000" fill="hold"/>
                                        <p:tgtEl>
                                          <p:spTgt spid="9"/>
                                        </p:tgtEl>
                                        <p:attrNameLst>
                                          <p:attrName>ppt_y</p:attrName>
                                        </p:attrNameLst>
                                      </p:cBhvr>
                                      <p:tavLst>
                                        <p:tav tm="0">
                                          <p:val>
                                            <p:fltVal val="0.5"/>
                                          </p:val>
                                        </p:tav>
                                        <p:tav tm="100000">
                                          <p:val>
                                            <p:strVal val="#ppt_y"/>
                                          </p:val>
                                        </p:tav>
                                      </p:tavLst>
                                    </p:anim>
                                  </p:childTnLst>
                                </p:cTn>
                              </p:par>
                              <p:par>
                                <p:cTn id="70" presetID="8" presetClass="emph" presetSubtype="0" repeatCount="indefinite" fill="hold" nodeType="withEffect">
                                  <p:stCondLst>
                                    <p:cond delay="0"/>
                                  </p:stCondLst>
                                  <p:childTnLst>
                                    <p:animRot by="21600000">
                                      <p:cBhvr>
                                        <p:cTn id="71" dur="3000" fill="hold"/>
                                        <p:tgtEl>
                                          <p:spTgt spid="9"/>
                                        </p:tgtEl>
                                        <p:attrNameLst>
                                          <p:attrName>r</p:attrName>
                                        </p:attrNameLst>
                                      </p:cBhvr>
                                    </p:animRot>
                                  </p:childTnLst>
                                </p:cTn>
                              </p:par>
                              <p:par>
                                <p:cTn id="72" presetID="10" presetClass="entr" presetSubtype="0"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3000"/>
                                        <p:tgtEl>
                                          <p:spTgt spid="16"/>
                                        </p:tgtEl>
                                      </p:cBhvr>
                                    </p:animEffect>
                                  </p:childTnLst>
                                </p:cTn>
                              </p:par>
                            </p:childTnLst>
                          </p:cTn>
                        </p:par>
                        <p:par>
                          <p:cTn id="75" fill="hold">
                            <p:stCondLst>
                              <p:cond delay="3000"/>
                            </p:stCondLst>
                            <p:childTnLst>
                              <p:par>
                                <p:cTn id="76" presetID="23" presetClass="exit" presetSubtype="544" fill="hold" nodeType="afterEffect">
                                  <p:stCondLst>
                                    <p:cond delay="0"/>
                                  </p:stCondLst>
                                  <p:childTnLst>
                                    <p:anim calcmode="lin" valueType="num">
                                      <p:cBhvr>
                                        <p:cTn id="77" dur="3000"/>
                                        <p:tgtEl>
                                          <p:spTgt spid="2"/>
                                        </p:tgtEl>
                                        <p:attrNameLst>
                                          <p:attrName>ppt_w</p:attrName>
                                        </p:attrNameLst>
                                      </p:cBhvr>
                                      <p:tavLst>
                                        <p:tav tm="0">
                                          <p:val>
                                            <p:strVal val="ppt_w"/>
                                          </p:val>
                                        </p:tav>
                                        <p:tav tm="100000">
                                          <p:val>
                                            <p:fltVal val="0"/>
                                          </p:val>
                                        </p:tav>
                                      </p:tavLst>
                                    </p:anim>
                                    <p:anim calcmode="lin" valueType="num">
                                      <p:cBhvr>
                                        <p:cTn id="78" dur="3000"/>
                                        <p:tgtEl>
                                          <p:spTgt spid="2"/>
                                        </p:tgtEl>
                                        <p:attrNameLst>
                                          <p:attrName>ppt_h</p:attrName>
                                        </p:attrNameLst>
                                      </p:cBhvr>
                                      <p:tavLst>
                                        <p:tav tm="0">
                                          <p:val>
                                            <p:strVal val="ppt_h"/>
                                          </p:val>
                                        </p:tav>
                                        <p:tav tm="100000">
                                          <p:val>
                                            <p:fltVal val="0"/>
                                          </p:val>
                                        </p:tav>
                                      </p:tavLst>
                                    </p:anim>
                                    <p:anim calcmode="lin" valueType="num">
                                      <p:cBhvr>
                                        <p:cTn id="79" dur="3000"/>
                                        <p:tgtEl>
                                          <p:spTgt spid="2"/>
                                        </p:tgtEl>
                                        <p:attrNameLst>
                                          <p:attrName>ppt_x</p:attrName>
                                        </p:attrNameLst>
                                      </p:cBhvr>
                                      <p:tavLst>
                                        <p:tav tm="0">
                                          <p:val>
                                            <p:strVal val="ppt_x"/>
                                          </p:val>
                                        </p:tav>
                                        <p:tav tm="100000">
                                          <p:val>
                                            <p:fltVal val="0.5"/>
                                          </p:val>
                                        </p:tav>
                                      </p:tavLst>
                                    </p:anim>
                                    <p:anim calcmode="lin" valueType="num">
                                      <p:cBhvr>
                                        <p:cTn id="80" dur="3000"/>
                                        <p:tgtEl>
                                          <p:spTgt spid="2"/>
                                        </p:tgtEl>
                                        <p:attrNameLst>
                                          <p:attrName>ppt_y</p:attrName>
                                        </p:attrNameLst>
                                      </p:cBhvr>
                                      <p:tavLst>
                                        <p:tav tm="0">
                                          <p:val>
                                            <p:strVal val="ppt_y"/>
                                          </p:val>
                                        </p:tav>
                                        <p:tav tm="100000">
                                          <p:val>
                                            <p:fltVal val="0.5"/>
                                          </p:val>
                                        </p:tav>
                                      </p:tavLst>
                                    </p:anim>
                                    <p:set>
                                      <p:cBhvr>
                                        <p:cTn id="81" dur="1" fill="hold">
                                          <p:stCondLst>
                                            <p:cond delay="2999"/>
                                          </p:stCondLst>
                                        </p:cTn>
                                        <p:tgtEl>
                                          <p:spTgt spid="2"/>
                                        </p:tgtEl>
                                        <p:attrNameLst>
                                          <p:attrName>style.visibility</p:attrName>
                                        </p:attrNameLst>
                                      </p:cBhvr>
                                      <p:to>
                                        <p:strVal val="hidden"/>
                                      </p:to>
                                    </p:set>
                                  </p:childTnLst>
                                </p:cTn>
                              </p:par>
                              <p:par>
                                <p:cTn id="82" presetID="23" presetClass="exit" presetSubtype="544" fill="hold" nodeType="withEffect">
                                  <p:stCondLst>
                                    <p:cond delay="0"/>
                                  </p:stCondLst>
                                  <p:childTnLst>
                                    <p:anim calcmode="lin" valueType="num">
                                      <p:cBhvr>
                                        <p:cTn id="83" dur="3000"/>
                                        <p:tgtEl>
                                          <p:spTgt spid="3"/>
                                        </p:tgtEl>
                                        <p:attrNameLst>
                                          <p:attrName>ppt_w</p:attrName>
                                        </p:attrNameLst>
                                      </p:cBhvr>
                                      <p:tavLst>
                                        <p:tav tm="0">
                                          <p:val>
                                            <p:strVal val="ppt_w"/>
                                          </p:val>
                                        </p:tav>
                                        <p:tav tm="100000">
                                          <p:val>
                                            <p:fltVal val="0"/>
                                          </p:val>
                                        </p:tav>
                                      </p:tavLst>
                                    </p:anim>
                                    <p:anim calcmode="lin" valueType="num">
                                      <p:cBhvr>
                                        <p:cTn id="84" dur="3000"/>
                                        <p:tgtEl>
                                          <p:spTgt spid="3"/>
                                        </p:tgtEl>
                                        <p:attrNameLst>
                                          <p:attrName>ppt_h</p:attrName>
                                        </p:attrNameLst>
                                      </p:cBhvr>
                                      <p:tavLst>
                                        <p:tav tm="0">
                                          <p:val>
                                            <p:strVal val="ppt_h"/>
                                          </p:val>
                                        </p:tav>
                                        <p:tav tm="100000">
                                          <p:val>
                                            <p:fltVal val="0"/>
                                          </p:val>
                                        </p:tav>
                                      </p:tavLst>
                                    </p:anim>
                                    <p:anim calcmode="lin" valueType="num">
                                      <p:cBhvr>
                                        <p:cTn id="85" dur="3000"/>
                                        <p:tgtEl>
                                          <p:spTgt spid="3"/>
                                        </p:tgtEl>
                                        <p:attrNameLst>
                                          <p:attrName>ppt_x</p:attrName>
                                        </p:attrNameLst>
                                      </p:cBhvr>
                                      <p:tavLst>
                                        <p:tav tm="0">
                                          <p:val>
                                            <p:strVal val="ppt_x"/>
                                          </p:val>
                                        </p:tav>
                                        <p:tav tm="100000">
                                          <p:val>
                                            <p:fltVal val="0.5"/>
                                          </p:val>
                                        </p:tav>
                                      </p:tavLst>
                                    </p:anim>
                                    <p:anim calcmode="lin" valueType="num">
                                      <p:cBhvr>
                                        <p:cTn id="86" dur="3000"/>
                                        <p:tgtEl>
                                          <p:spTgt spid="3"/>
                                        </p:tgtEl>
                                        <p:attrNameLst>
                                          <p:attrName>ppt_y</p:attrName>
                                        </p:attrNameLst>
                                      </p:cBhvr>
                                      <p:tavLst>
                                        <p:tav tm="0">
                                          <p:val>
                                            <p:strVal val="ppt_y"/>
                                          </p:val>
                                        </p:tav>
                                        <p:tav tm="100000">
                                          <p:val>
                                            <p:fltVal val="0.5"/>
                                          </p:val>
                                        </p:tav>
                                      </p:tavLst>
                                    </p:anim>
                                    <p:set>
                                      <p:cBhvr>
                                        <p:cTn id="87" dur="1" fill="hold">
                                          <p:stCondLst>
                                            <p:cond delay="2999"/>
                                          </p:stCondLst>
                                        </p:cTn>
                                        <p:tgtEl>
                                          <p:spTgt spid="3"/>
                                        </p:tgtEl>
                                        <p:attrNameLst>
                                          <p:attrName>style.visibility</p:attrName>
                                        </p:attrNameLst>
                                      </p:cBhvr>
                                      <p:to>
                                        <p:strVal val="hidden"/>
                                      </p:to>
                                    </p:set>
                                  </p:childTnLst>
                                </p:cTn>
                              </p:par>
                              <p:par>
                                <p:cTn id="88" presetID="23" presetClass="exit" presetSubtype="544" fill="hold" nodeType="withEffect">
                                  <p:stCondLst>
                                    <p:cond delay="0"/>
                                  </p:stCondLst>
                                  <p:childTnLst>
                                    <p:anim calcmode="lin" valueType="num">
                                      <p:cBhvr>
                                        <p:cTn id="89" dur="3000"/>
                                        <p:tgtEl>
                                          <p:spTgt spid="4"/>
                                        </p:tgtEl>
                                        <p:attrNameLst>
                                          <p:attrName>ppt_w</p:attrName>
                                        </p:attrNameLst>
                                      </p:cBhvr>
                                      <p:tavLst>
                                        <p:tav tm="0">
                                          <p:val>
                                            <p:strVal val="ppt_w"/>
                                          </p:val>
                                        </p:tav>
                                        <p:tav tm="100000">
                                          <p:val>
                                            <p:fltVal val="0"/>
                                          </p:val>
                                        </p:tav>
                                      </p:tavLst>
                                    </p:anim>
                                    <p:anim calcmode="lin" valueType="num">
                                      <p:cBhvr>
                                        <p:cTn id="90" dur="3000"/>
                                        <p:tgtEl>
                                          <p:spTgt spid="4"/>
                                        </p:tgtEl>
                                        <p:attrNameLst>
                                          <p:attrName>ppt_h</p:attrName>
                                        </p:attrNameLst>
                                      </p:cBhvr>
                                      <p:tavLst>
                                        <p:tav tm="0">
                                          <p:val>
                                            <p:strVal val="ppt_h"/>
                                          </p:val>
                                        </p:tav>
                                        <p:tav tm="100000">
                                          <p:val>
                                            <p:fltVal val="0"/>
                                          </p:val>
                                        </p:tav>
                                      </p:tavLst>
                                    </p:anim>
                                    <p:anim calcmode="lin" valueType="num">
                                      <p:cBhvr>
                                        <p:cTn id="91" dur="3000"/>
                                        <p:tgtEl>
                                          <p:spTgt spid="4"/>
                                        </p:tgtEl>
                                        <p:attrNameLst>
                                          <p:attrName>ppt_x</p:attrName>
                                        </p:attrNameLst>
                                      </p:cBhvr>
                                      <p:tavLst>
                                        <p:tav tm="0">
                                          <p:val>
                                            <p:strVal val="ppt_x"/>
                                          </p:val>
                                        </p:tav>
                                        <p:tav tm="100000">
                                          <p:val>
                                            <p:fltVal val="0.5"/>
                                          </p:val>
                                        </p:tav>
                                      </p:tavLst>
                                    </p:anim>
                                    <p:anim calcmode="lin" valueType="num">
                                      <p:cBhvr>
                                        <p:cTn id="92" dur="3000"/>
                                        <p:tgtEl>
                                          <p:spTgt spid="4"/>
                                        </p:tgtEl>
                                        <p:attrNameLst>
                                          <p:attrName>ppt_y</p:attrName>
                                        </p:attrNameLst>
                                      </p:cBhvr>
                                      <p:tavLst>
                                        <p:tav tm="0">
                                          <p:val>
                                            <p:strVal val="ppt_y"/>
                                          </p:val>
                                        </p:tav>
                                        <p:tav tm="100000">
                                          <p:val>
                                            <p:fltVal val="0.5"/>
                                          </p:val>
                                        </p:tav>
                                      </p:tavLst>
                                    </p:anim>
                                    <p:set>
                                      <p:cBhvr>
                                        <p:cTn id="93" dur="1" fill="hold">
                                          <p:stCondLst>
                                            <p:cond delay="2999"/>
                                          </p:stCondLst>
                                        </p:cTn>
                                        <p:tgtEl>
                                          <p:spTgt spid="4"/>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3000"/>
                                        <p:tgtEl>
                                          <p:spTgt spid="5"/>
                                        </p:tgtEl>
                                        <p:attrNameLst>
                                          <p:attrName>ppt_w</p:attrName>
                                        </p:attrNameLst>
                                      </p:cBhvr>
                                      <p:tavLst>
                                        <p:tav tm="0">
                                          <p:val>
                                            <p:strVal val="ppt_w"/>
                                          </p:val>
                                        </p:tav>
                                        <p:tav tm="100000">
                                          <p:val>
                                            <p:fltVal val="0"/>
                                          </p:val>
                                        </p:tav>
                                      </p:tavLst>
                                    </p:anim>
                                    <p:anim calcmode="lin" valueType="num">
                                      <p:cBhvr>
                                        <p:cTn id="96" dur="3000"/>
                                        <p:tgtEl>
                                          <p:spTgt spid="5"/>
                                        </p:tgtEl>
                                        <p:attrNameLst>
                                          <p:attrName>ppt_h</p:attrName>
                                        </p:attrNameLst>
                                      </p:cBhvr>
                                      <p:tavLst>
                                        <p:tav tm="0">
                                          <p:val>
                                            <p:strVal val="ppt_h"/>
                                          </p:val>
                                        </p:tav>
                                        <p:tav tm="100000">
                                          <p:val>
                                            <p:fltVal val="0"/>
                                          </p:val>
                                        </p:tav>
                                      </p:tavLst>
                                    </p:anim>
                                    <p:anim calcmode="lin" valueType="num">
                                      <p:cBhvr>
                                        <p:cTn id="97" dur="3000"/>
                                        <p:tgtEl>
                                          <p:spTgt spid="5"/>
                                        </p:tgtEl>
                                        <p:attrNameLst>
                                          <p:attrName>ppt_x</p:attrName>
                                        </p:attrNameLst>
                                      </p:cBhvr>
                                      <p:tavLst>
                                        <p:tav tm="0">
                                          <p:val>
                                            <p:strVal val="ppt_x"/>
                                          </p:val>
                                        </p:tav>
                                        <p:tav tm="100000">
                                          <p:val>
                                            <p:fltVal val="0.5"/>
                                          </p:val>
                                        </p:tav>
                                      </p:tavLst>
                                    </p:anim>
                                    <p:anim calcmode="lin" valueType="num">
                                      <p:cBhvr>
                                        <p:cTn id="98" dur="3000"/>
                                        <p:tgtEl>
                                          <p:spTgt spid="5"/>
                                        </p:tgtEl>
                                        <p:attrNameLst>
                                          <p:attrName>ppt_y</p:attrName>
                                        </p:attrNameLst>
                                      </p:cBhvr>
                                      <p:tavLst>
                                        <p:tav tm="0">
                                          <p:val>
                                            <p:strVal val="ppt_y"/>
                                          </p:val>
                                        </p:tav>
                                        <p:tav tm="100000">
                                          <p:val>
                                            <p:fltVal val="0.5"/>
                                          </p:val>
                                        </p:tav>
                                      </p:tavLst>
                                    </p:anim>
                                    <p:set>
                                      <p:cBhvr>
                                        <p:cTn id="99" dur="1" fill="hold">
                                          <p:stCondLst>
                                            <p:cond delay="2999"/>
                                          </p:stCondLst>
                                        </p:cTn>
                                        <p:tgtEl>
                                          <p:spTgt spid="5"/>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3000"/>
                                        <p:tgtEl>
                                          <p:spTgt spid="6"/>
                                        </p:tgtEl>
                                        <p:attrNameLst>
                                          <p:attrName>ppt_w</p:attrName>
                                        </p:attrNameLst>
                                      </p:cBhvr>
                                      <p:tavLst>
                                        <p:tav tm="0">
                                          <p:val>
                                            <p:strVal val="ppt_w"/>
                                          </p:val>
                                        </p:tav>
                                        <p:tav tm="100000">
                                          <p:val>
                                            <p:fltVal val="0"/>
                                          </p:val>
                                        </p:tav>
                                      </p:tavLst>
                                    </p:anim>
                                    <p:anim calcmode="lin" valueType="num">
                                      <p:cBhvr>
                                        <p:cTn id="102" dur="3000"/>
                                        <p:tgtEl>
                                          <p:spTgt spid="6"/>
                                        </p:tgtEl>
                                        <p:attrNameLst>
                                          <p:attrName>ppt_h</p:attrName>
                                        </p:attrNameLst>
                                      </p:cBhvr>
                                      <p:tavLst>
                                        <p:tav tm="0">
                                          <p:val>
                                            <p:strVal val="ppt_h"/>
                                          </p:val>
                                        </p:tav>
                                        <p:tav tm="100000">
                                          <p:val>
                                            <p:fltVal val="0"/>
                                          </p:val>
                                        </p:tav>
                                      </p:tavLst>
                                    </p:anim>
                                    <p:anim calcmode="lin" valueType="num">
                                      <p:cBhvr>
                                        <p:cTn id="103" dur="3000"/>
                                        <p:tgtEl>
                                          <p:spTgt spid="6"/>
                                        </p:tgtEl>
                                        <p:attrNameLst>
                                          <p:attrName>ppt_x</p:attrName>
                                        </p:attrNameLst>
                                      </p:cBhvr>
                                      <p:tavLst>
                                        <p:tav tm="0">
                                          <p:val>
                                            <p:strVal val="ppt_x"/>
                                          </p:val>
                                        </p:tav>
                                        <p:tav tm="100000">
                                          <p:val>
                                            <p:fltVal val="0.5"/>
                                          </p:val>
                                        </p:tav>
                                      </p:tavLst>
                                    </p:anim>
                                    <p:anim calcmode="lin" valueType="num">
                                      <p:cBhvr>
                                        <p:cTn id="104" dur="3000"/>
                                        <p:tgtEl>
                                          <p:spTgt spid="6"/>
                                        </p:tgtEl>
                                        <p:attrNameLst>
                                          <p:attrName>ppt_y</p:attrName>
                                        </p:attrNameLst>
                                      </p:cBhvr>
                                      <p:tavLst>
                                        <p:tav tm="0">
                                          <p:val>
                                            <p:strVal val="ppt_y"/>
                                          </p:val>
                                        </p:tav>
                                        <p:tav tm="100000">
                                          <p:val>
                                            <p:fltVal val="0.5"/>
                                          </p:val>
                                        </p:tav>
                                      </p:tavLst>
                                    </p:anim>
                                    <p:set>
                                      <p:cBhvr>
                                        <p:cTn id="105" dur="1" fill="hold">
                                          <p:stCondLst>
                                            <p:cond delay="2999"/>
                                          </p:stCondLst>
                                        </p:cTn>
                                        <p:tgtEl>
                                          <p:spTgt spid="6"/>
                                        </p:tgtEl>
                                        <p:attrNameLst>
                                          <p:attrName>style.visibility</p:attrName>
                                        </p:attrNameLst>
                                      </p:cBhvr>
                                      <p:to>
                                        <p:strVal val="hidden"/>
                                      </p:to>
                                    </p:set>
                                  </p:childTnLst>
                                </p:cTn>
                              </p:par>
                              <p:par>
                                <p:cTn id="106" presetID="23" presetClass="exit" presetSubtype="544" fill="hold" nodeType="withEffect">
                                  <p:stCondLst>
                                    <p:cond delay="0"/>
                                  </p:stCondLst>
                                  <p:childTnLst>
                                    <p:anim calcmode="lin" valueType="num">
                                      <p:cBhvr>
                                        <p:cTn id="107" dur="3000"/>
                                        <p:tgtEl>
                                          <p:spTgt spid="7"/>
                                        </p:tgtEl>
                                        <p:attrNameLst>
                                          <p:attrName>ppt_w</p:attrName>
                                        </p:attrNameLst>
                                      </p:cBhvr>
                                      <p:tavLst>
                                        <p:tav tm="0">
                                          <p:val>
                                            <p:strVal val="ppt_w"/>
                                          </p:val>
                                        </p:tav>
                                        <p:tav tm="100000">
                                          <p:val>
                                            <p:fltVal val="0"/>
                                          </p:val>
                                        </p:tav>
                                      </p:tavLst>
                                    </p:anim>
                                    <p:anim calcmode="lin" valueType="num">
                                      <p:cBhvr>
                                        <p:cTn id="108" dur="3000"/>
                                        <p:tgtEl>
                                          <p:spTgt spid="7"/>
                                        </p:tgtEl>
                                        <p:attrNameLst>
                                          <p:attrName>ppt_h</p:attrName>
                                        </p:attrNameLst>
                                      </p:cBhvr>
                                      <p:tavLst>
                                        <p:tav tm="0">
                                          <p:val>
                                            <p:strVal val="ppt_h"/>
                                          </p:val>
                                        </p:tav>
                                        <p:tav tm="100000">
                                          <p:val>
                                            <p:fltVal val="0"/>
                                          </p:val>
                                        </p:tav>
                                      </p:tavLst>
                                    </p:anim>
                                    <p:anim calcmode="lin" valueType="num">
                                      <p:cBhvr>
                                        <p:cTn id="109" dur="3000"/>
                                        <p:tgtEl>
                                          <p:spTgt spid="7"/>
                                        </p:tgtEl>
                                        <p:attrNameLst>
                                          <p:attrName>ppt_x</p:attrName>
                                        </p:attrNameLst>
                                      </p:cBhvr>
                                      <p:tavLst>
                                        <p:tav tm="0">
                                          <p:val>
                                            <p:strVal val="ppt_x"/>
                                          </p:val>
                                        </p:tav>
                                        <p:tav tm="100000">
                                          <p:val>
                                            <p:fltVal val="0.5"/>
                                          </p:val>
                                        </p:tav>
                                      </p:tavLst>
                                    </p:anim>
                                    <p:anim calcmode="lin" valueType="num">
                                      <p:cBhvr>
                                        <p:cTn id="110" dur="3000"/>
                                        <p:tgtEl>
                                          <p:spTgt spid="7"/>
                                        </p:tgtEl>
                                        <p:attrNameLst>
                                          <p:attrName>ppt_y</p:attrName>
                                        </p:attrNameLst>
                                      </p:cBhvr>
                                      <p:tavLst>
                                        <p:tav tm="0">
                                          <p:val>
                                            <p:strVal val="ppt_y"/>
                                          </p:val>
                                        </p:tav>
                                        <p:tav tm="100000">
                                          <p:val>
                                            <p:fltVal val="0.5"/>
                                          </p:val>
                                        </p:tav>
                                      </p:tavLst>
                                    </p:anim>
                                    <p:set>
                                      <p:cBhvr>
                                        <p:cTn id="111" dur="1" fill="hold">
                                          <p:stCondLst>
                                            <p:cond delay="2999"/>
                                          </p:stCondLst>
                                        </p:cTn>
                                        <p:tgtEl>
                                          <p:spTgt spid="7"/>
                                        </p:tgtEl>
                                        <p:attrNameLst>
                                          <p:attrName>style.visibility</p:attrName>
                                        </p:attrNameLst>
                                      </p:cBhvr>
                                      <p:to>
                                        <p:strVal val="hidden"/>
                                      </p:to>
                                    </p:set>
                                  </p:childTnLst>
                                </p:cTn>
                              </p:par>
                              <p:par>
                                <p:cTn id="112" presetID="23" presetClass="exit" presetSubtype="544" fill="hold" nodeType="withEffect">
                                  <p:stCondLst>
                                    <p:cond delay="0"/>
                                  </p:stCondLst>
                                  <p:childTnLst>
                                    <p:anim calcmode="lin" valueType="num">
                                      <p:cBhvr>
                                        <p:cTn id="113" dur="3000"/>
                                        <p:tgtEl>
                                          <p:spTgt spid="8"/>
                                        </p:tgtEl>
                                        <p:attrNameLst>
                                          <p:attrName>ppt_w</p:attrName>
                                        </p:attrNameLst>
                                      </p:cBhvr>
                                      <p:tavLst>
                                        <p:tav tm="0">
                                          <p:val>
                                            <p:strVal val="ppt_w"/>
                                          </p:val>
                                        </p:tav>
                                        <p:tav tm="100000">
                                          <p:val>
                                            <p:fltVal val="0"/>
                                          </p:val>
                                        </p:tav>
                                      </p:tavLst>
                                    </p:anim>
                                    <p:anim calcmode="lin" valueType="num">
                                      <p:cBhvr>
                                        <p:cTn id="114" dur="3000"/>
                                        <p:tgtEl>
                                          <p:spTgt spid="8"/>
                                        </p:tgtEl>
                                        <p:attrNameLst>
                                          <p:attrName>ppt_h</p:attrName>
                                        </p:attrNameLst>
                                      </p:cBhvr>
                                      <p:tavLst>
                                        <p:tav tm="0">
                                          <p:val>
                                            <p:strVal val="ppt_h"/>
                                          </p:val>
                                        </p:tav>
                                        <p:tav tm="100000">
                                          <p:val>
                                            <p:fltVal val="0"/>
                                          </p:val>
                                        </p:tav>
                                      </p:tavLst>
                                    </p:anim>
                                    <p:anim calcmode="lin" valueType="num">
                                      <p:cBhvr>
                                        <p:cTn id="115" dur="3000"/>
                                        <p:tgtEl>
                                          <p:spTgt spid="8"/>
                                        </p:tgtEl>
                                        <p:attrNameLst>
                                          <p:attrName>ppt_x</p:attrName>
                                        </p:attrNameLst>
                                      </p:cBhvr>
                                      <p:tavLst>
                                        <p:tav tm="0">
                                          <p:val>
                                            <p:strVal val="ppt_x"/>
                                          </p:val>
                                        </p:tav>
                                        <p:tav tm="100000">
                                          <p:val>
                                            <p:fltVal val="0.5"/>
                                          </p:val>
                                        </p:tav>
                                      </p:tavLst>
                                    </p:anim>
                                    <p:anim calcmode="lin" valueType="num">
                                      <p:cBhvr>
                                        <p:cTn id="116" dur="3000"/>
                                        <p:tgtEl>
                                          <p:spTgt spid="8"/>
                                        </p:tgtEl>
                                        <p:attrNameLst>
                                          <p:attrName>ppt_y</p:attrName>
                                        </p:attrNameLst>
                                      </p:cBhvr>
                                      <p:tavLst>
                                        <p:tav tm="0">
                                          <p:val>
                                            <p:strVal val="ppt_y"/>
                                          </p:val>
                                        </p:tav>
                                        <p:tav tm="100000">
                                          <p:val>
                                            <p:fltVal val="0.5"/>
                                          </p:val>
                                        </p:tav>
                                      </p:tavLst>
                                    </p:anim>
                                    <p:set>
                                      <p:cBhvr>
                                        <p:cTn id="117" dur="1" fill="hold">
                                          <p:stCondLst>
                                            <p:cond delay="2999"/>
                                          </p:stCondLst>
                                        </p:cTn>
                                        <p:tgtEl>
                                          <p:spTgt spid="8"/>
                                        </p:tgtEl>
                                        <p:attrNameLst>
                                          <p:attrName>style.visibility</p:attrName>
                                        </p:attrNameLst>
                                      </p:cBhvr>
                                      <p:to>
                                        <p:strVal val="hidden"/>
                                      </p:to>
                                    </p:set>
                                  </p:childTnLst>
                                </p:cTn>
                              </p:par>
                              <p:par>
                                <p:cTn id="118" presetID="23" presetClass="exit" presetSubtype="544" fill="hold" nodeType="withEffect">
                                  <p:stCondLst>
                                    <p:cond delay="0"/>
                                  </p:stCondLst>
                                  <p:childTnLst>
                                    <p:anim calcmode="lin" valueType="num">
                                      <p:cBhvr>
                                        <p:cTn id="119" dur="3000"/>
                                        <p:tgtEl>
                                          <p:spTgt spid="9"/>
                                        </p:tgtEl>
                                        <p:attrNameLst>
                                          <p:attrName>ppt_w</p:attrName>
                                        </p:attrNameLst>
                                      </p:cBhvr>
                                      <p:tavLst>
                                        <p:tav tm="0">
                                          <p:val>
                                            <p:strVal val="ppt_w"/>
                                          </p:val>
                                        </p:tav>
                                        <p:tav tm="100000">
                                          <p:val>
                                            <p:fltVal val="0"/>
                                          </p:val>
                                        </p:tav>
                                      </p:tavLst>
                                    </p:anim>
                                    <p:anim calcmode="lin" valueType="num">
                                      <p:cBhvr>
                                        <p:cTn id="120" dur="3000"/>
                                        <p:tgtEl>
                                          <p:spTgt spid="9"/>
                                        </p:tgtEl>
                                        <p:attrNameLst>
                                          <p:attrName>ppt_h</p:attrName>
                                        </p:attrNameLst>
                                      </p:cBhvr>
                                      <p:tavLst>
                                        <p:tav tm="0">
                                          <p:val>
                                            <p:strVal val="ppt_h"/>
                                          </p:val>
                                        </p:tav>
                                        <p:tav tm="100000">
                                          <p:val>
                                            <p:fltVal val="0"/>
                                          </p:val>
                                        </p:tav>
                                      </p:tavLst>
                                    </p:anim>
                                    <p:anim calcmode="lin" valueType="num">
                                      <p:cBhvr>
                                        <p:cTn id="121" dur="3000"/>
                                        <p:tgtEl>
                                          <p:spTgt spid="9"/>
                                        </p:tgtEl>
                                        <p:attrNameLst>
                                          <p:attrName>ppt_x</p:attrName>
                                        </p:attrNameLst>
                                      </p:cBhvr>
                                      <p:tavLst>
                                        <p:tav tm="0">
                                          <p:val>
                                            <p:strVal val="ppt_x"/>
                                          </p:val>
                                        </p:tav>
                                        <p:tav tm="100000">
                                          <p:val>
                                            <p:fltVal val="0.5"/>
                                          </p:val>
                                        </p:tav>
                                      </p:tavLst>
                                    </p:anim>
                                    <p:anim calcmode="lin" valueType="num">
                                      <p:cBhvr>
                                        <p:cTn id="122" dur="3000"/>
                                        <p:tgtEl>
                                          <p:spTgt spid="9"/>
                                        </p:tgtEl>
                                        <p:attrNameLst>
                                          <p:attrName>ppt_y</p:attrName>
                                        </p:attrNameLst>
                                      </p:cBhvr>
                                      <p:tavLst>
                                        <p:tav tm="0">
                                          <p:val>
                                            <p:strVal val="ppt_y"/>
                                          </p:val>
                                        </p:tav>
                                        <p:tav tm="100000">
                                          <p:val>
                                            <p:fltVal val="0.5"/>
                                          </p:val>
                                        </p:tav>
                                      </p:tavLst>
                                    </p:anim>
                                    <p:set>
                                      <p:cBhvr>
                                        <p:cTn id="123"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 Imagen" descr="Diapositiva17.JPG"/>
          <p:cNvPicPr>
            <a:picLocks noGrp="1" noChangeAspect="1"/>
          </p:cNvPicPr>
          <p:nvPr isPhoto="1"/>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5" name="4 Forma libre"/>
          <p:cNvSpPr/>
          <p:nvPr/>
        </p:nvSpPr>
        <p:spPr>
          <a:xfrm rot="5400000">
            <a:off x="3653643" y="962980"/>
            <a:ext cx="6048672" cy="4932041"/>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gradFill>
            <a:gsLst>
              <a:gs pos="88000">
                <a:srgbClr val="0070C0">
                  <a:alpha val="65000"/>
                </a:srgbClr>
              </a:gs>
              <a:gs pos="0">
                <a:srgbClr val="FFFF00">
                  <a:alpha val="53000"/>
                  <a:lumMod val="50000"/>
                  <a:lumOff val="50000"/>
                </a:srgbClr>
              </a:gs>
              <a:gs pos="53000">
                <a:srgbClr val="FF6600">
                  <a:alpha val="63000"/>
                </a:srgbClr>
              </a:gs>
            </a:gsLst>
            <a:lin ang="16200000" scaled="0"/>
          </a:gradFill>
          <a:ln>
            <a:noFill/>
          </a:ln>
          <a:scene3d>
            <a:camera prst="orthographicFront"/>
            <a:lightRig rig="threePt" dir="t">
              <a:rot lat="0" lon="0" rev="108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orma libre"/>
          <p:cNvSpPr/>
          <p:nvPr/>
        </p:nvSpPr>
        <p:spPr>
          <a:xfrm rot="16200000">
            <a:off x="-738336" y="1143000"/>
            <a:ext cx="6048672" cy="457200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gradFill>
            <a:gsLst>
              <a:gs pos="88000">
                <a:srgbClr val="0070C0">
                  <a:alpha val="65000"/>
                </a:srgbClr>
              </a:gs>
              <a:gs pos="0">
                <a:srgbClr val="FFFF00">
                  <a:alpha val="53000"/>
                  <a:lumMod val="50000"/>
                  <a:lumOff val="50000"/>
                </a:srgbClr>
              </a:gs>
              <a:gs pos="53000">
                <a:srgbClr val="FF6600">
                  <a:alpha val="63000"/>
                </a:srgbClr>
              </a:gs>
            </a:gsLst>
            <a:lin ang="16200000" scaled="0"/>
          </a:gradFill>
          <a:ln>
            <a:noFill/>
          </a:ln>
          <a:scene3d>
            <a:camera prst="orthographicFront"/>
            <a:lightRig rig="threePt" dir="t">
              <a:rot lat="0" lon="0" rev="108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Forma libre"/>
          <p:cNvSpPr/>
          <p:nvPr/>
        </p:nvSpPr>
        <p:spPr>
          <a:xfrm>
            <a:off x="0" y="404664"/>
            <a:ext cx="9144000" cy="3299938"/>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788121 h 3977527"/>
              <a:gd name="connsiteX5" fmla="*/ 0 w 9144000"/>
              <a:gd name="connsiteY5" fmla="*/ 0 h 3977527"/>
              <a:gd name="connsiteX0" fmla="*/ 0 w 9144000"/>
              <a:gd name="connsiteY0" fmla="*/ 0 h 4296065"/>
              <a:gd name="connsiteX1" fmla="*/ 9144000 w 9144000"/>
              <a:gd name="connsiteY1" fmla="*/ 0 h 4296065"/>
              <a:gd name="connsiteX2" fmla="*/ 9144000 w 9144000"/>
              <a:gd name="connsiteY2" fmla="*/ 3789040 h 4296065"/>
              <a:gd name="connsiteX3" fmla="*/ 5129213 w 9144000"/>
              <a:gd name="connsiteY3" fmla="*/ 3900488 h 4296065"/>
              <a:gd name="connsiteX4" fmla="*/ 0 w 9144000"/>
              <a:gd name="connsiteY4" fmla="*/ 3788121 h 4296065"/>
              <a:gd name="connsiteX5" fmla="*/ 0 w 9144000"/>
              <a:gd name="connsiteY5" fmla="*/ 0 h 4296065"/>
              <a:gd name="connsiteX0" fmla="*/ 0 w 9144000"/>
              <a:gd name="connsiteY0" fmla="*/ 0 h 4183698"/>
              <a:gd name="connsiteX1" fmla="*/ 9144000 w 9144000"/>
              <a:gd name="connsiteY1" fmla="*/ 0 h 4183698"/>
              <a:gd name="connsiteX2" fmla="*/ 9144000 w 9144000"/>
              <a:gd name="connsiteY2" fmla="*/ 3789040 h 4183698"/>
              <a:gd name="connsiteX3" fmla="*/ 5148064 w 9144000"/>
              <a:gd name="connsiteY3" fmla="*/ 3788121 h 4183698"/>
              <a:gd name="connsiteX4" fmla="*/ 0 w 9144000"/>
              <a:gd name="connsiteY4" fmla="*/ 3788121 h 4183698"/>
              <a:gd name="connsiteX5" fmla="*/ 0 w 9144000"/>
              <a:gd name="connsiteY5" fmla="*/ 0 h 4183698"/>
              <a:gd name="connsiteX0" fmla="*/ 0 w 9144000"/>
              <a:gd name="connsiteY0" fmla="*/ 0 h 4055883"/>
              <a:gd name="connsiteX1" fmla="*/ 9144000 w 9144000"/>
              <a:gd name="connsiteY1" fmla="*/ 0 h 4055883"/>
              <a:gd name="connsiteX2" fmla="*/ 9144000 w 9144000"/>
              <a:gd name="connsiteY2" fmla="*/ 3789040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4055883">
                <a:moveTo>
                  <a:pt x="0" y="0"/>
                </a:moveTo>
                <a:lnTo>
                  <a:pt x="9144000" y="0"/>
                </a:lnTo>
                <a:lnTo>
                  <a:pt x="9144000" y="3788123"/>
                </a:lnTo>
                <a:cubicBezTo>
                  <a:pt x="7943530" y="3976610"/>
                  <a:pt x="7151067" y="4055883"/>
                  <a:pt x="5148064" y="3788121"/>
                </a:cubicBezTo>
                <a:cubicBezTo>
                  <a:pt x="3124523" y="3392544"/>
                  <a:pt x="1838152" y="3361092"/>
                  <a:pt x="0" y="3693420"/>
                </a:cubicBezTo>
                <a:lnTo>
                  <a:pt x="0" y="0"/>
                </a:lnTo>
                <a:close/>
              </a:path>
            </a:pathLst>
          </a:custGeom>
          <a:gradFill>
            <a:gsLst>
              <a:gs pos="88000">
                <a:srgbClr val="0070C0">
                  <a:alpha val="65000"/>
                </a:srgbClr>
              </a:gs>
              <a:gs pos="0">
                <a:srgbClr val="FFFF00">
                  <a:alpha val="53000"/>
                  <a:lumMod val="50000"/>
                  <a:lumOff val="50000"/>
                </a:srgbClr>
              </a:gs>
              <a:gs pos="53000">
                <a:srgbClr val="FF6600">
                  <a:alpha val="63000"/>
                </a:srgbClr>
              </a:gs>
            </a:gsLst>
            <a:lin ang="16200000" scaled="0"/>
          </a:gra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a:solidFill>
                  <a:sysClr val="windowText" lastClr="000000"/>
                </a:solidFill>
              </a:ln>
            </a:endParaRPr>
          </a:p>
        </p:txBody>
      </p:sp>
      <p:sp>
        <p:nvSpPr>
          <p:cNvPr id="10" name="9 Forma libre"/>
          <p:cNvSpPr/>
          <p:nvPr/>
        </p:nvSpPr>
        <p:spPr>
          <a:xfrm rot="10800000">
            <a:off x="0" y="3140968"/>
            <a:ext cx="9144000" cy="324036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788121 h 3977527"/>
              <a:gd name="connsiteX5" fmla="*/ 0 w 9144000"/>
              <a:gd name="connsiteY5" fmla="*/ 0 h 3977527"/>
              <a:gd name="connsiteX0" fmla="*/ 0 w 9144000"/>
              <a:gd name="connsiteY0" fmla="*/ 0 h 4296065"/>
              <a:gd name="connsiteX1" fmla="*/ 9144000 w 9144000"/>
              <a:gd name="connsiteY1" fmla="*/ 0 h 4296065"/>
              <a:gd name="connsiteX2" fmla="*/ 9144000 w 9144000"/>
              <a:gd name="connsiteY2" fmla="*/ 3789040 h 4296065"/>
              <a:gd name="connsiteX3" fmla="*/ 5129213 w 9144000"/>
              <a:gd name="connsiteY3" fmla="*/ 3900488 h 4296065"/>
              <a:gd name="connsiteX4" fmla="*/ 0 w 9144000"/>
              <a:gd name="connsiteY4" fmla="*/ 3788121 h 4296065"/>
              <a:gd name="connsiteX5" fmla="*/ 0 w 9144000"/>
              <a:gd name="connsiteY5" fmla="*/ 0 h 4296065"/>
              <a:gd name="connsiteX0" fmla="*/ 0 w 9144000"/>
              <a:gd name="connsiteY0" fmla="*/ 0 h 4183698"/>
              <a:gd name="connsiteX1" fmla="*/ 9144000 w 9144000"/>
              <a:gd name="connsiteY1" fmla="*/ 0 h 4183698"/>
              <a:gd name="connsiteX2" fmla="*/ 9144000 w 9144000"/>
              <a:gd name="connsiteY2" fmla="*/ 3789040 h 4183698"/>
              <a:gd name="connsiteX3" fmla="*/ 5148064 w 9144000"/>
              <a:gd name="connsiteY3" fmla="*/ 3788121 h 4183698"/>
              <a:gd name="connsiteX4" fmla="*/ 0 w 9144000"/>
              <a:gd name="connsiteY4" fmla="*/ 3788121 h 4183698"/>
              <a:gd name="connsiteX5" fmla="*/ 0 w 9144000"/>
              <a:gd name="connsiteY5" fmla="*/ 0 h 4183698"/>
              <a:gd name="connsiteX0" fmla="*/ 0 w 9144000"/>
              <a:gd name="connsiteY0" fmla="*/ 0 h 4055883"/>
              <a:gd name="connsiteX1" fmla="*/ 9144000 w 9144000"/>
              <a:gd name="connsiteY1" fmla="*/ 0 h 4055883"/>
              <a:gd name="connsiteX2" fmla="*/ 9144000 w 9144000"/>
              <a:gd name="connsiteY2" fmla="*/ 3789040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134238"/>
              <a:gd name="connsiteX1" fmla="*/ 9144000 w 9144000"/>
              <a:gd name="connsiteY1" fmla="*/ 0 h 4134238"/>
              <a:gd name="connsiteX2" fmla="*/ 9144000 w 9144000"/>
              <a:gd name="connsiteY2" fmla="*/ 3788123 h 4134238"/>
              <a:gd name="connsiteX3" fmla="*/ 5148064 w 9144000"/>
              <a:gd name="connsiteY3" fmla="*/ 3866477 h 4134238"/>
              <a:gd name="connsiteX4" fmla="*/ 0 w 9144000"/>
              <a:gd name="connsiteY4" fmla="*/ 3693420 h 4134238"/>
              <a:gd name="connsiteX5" fmla="*/ 0 w 9144000"/>
              <a:gd name="connsiteY5" fmla="*/ 0 h 4134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4134238">
                <a:moveTo>
                  <a:pt x="0" y="0"/>
                </a:moveTo>
                <a:lnTo>
                  <a:pt x="9144000" y="0"/>
                </a:lnTo>
                <a:lnTo>
                  <a:pt x="9144000" y="3788123"/>
                </a:lnTo>
                <a:cubicBezTo>
                  <a:pt x="7943530" y="3976610"/>
                  <a:pt x="7151067" y="4134239"/>
                  <a:pt x="5148064" y="3866477"/>
                </a:cubicBezTo>
                <a:cubicBezTo>
                  <a:pt x="3304294" y="3568118"/>
                  <a:pt x="1838152" y="3361092"/>
                  <a:pt x="0" y="3693420"/>
                </a:cubicBezTo>
                <a:lnTo>
                  <a:pt x="0" y="0"/>
                </a:lnTo>
                <a:close/>
              </a:path>
            </a:pathLst>
          </a:custGeom>
          <a:gradFill>
            <a:gsLst>
              <a:gs pos="88000">
                <a:srgbClr val="0070C0">
                  <a:alpha val="65000"/>
                </a:srgbClr>
              </a:gs>
              <a:gs pos="0">
                <a:srgbClr val="FFFF00">
                  <a:alpha val="53000"/>
                  <a:lumMod val="50000"/>
                  <a:lumOff val="50000"/>
                </a:srgbClr>
              </a:gs>
              <a:gs pos="53000">
                <a:srgbClr val="FF6600">
                  <a:alpha val="63000"/>
                </a:srgb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a:solidFill>
                  <a:sysClr val="windowText" lastClr="000000"/>
                </a:solidFill>
              </a:ln>
            </a:endParaRPr>
          </a:p>
        </p:txBody>
      </p:sp>
      <p:sp>
        <p:nvSpPr>
          <p:cNvPr id="3" name="2 Onda"/>
          <p:cNvSpPr/>
          <p:nvPr/>
        </p:nvSpPr>
        <p:spPr>
          <a:xfrm rot="10800000">
            <a:off x="0" y="5949280"/>
            <a:ext cx="9144000" cy="1301824"/>
          </a:xfrm>
          <a:prstGeom prst="wave">
            <a:avLst/>
          </a:prstGeom>
          <a:gradFill>
            <a:gsLst>
              <a:gs pos="37000">
                <a:srgbClr val="FF6600"/>
              </a:gs>
              <a:gs pos="0">
                <a:srgbClr val="FFFF99"/>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a:off x="0" y="-387424"/>
            <a:ext cx="9144000" cy="1301824"/>
          </a:xfrm>
          <a:prstGeom prst="wave">
            <a:avLst/>
          </a:prstGeom>
          <a:gradFill>
            <a:gsLst>
              <a:gs pos="37000">
                <a:srgbClr val="FF6600"/>
              </a:gs>
              <a:gs pos="0">
                <a:srgbClr val="FFFF99"/>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0-ppt_w/2"/>
                                          </p:val>
                                        </p:tav>
                                      </p:tavLst>
                                    </p:anim>
                                    <p:anim calcmode="lin" valueType="num">
                                      <p:cBhvr additive="base">
                                        <p:cTn id="11" dur="3000"/>
                                        <p:tgtEl>
                                          <p:spTgt spid="8"/>
                                        </p:tgtEl>
                                        <p:attrNameLst>
                                          <p:attrName>ppt_y</p:attrName>
                                        </p:attrNameLst>
                                      </p:cBhvr>
                                      <p:tavLst>
                                        <p:tav tm="0">
                                          <p:val>
                                            <p:strVal val="ppt_y"/>
                                          </p:val>
                                        </p:tav>
                                        <p:tav tm="100000">
                                          <p:val>
                                            <p:strVal val="ppt_y"/>
                                          </p:val>
                                        </p:tav>
                                      </p:tavLst>
                                    </p:anim>
                                    <p:set>
                                      <p:cBhvr>
                                        <p:cTn id="12" dur="1" fill="hold">
                                          <p:stCondLst>
                                            <p:cond delay="2999"/>
                                          </p:stCondLst>
                                        </p:cTn>
                                        <p:tgtEl>
                                          <p:spTgt spid="8"/>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0-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1+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3000" fill="hold"/>
                                        <p:tgtEl>
                                          <p:spTgt spid="11"/>
                                        </p:tgtEl>
                                        <p:attrNameLst>
                                          <p:attrName>ppt_w</p:attrName>
                                        </p:attrNameLst>
                                      </p:cBhvr>
                                      <p:tavLst>
                                        <p:tav tm="0">
                                          <p:val>
                                            <p:strVal val="4/3*#ppt_w"/>
                                          </p:val>
                                        </p:tav>
                                        <p:tav tm="100000">
                                          <p:val>
                                            <p:strVal val="#ppt_w"/>
                                          </p:val>
                                        </p:tav>
                                      </p:tavLst>
                                    </p:anim>
                                    <p:anim calcmode="lin" valueType="num">
                                      <p:cBhvr>
                                        <p:cTn id="24" dur="3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 Imagen" descr="Diapositiva20.JPG"/>
          <p:cNvPicPr>
            <a:picLocks noGrp="1" noChangeAspect="1"/>
          </p:cNvPicPr>
          <p:nvPr isPhoto="1"/>
        </p:nvPicPr>
        <p:blipFill>
          <a:blip r:embed="rId2" cstate="print"/>
          <a:srcRect/>
          <a:stretch>
            <a:fillRect/>
          </a:stretch>
        </p:blipFill>
        <p:spPr bwMode="auto">
          <a:xfrm>
            <a:off x="0" y="0"/>
            <a:ext cx="9144000" cy="6669359"/>
          </a:xfrm>
          <a:prstGeom prst="rect">
            <a:avLst/>
          </a:prstGeom>
          <a:noFill/>
          <a:ln w="9525">
            <a:noFill/>
            <a:miter lim="800000"/>
            <a:headEnd/>
            <a:tailEnd/>
          </a:ln>
        </p:spPr>
      </p:pic>
      <p:sp>
        <p:nvSpPr>
          <p:cNvPr id="3" name="2 Forma libre"/>
          <p:cNvSpPr/>
          <p:nvPr/>
        </p:nvSpPr>
        <p:spPr>
          <a:xfrm rot="10800000">
            <a:off x="4067944" y="260648"/>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5" name="14 Forma libre"/>
          <p:cNvSpPr/>
          <p:nvPr/>
        </p:nvSpPr>
        <p:spPr>
          <a:xfrm rot="8806181">
            <a:off x="3190481" y="439684"/>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17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4" name="13 Forma libre"/>
          <p:cNvSpPr/>
          <p:nvPr/>
        </p:nvSpPr>
        <p:spPr>
          <a:xfrm rot="7110748">
            <a:off x="2625800" y="1078181"/>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13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Forma libre"/>
          <p:cNvSpPr/>
          <p:nvPr/>
        </p:nvSpPr>
        <p:spPr>
          <a:xfrm rot="5400000">
            <a:off x="2411760" y="1844824"/>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9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Forma libre"/>
          <p:cNvSpPr/>
          <p:nvPr/>
        </p:nvSpPr>
        <p:spPr>
          <a:xfrm rot="3574582">
            <a:off x="2688088" y="2626445"/>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6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Forma libre"/>
          <p:cNvSpPr/>
          <p:nvPr/>
        </p:nvSpPr>
        <p:spPr>
          <a:xfrm rot="1735000">
            <a:off x="3314367" y="3150542"/>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Forma libre"/>
          <p:cNvSpPr/>
          <p:nvPr/>
        </p:nvSpPr>
        <p:spPr>
          <a:xfrm>
            <a:off x="4067944" y="3356992"/>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Forma libre"/>
          <p:cNvSpPr/>
          <p:nvPr/>
        </p:nvSpPr>
        <p:spPr>
          <a:xfrm rot="19747806">
            <a:off x="4857796" y="3126737"/>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17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0" name="9 Forma libre"/>
          <p:cNvSpPr/>
          <p:nvPr/>
        </p:nvSpPr>
        <p:spPr>
          <a:xfrm rot="17947761">
            <a:off x="5503181" y="2602151"/>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138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Forma libre"/>
          <p:cNvSpPr/>
          <p:nvPr/>
        </p:nvSpPr>
        <p:spPr>
          <a:xfrm rot="16200000">
            <a:off x="5652120" y="1844824"/>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9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Forma libre"/>
          <p:cNvSpPr/>
          <p:nvPr/>
        </p:nvSpPr>
        <p:spPr>
          <a:xfrm rot="14525241">
            <a:off x="5436793" y="1066572"/>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orma libre"/>
          <p:cNvSpPr/>
          <p:nvPr/>
        </p:nvSpPr>
        <p:spPr>
          <a:xfrm rot="12669979">
            <a:off x="4828650" y="519220"/>
            <a:ext cx="1080120" cy="3096344"/>
          </a:xfrm>
          <a:custGeom>
            <a:avLst/>
            <a:gdLst>
              <a:gd name="connsiteX0" fmla="*/ 0 w 2088232"/>
              <a:gd name="connsiteY0" fmla="*/ 5256584 h 5256584"/>
              <a:gd name="connsiteX1" fmla="*/ 1044116 w 2088232"/>
              <a:gd name="connsiteY1" fmla="*/ 0 h 5256584"/>
              <a:gd name="connsiteX2" fmla="*/ 2088232 w 2088232"/>
              <a:gd name="connsiteY2" fmla="*/ 5256584 h 5256584"/>
              <a:gd name="connsiteX3" fmla="*/ 0 w 2088232"/>
              <a:gd name="connsiteY3" fmla="*/ 5256584 h 5256584"/>
              <a:gd name="connsiteX0" fmla="*/ 0 w 2088232"/>
              <a:gd name="connsiteY0" fmla="*/ 5256584 h 5256584"/>
              <a:gd name="connsiteX1" fmla="*/ 1044116 w 2088232"/>
              <a:gd name="connsiteY1" fmla="*/ 0 h 5256584"/>
              <a:gd name="connsiteX2" fmla="*/ 2088232 w 2088232"/>
              <a:gd name="connsiteY2" fmla="*/ 5256584 h 5256584"/>
              <a:gd name="connsiteX3" fmla="*/ 1008112 w 2088232"/>
              <a:gd name="connsiteY3" fmla="*/ 5256584 h 5256584"/>
              <a:gd name="connsiteX4" fmla="*/ 0 w 2088232"/>
              <a:gd name="connsiteY4" fmla="*/ 5256584 h 5256584"/>
              <a:gd name="connsiteX0" fmla="*/ 0 w 2088232"/>
              <a:gd name="connsiteY0" fmla="*/ 5256584 h 6093296"/>
              <a:gd name="connsiteX1" fmla="*/ 1044116 w 2088232"/>
              <a:gd name="connsiteY1" fmla="*/ 0 h 6093296"/>
              <a:gd name="connsiteX2" fmla="*/ 2088232 w 2088232"/>
              <a:gd name="connsiteY2" fmla="*/ 5256584 h 6093296"/>
              <a:gd name="connsiteX3" fmla="*/ 1080120 w 2088232"/>
              <a:gd name="connsiteY3" fmla="*/ 6093296 h 6093296"/>
              <a:gd name="connsiteX4" fmla="*/ 0 w 2088232"/>
              <a:gd name="connsiteY4" fmla="*/ 5256584 h 6093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232" h="6093296">
                <a:moveTo>
                  <a:pt x="0" y="5256584"/>
                </a:moveTo>
                <a:lnTo>
                  <a:pt x="1044116" y="0"/>
                </a:lnTo>
                <a:lnTo>
                  <a:pt x="2088232" y="5256584"/>
                </a:lnTo>
                <a:lnTo>
                  <a:pt x="1080120" y="6093296"/>
                </a:lnTo>
                <a:lnTo>
                  <a:pt x="0" y="5256584"/>
                </a:lnTo>
                <a:close/>
              </a:path>
            </a:pathLst>
          </a:custGeom>
          <a:gradFill>
            <a:gsLst>
              <a:gs pos="89000">
                <a:srgbClr val="00CCCC">
                  <a:alpha val="68000"/>
                </a:srgbClr>
              </a:gs>
              <a:gs pos="60000">
                <a:srgbClr val="6666E6">
                  <a:alpha val="52000"/>
                </a:srgbClr>
              </a:gs>
              <a:gs pos="39000">
                <a:srgbClr val="9999FF">
                  <a:alpha val="67000"/>
                </a:srgbClr>
              </a:gs>
              <a:gs pos="50000">
                <a:srgbClr val="2E6792">
                  <a:lumMod val="43000"/>
                </a:srgbClr>
              </a:gs>
              <a:gs pos="49000">
                <a:srgbClr val="3333CC">
                  <a:lumMod val="69000"/>
                </a:srgbClr>
              </a:gs>
              <a:gs pos="13000">
                <a:srgbClr val="0EBEDA">
                  <a:alpha val="80000"/>
                </a:srgbClr>
              </a:gs>
              <a:gs pos="28000">
                <a:srgbClr val="2D6DF7">
                  <a:alpha val="4000"/>
                </a:srgbClr>
              </a:gs>
              <a:gs pos="73000">
                <a:srgbClr val="1170FF">
                  <a:alpha val="0"/>
                </a:srgbClr>
              </a:gs>
            </a:gsLst>
            <a:lin ang="5400000" scaled="0"/>
          </a:gradFill>
          <a:scene3d>
            <a:camera prst="orthographicFront"/>
            <a:lightRig rig="flood" dir="t">
              <a:rot lat="0" lon="0" rev="4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0" name="1 Imagen" descr="Diapositiva20.JPG"/>
          <p:cNvPicPr>
            <a:picLocks noGrp="1" noChangeAspect="1"/>
          </p:cNvPicPr>
          <p:nvPr isPhoto="1"/>
        </p:nvPicPr>
        <p:blipFill>
          <a:blip r:embed="rId2" cstate="print"/>
          <a:srcRect/>
          <a:stretch>
            <a:fillRect/>
          </a:stretch>
        </p:blipFill>
        <p:spPr bwMode="auto">
          <a:xfrm>
            <a:off x="0" y="188641"/>
            <a:ext cx="9144000" cy="6669359"/>
          </a:xfrm>
          <a:prstGeom prst="rect">
            <a:avLst/>
          </a:prstGeom>
          <a:noFill/>
          <a:ln w="9525">
            <a:noFill/>
            <a:miter lim="800000"/>
            <a:headEnd/>
            <a:tailEnd/>
          </a:ln>
        </p:spPr>
      </p:pic>
      <p:sp>
        <p:nvSpPr>
          <p:cNvPr id="18" name="17 Forma libre"/>
          <p:cNvSpPr/>
          <p:nvPr/>
        </p:nvSpPr>
        <p:spPr>
          <a:xfrm>
            <a:off x="0" y="-315416"/>
            <a:ext cx="9144000"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8000">
                <a:srgbClr val="00FFFF">
                  <a:lumMod val="28000"/>
                  <a:lumOff val="72000"/>
                </a:srgbClr>
              </a:gs>
              <a:gs pos="32000">
                <a:srgbClr val="00B0F0"/>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0" y="6021287"/>
            <a:ext cx="9144000" cy="124238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8000">
                <a:srgbClr val="00FFFF">
                  <a:lumMod val="28000"/>
                  <a:lumOff val="72000"/>
                </a:srgbClr>
              </a:gs>
              <a:gs pos="32000">
                <a:srgbClr val="00B0F0"/>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repeatCount="indefinite" fill="hold" nodeType="withEffect">
                                  <p:stCondLst>
                                    <p:cond delay="0"/>
                                  </p:stCondLst>
                                  <p:childTnLst>
                                    <p:animRot by="21600000">
                                      <p:cBhvr>
                                        <p:cTn id="15" dur="3000" fill="hold"/>
                                        <p:tgtEl>
                                          <p:spTgt spid="3"/>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anim calcmode="lin" valueType="num">
                                      <p:cBhvr>
                                        <p:cTn id="20" dur="3000" fill="hold"/>
                                        <p:tgtEl>
                                          <p:spTgt spid="5"/>
                                        </p:tgtEl>
                                        <p:attrNameLst>
                                          <p:attrName>ppt_x</p:attrName>
                                        </p:attrNameLst>
                                      </p:cBhvr>
                                      <p:tavLst>
                                        <p:tav tm="0">
                                          <p:val>
                                            <p:fltVal val="0.5"/>
                                          </p:val>
                                        </p:tav>
                                        <p:tav tm="100000">
                                          <p:val>
                                            <p:strVal val="#ppt_x"/>
                                          </p:val>
                                        </p:tav>
                                      </p:tavLst>
                                    </p:anim>
                                    <p:anim calcmode="lin" valueType="num">
                                      <p:cBhvr>
                                        <p:cTn id="21" dur="3000" fill="hold"/>
                                        <p:tgtEl>
                                          <p:spTgt spid="5"/>
                                        </p:tgtEl>
                                        <p:attrNameLst>
                                          <p:attrName>ppt_y</p:attrName>
                                        </p:attrNameLst>
                                      </p:cBhvr>
                                      <p:tavLst>
                                        <p:tav tm="0">
                                          <p:val>
                                            <p:fltVal val="0.5"/>
                                          </p:val>
                                        </p:tav>
                                        <p:tav tm="100000">
                                          <p:val>
                                            <p:strVal val="#ppt_y"/>
                                          </p:val>
                                        </p:tav>
                                      </p:tavLst>
                                    </p:anim>
                                  </p:childTnLst>
                                </p:cTn>
                              </p:par>
                              <p:par>
                                <p:cTn id="22" presetID="8" presetClass="emph" presetSubtype="0" repeatCount="indefinite" fill="hold" nodeType="withEffect">
                                  <p:stCondLst>
                                    <p:cond delay="0"/>
                                  </p:stCondLst>
                                  <p:childTnLst>
                                    <p:animRot by="21600000">
                                      <p:cBhvr>
                                        <p:cTn id="23" dur="3000" fill="hold"/>
                                        <p:tgtEl>
                                          <p:spTgt spid="5"/>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p:val>
                                            <p:fltVal val="0"/>
                                          </p:val>
                                        </p:tav>
                                        <p:tav tm="100000">
                                          <p:val>
                                            <p:strVal val="#ppt_w"/>
                                          </p:val>
                                        </p:tav>
                                      </p:tavLst>
                                    </p:anim>
                                    <p:anim calcmode="lin" valueType="num">
                                      <p:cBhvr>
                                        <p:cTn id="27" dur="3000" fill="hold"/>
                                        <p:tgtEl>
                                          <p:spTgt spid="6"/>
                                        </p:tgtEl>
                                        <p:attrNameLst>
                                          <p:attrName>ppt_h</p:attrName>
                                        </p:attrNameLst>
                                      </p:cBhvr>
                                      <p:tavLst>
                                        <p:tav tm="0">
                                          <p:val>
                                            <p:fltVal val="0"/>
                                          </p:val>
                                        </p:tav>
                                        <p:tav tm="100000">
                                          <p:val>
                                            <p:strVal val="#ppt_h"/>
                                          </p:val>
                                        </p:tav>
                                      </p:tavLst>
                                    </p:anim>
                                    <p:anim calcmode="lin" valueType="num">
                                      <p:cBhvr>
                                        <p:cTn id="28" dur="3000" fill="hold"/>
                                        <p:tgtEl>
                                          <p:spTgt spid="6"/>
                                        </p:tgtEl>
                                        <p:attrNameLst>
                                          <p:attrName>ppt_x</p:attrName>
                                        </p:attrNameLst>
                                      </p:cBhvr>
                                      <p:tavLst>
                                        <p:tav tm="0">
                                          <p:val>
                                            <p:fltVal val="0.5"/>
                                          </p:val>
                                        </p:tav>
                                        <p:tav tm="100000">
                                          <p:val>
                                            <p:strVal val="#ppt_x"/>
                                          </p:val>
                                        </p:tav>
                                      </p:tavLst>
                                    </p:anim>
                                    <p:anim calcmode="lin" valueType="num">
                                      <p:cBhvr>
                                        <p:cTn id="29" dur="3000" fill="hold"/>
                                        <p:tgtEl>
                                          <p:spTgt spid="6"/>
                                        </p:tgtEl>
                                        <p:attrNameLst>
                                          <p:attrName>ppt_y</p:attrName>
                                        </p:attrNameLst>
                                      </p:cBhvr>
                                      <p:tavLst>
                                        <p:tav tm="0">
                                          <p:val>
                                            <p:fltVal val="0.5"/>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6"/>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8" presetClass="emph" presetSubtype="0" repeatCount="indefinite" fill="hold" nodeType="withEffect">
                                  <p:stCondLst>
                                    <p:cond delay="0"/>
                                  </p:stCondLst>
                                  <p:childTnLst>
                                    <p:animRot by="21600000">
                                      <p:cBhvr>
                                        <p:cTn id="39" dur="3000" fill="hold"/>
                                        <p:tgtEl>
                                          <p:spTgt spid="7"/>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p:val>
                                            <p:fltVal val="0"/>
                                          </p:val>
                                        </p:tav>
                                        <p:tav tm="100000">
                                          <p:val>
                                            <p:strVal val="#ppt_w"/>
                                          </p:val>
                                        </p:tav>
                                      </p:tavLst>
                                    </p:anim>
                                    <p:anim calcmode="lin" valueType="num">
                                      <p:cBhvr>
                                        <p:cTn id="43" dur="3000" fill="hold"/>
                                        <p:tgtEl>
                                          <p:spTgt spid="8"/>
                                        </p:tgtEl>
                                        <p:attrNameLst>
                                          <p:attrName>ppt_h</p:attrName>
                                        </p:attrNameLst>
                                      </p:cBhvr>
                                      <p:tavLst>
                                        <p:tav tm="0">
                                          <p:val>
                                            <p:fltVal val="0"/>
                                          </p:val>
                                        </p:tav>
                                        <p:tav tm="100000">
                                          <p:val>
                                            <p:strVal val="#ppt_h"/>
                                          </p:val>
                                        </p:tav>
                                      </p:tavLst>
                                    </p:anim>
                                    <p:anim calcmode="lin" valueType="num">
                                      <p:cBhvr>
                                        <p:cTn id="44" dur="3000" fill="hold"/>
                                        <p:tgtEl>
                                          <p:spTgt spid="8"/>
                                        </p:tgtEl>
                                        <p:attrNameLst>
                                          <p:attrName>ppt_x</p:attrName>
                                        </p:attrNameLst>
                                      </p:cBhvr>
                                      <p:tavLst>
                                        <p:tav tm="0">
                                          <p:val>
                                            <p:fltVal val="0.5"/>
                                          </p:val>
                                        </p:tav>
                                        <p:tav tm="100000">
                                          <p:val>
                                            <p:strVal val="#ppt_x"/>
                                          </p:val>
                                        </p:tav>
                                      </p:tavLst>
                                    </p:anim>
                                    <p:anim calcmode="lin" valueType="num">
                                      <p:cBhvr>
                                        <p:cTn id="45" dur="3000" fill="hold"/>
                                        <p:tgtEl>
                                          <p:spTgt spid="8"/>
                                        </p:tgtEl>
                                        <p:attrNameLst>
                                          <p:attrName>ppt_y</p:attrName>
                                        </p:attrNameLst>
                                      </p:cBhvr>
                                      <p:tavLst>
                                        <p:tav tm="0">
                                          <p:val>
                                            <p:fltVal val="0.5"/>
                                          </p:val>
                                        </p:tav>
                                        <p:tav tm="100000">
                                          <p:val>
                                            <p:strVal val="#ppt_y"/>
                                          </p:val>
                                        </p:tav>
                                      </p:tavLst>
                                    </p:anim>
                                  </p:childTnLst>
                                </p:cTn>
                              </p:par>
                              <p:par>
                                <p:cTn id="46" presetID="8" presetClass="emph" presetSubtype="0" repeatCount="indefinite" fill="hold" nodeType="withEffect">
                                  <p:stCondLst>
                                    <p:cond delay="0"/>
                                  </p:stCondLst>
                                  <p:childTnLst>
                                    <p:animRot by="21600000">
                                      <p:cBhvr>
                                        <p:cTn id="47" dur="3000" fill="hold"/>
                                        <p:tgtEl>
                                          <p:spTgt spid="8"/>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p:val>
                                            <p:fltVal val="0"/>
                                          </p:val>
                                        </p:tav>
                                        <p:tav tm="100000">
                                          <p:val>
                                            <p:strVal val="#ppt_w"/>
                                          </p:val>
                                        </p:tav>
                                      </p:tavLst>
                                    </p:anim>
                                    <p:anim calcmode="lin" valueType="num">
                                      <p:cBhvr>
                                        <p:cTn id="51" dur="3000" fill="hold"/>
                                        <p:tgtEl>
                                          <p:spTgt spid="9"/>
                                        </p:tgtEl>
                                        <p:attrNameLst>
                                          <p:attrName>ppt_h</p:attrName>
                                        </p:attrNameLst>
                                      </p:cBhvr>
                                      <p:tavLst>
                                        <p:tav tm="0">
                                          <p:val>
                                            <p:fltVal val="0"/>
                                          </p:val>
                                        </p:tav>
                                        <p:tav tm="100000">
                                          <p:val>
                                            <p:strVal val="#ppt_h"/>
                                          </p:val>
                                        </p:tav>
                                      </p:tavLst>
                                    </p:anim>
                                    <p:anim calcmode="lin" valueType="num">
                                      <p:cBhvr>
                                        <p:cTn id="52" dur="3000" fill="hold"/>
                                        <p:tgtEl>
                                          <p:spTgt spid="9"/>
                                        </p:tgtEl>
                                        <p:attrNameLst>
                                          <p:attrName>ppt_x</p:attrName>
                                        </p:attrNameLst>
                                      </p:cBhvr>
                                      <p:tavLst>
                                        <p:tav tm="0">
                                          <p:val>
                                            <p:fltVal val="0.5"/>
                                          </p:val>
                                        </p:tav>
                                        <p:tav tm="100000">
                                          <p:val>
                                            <p:strVal val="#ppt_x"/>
                                          </p:val>
                                        </p:tav>
                                      </p:tavLst>
                                    </p:anim>
                                    <p:anim calcmode="lin" valueType="num">
                                      <p:cBhvr>
                                        <p:cTn id="53" dur="3000" fill="hold"/>
                                        <p:tgtEl>
                                          <p:spTgt spid="9"/>
                                        </p:tgtEl>
                                        <p:attrNameLst>
                                          <p:attrName>ppt_y</p:attrName>
                                        </p:attrNameLst>
                                      </p:cBhvr>
                                      <p:tavLst>
                                        <p:tav tm="0">
                                          <p:val>
                                            <p:fltVal val="0.5"/>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9"/>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000" fill="hold"/>
                                        <p:tgtEl>
                                          <p:spTgt spid="10"/>
                                        </p:tgtEl>
                                        <p:attrNameLst>
                                          <p:attrName>ppt_w</p:attrName>
                                        </p:attrNameLst>
                                      </p:cBhvr>
                                      <p:tavLst>
                                        <p:tav tm="0">
                                          <p:val>
                                            <p:fltVal val="0"/>
                                          </p:val>
                                        </p:tav>
                                        <p:tav tm="100000">
                                          <p:val>
                                            <p:strVal val="#ppt_w"/>
                                          </p:val>
                                        </p:tav>
                                      </p:tavLst>
                                    </p:anim>
                                    <p:anim calcmode="lin" valueType="num">
                                      <p:cBhvr>
                                        <p:cTn id="59" dur="3000" fill="hold"/>
                                        <p:tgtEl>
                                          <p:spTgt spid="10"/>
                                        </p:tgtEl>
                                        <p:attrNameLst>
                                          <p:attrName>ppt_h</p:attrName>
                                        </p:attrNameLst>
                                      </p:cBhvr>
                                      <p:tavLst>
                                        <p:tav tm="0">
                                          <p:val>
                                            <p:fltVal val="0"/>
                                          </p:val>
                                        </p:tav>
                                        <p:tav tm="100000">
                                          <p:val>
                                            <p:strVal val="#ppt_h"/>
                                          </p:val>
                                        </p:tav>
                                      </p:tavLst>
                                    </p:anim>
                                    <p:anim calcmode="lin" valueType="num">
                                      <p:cBhvr>
                                        <p:cTn id="60" dur="3000" fill="hold"/>
                                        <p:tgtEl>
                                          <p:spTgt spid="10"/>
                                        </p:tgtEl>
                                        <p:attrNameLst>
                                          <p:attrName>ppt_x</p:attrName>
                                        </p:attrNameLst>
                                      </p:cBhvr>
                                      <p:tavLst>
                                        <p:tav tm="0">
                                          <p:val>
                                            <p:fltVal val="0.5"/>
                                          </p:val>
                                        </p:tav>
                                        <p:tav tm="100000">
                                          <p:val>
                                            <p:strVal val="#ppt_x"/>
                                          </p:val>
                                        </p:tav>
                                      </p:tavLst>
                                    </p:anim>
                                    <p:anim calcmode="lin" valueType="num">
                                      <p:cBhvr>
                                        <p:cTn id="61" dur="3000" fill="hold"/>
                                        <p:tgtEl>
                                          <p:spTgt spid="10"/>
                                        </p:tgtEl>
                                        <p:attrNameLst>
                                          <p:attrName>ppt_y</p:attrName>
                                        </p:attrNameLst>
                                      </p:cBhvr>
                                      <p:tavLst>
                                        <p:tav tm="0">
                                          <p:val>
                                            <p:fltVal val="0.5"/>
                                          </p:val>
                                        </p:tav>
                                        <p:tav tm="100000">
                                          <p:val>
                                            <p:strVal val="#ppt_y"/>
                                          </p:val>
                                        </p:tav>
                                      </p:tavLst>
                                    </p:anim>
                                  </p:childTnLst>
                                </p:cTn>
                              </p:par>
                              <p:par>
                                <p:cTn id="62" presetID="8" presetClass="emph" presetSubtype="0" repeatCount="indefinite" fill="hold" nodeType="withEffect">
                                  <p:stCondLst>
                                    <p:cond delay="0"/>
                                  </p:stCondLst>
                                  <p:childTnLst>
                                    <p:animRot by="21600000">
                                      <p:cBhvr>
                                        <p:cTn id="63" dur="3000" fill="hold"/>
                                        <p:tgtEl>
                                          <p:spTgt spid="10"/>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p:val>
                                            <p:fltVal val="0"/>
                                          </p:val>
                                        </p:tav>
                                        <p:tav tm="100000">
                                          <p:val>
                                            <p:strVal val="#ppt_w"/>
                                          </p:val>
                                        </p:tav>
                                      </p:tavLst>
                                    </p:anim>
                                    <p:anim calcmode="lin" valueType="num">
                                      <p:cBhvr>
                                        <p:cTn id="67" dur="3000" fill="hold"/>
                                        <p:tgtEl>
                                          <p:spTgt spid="11"/>
                                        </p:tgtEl>
                                        <p:attrNameLst>
                                          <p:attrName>ppt_h</p:attrName>
                                        </p:attrNameLst>
                                      </p:cBhvr>
                                      <p:tavLst>
                                        <p:tav tm="0">
                                          <p:val>
                                            <p:fltVal val="0"/>
                                          </p:val>
                                        </p:tav>
                                        <p:tav tm="100000">
                                          <p:val>
                                            <p:strVal val="#ppt_h"/>
                                          </p:val>
                                        </p:tav>
                                      </p:tavLst>
                                    </p:anim>
                                    <p:anim calcmode="lin" valueType="num">
                                      <p:cBhvr>
                                        <p:cTn id="68" dur="3000" fill="hold"/>
                                        <p:tgtEl>
                                          <p:spTgt spid="11"/>
                                        </p:tgtEl>
                                        <p:attrNameLst>
                                          <p:attrName>ppt_x</p:attrName>
                                        </p:attrNameLst>
                                      </p:cBhvr>
                                      <p:tavLst>
                                        <p:tav tm="0">
                                          <p:val>
                                            <p:fltVal val="0.5"/>
                                          </p:val>
                                        </p:tav>
                                        <p:tav tm="100000">
                                          <p:val>
                                            <p:strVal val="#ppt_x"/>
                                          </p:val>
                                        </p:tav>
                                      </p:tavLst>
                                    </p:anim>
                                    <p:anim calcmode="lin" valueType="num">
                                      <p:cBhvr>
                                        <p:cTn id="69" dur="3000" fill="hold"/>
                                        <p:tgtEl>
                                          <p:spTgt spid="11"/>
                                        </p:tgtEl>
                                        <p:attrNameLst>
                                          <p:attrName>ppt_y</p:attrName>
                                        </p:attrNameLst>
                                      </p:cBhvr>
                                      <p:tavLst>
                                        <p:tav tm="0">
                                          <p:val>
                                            <p:fltVal val="0.5"/>
                                          </p:val>
                                        </p:tav>
                                        <p:tav tm="100000">
                                          <p:val>
                                            <p:strVal val="#ppt_y"/>
                                          </p:val>
                                        </p:tav>
                                      </p:tavLst>
                                    </p:anim>
                                  </p:childTnLst>
                                </p:cTn>
                              </p:par>
                              <p:par>
                                <p:cTn id="70" presetID="8" presetClass="emph" presetSubtype="0" repeatCount="indefinite" fill="hold" nodeType="withEffect">
                                  <p:stCondLst>
                                    <p:cond delay="0"/>
                                  </p:stCondLst>
                                  <p:childTnLst>
                                    <p:animRot by="21600000">
                                      <p:cBhvr>
                                        <p:cTn id="71" dur="3000" fill="hold"/>
                                        <p:tgtEl>
                                          <p:spTgt spid="11"/>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p:val>
                                            <p:fltVal val="0"/>
                                          </p:val>
                                        </p:tav>
                                        <p:tav tm="100000">
                                          <p:val>
                                            <p:strVal val="#ppt_w"/>
                                          </p:val>
                                        </p:tav>
                                      </p:tavLst>
                                    </p:anim>
                                    <p:anim calcmode="lin" valueType="num">
                                      <p:cBhvr>
                                        <p:cTn id="75" dur="3000" fill="hold"/>
                                        <p:tgtEl>
                                          <p:spTgt spid="12"/>
                                        </p:tgtEl>
                                        <p:attrNameLst>
                                          <p:attrName>ppt_h</p:attrName>
                                        </p:attrNameLst>
                                      </p:cBhvr>
                                      <p:tavLst>
                                        <p:tav tm="0">
                                          <p:val>
                                            <p:fltVal val="0"/>
                                          </p:val>
                                        </p:tav>
                                        <p:tav tm="100000">
                                          <p:val>
                                            <p:strVal val="#ppt_h"/>
                                          </p:val>
                                        </p:tav>
                                      </p:tavLst>
                                    </p:anim>
                                    <p:anim calcmode="lin" valueType="num">
                                      <p:cBhvr>
                                        <p:cTn id="76" dur="3000" fill="hold"/>
                                        <p:tgtEl>
                                          <p:spTgt spid="12"/>
                                        </p:tgtEl>
                                        <p:attrNameLst>
                                          <p:attrName>ppt_x</p:attrName>
                                        </p:attrNameLst>
                                      </p:cBhvr>
                                      <p:tavLst>
                                        <p:tav tm="0">
                                          <p:val>
                                            <p:fltVal val="0.5"/>
                                          </p:val>
                                        </p:tav>
                                        <p:tav tm="100000">
                                          <p:val>
                                            <p:strVal val="#ppt_x"/>
                                          </p:val>
                                        </p:tav>
                                      </p:tavLst>
                                    </p:anim>
                                    <p:anim calcmode="lin" valueType="num">
                                      <p:cBhvr>
                                        <p:cTn id="77" dur="3000" fill="hold"/>
                                        <p:tgtEl>
                                          <p:spTgt spid="12"/>
                                        </p:tgtEl>
                                        <p:attrNameLst>
                                          <p:attrName>ppt_y</p:attrName>
                                        </p:attrNameLst>
                                      </p:cBhvr>
                                      <p:tavLst>
                                        <p:tav tm="0">
                                          <p:val>
                                            <p:fltVal val="0.5"/>
                                          </p:val>
                                        </p:tav>
                                        <p:tav tm="100000">
                                          <p:val>
                                            <p:strVal val="#ppt_y"/>
                                          </p:val>
                                        </p:tav>
                                      </p:tavLst>
                                    </p:anim>
                                  </p:childTnLst>
                                </p:cTn>
                              </p:par>
                              <p:par>
                                <p:cTn id="78" presetID="8" presetClass="emph" presetSubtype="0" repeatCount="indefinite" fill="hold" nodeType="withEffect">
                                  <p:stCondLst>
                                    <p:cond delay="0"/>
                                  </p:stCondLst>
                                  <p:childTnLst>
                                    <p:animRot by="21600000">
                                      <p:cBhvr>
                                        <p:cTn id="79" dur="3000" fill="hold"/>
                                        <p:tgtEl>
                                          <p:spTgt spid="12"/>
                                        </p:tgtEl>
                                        <p:attrNameLst>
                                          <p:attrName>r</p:attrName>
                                        </p:attrNameLst>
                                      </p:cBhvr>
                                    </p:animRot>
                                  </p:childTnLst>
                                </p:cTn>
                              </p:par>
                              <p:par>
                                <p:cTn id="80" presetID="23" presetClass="entr" presetSubtype="528"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3000" fill="hold"/>
                                        <p:tgtEl>
                                          <p:spTgt spid="13"/>
                                        </p:tgtEl>
                                        <p:attrNameLst>
                                          <p:attrName>ppt_w</p:attrName>
                                        </p:attrNameLst>
                                      </p:cBhvr>
                                      <p:tavLst>
                                        <p:tav tm="0">
                                          <p:val>
                                            <p:fltVal val="0"/>
                                          </p:val>
                                        </p:tav>
                                        <p:tav tm="100000">
                                          <p:val>
                                            <p:strVal val="#ppt_w"/>
                                          </p:val>
                                        </p:tav>
                                      </p:tavLst>
                                    </p:anim>
                                    <p:anim calcmode="lin" valueType="num">
                                      <p:cBhvr>
                                        <p:cTn id="83" dur="3000" fill="hold"/>
                                        <p:tgtEl>
                                          <p:spTgt spid="13"/>
                                        </p:tgtEl>
                                        <p:attrNameLst>
                                          <p:attrName>ppt_h</p:attrName>
                                        </p:attrNameLst>
                                      </p:cBhvr>
                                      <p:tavLst>
                                        <p:tav tm="0">
                                          <p:val>
                                            <p:fltVal val="0"/>
                                          </p:val>
                                        </p:tav>
                                        <p:tav tm="100000">
                                          <p:val>
                                            <p:strVal val="#ppt_h"/>
                                          </p:val>
                                        </p:tav>
                                      </p:tavLst>
                                    </p:anim>
                                    <p:anim calcmode="lin" valueType="num">
                                      <p:cBhvr>
                                        <p:cTn id="84" dur="3000" fill="hold"/>
                                        <p:tgtEl>
                                          <p:spTgt spid="13"/>
                                        </p:tgtEl>
                                        <p:attrNameLst>
                                          <p:attrName>ppt_x</p:attrName>
                                        </p:attrNameLst>
                                      </p:cBhvr>
                                      <p:tavLst>
                                        <p:tav tm="0">
                                          <p:val>
                                            <p:fltVal val="0.5"/>
                                          </p:val>
                                        </p:tav>
                                        <p:tav tm="100000">
                                          <p:val>
                                            <p:strVal val="#ppt_x"/>
                                          </p:val>
                                        </p:tav>
                                      </p:tavLst>
                                    </p:anim>
                                    <p:anim calcmode="lin" valueType="num">
                                      <p:cBhvr>
                                        <p:cTn id="85" dur="3000" fill="hold"/>
                                        <p:tgtEl>
                                          <p:spTgt spid="13"/>
                                        </p:tgtEl>
                                        <p:attrNameLst>
                                          <p:attrName>ppt_y</p:attrName>
                                        </p:attrNameLst>
                                      </p:cBhvr>
                                      <p:tavLst>
                                        <p:tav tm="0">
                                          <p:val>
                                            <p:fltVal val="0.5"/>
                                          </p:val>
                                        </p:tav>
                                        <p:tav tm="100000">
                                          <p:val>
                                            <p:strVal val="#ppt_y"/>
                                          </p:val>
                                        </p:tav>
                                      </p:tavLst>
                                    </p:anim>
                                  </p:childTnLst>
                                </p:cTn>
                              </p:par>
                              <p:par>
                                <p:cTn id="86" presetID="8" presetClass="emph" presetSubtype="0" repeatCount="indefinite" fill="hold" nodeType="withEffect">
                                  <p:stCondLst>
                                    <p:cond delay="0"/>
                                  </p:stCondLst>
                                  <p:childTnLst>
                                    <p:animRot by="21600000">
                                      <p:cBhvr>
                                        <p:cTn id="87" dur="3000" fill="hold"/>
                                        <p:tgtEl>
                                          <p:spTgt spid="13"/>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p:val>
                                            <p:fltVal val="0"/>
                                          </p:val>
                                        </p:tav>
                                        <p:tav tm="100000">
                                          <p:val>
                                            <p:strVal val="#ppt_w"/>
                                          </p:val>
                                        </p:tav>
                                      </p:tavLst>
                                    </p:anim>
                                    <p:anim calcmode="lin" valueType="num">
                                      <p:cBhvr>
                                        <p:cTn id="91" dur="3000" fill="hold"/>
                                        <p:tgtEl>
                                          <p:spTgt spid="15"/>
                                        </p:tgtEl>
                                        <p:attrNameLst>
                                          <p:attrName>ppt_h</p:attrName>
                                        </p:attrNameLst>
                                      </p:cBhvr>
                                      <p:tavLst>
                                        <p:tav tm="0">
                                          <p:val>
                                            <p:fltVal val="0"/>
                                          </p:val>
                                        </p:tav>
                                        <p:tav tm="100000">
                                          <p:val>
                                            <p:strVal val="#ppt_h"/>
                                          </p:val>
                                        </p:tav>
                                      </p:tavLst>
                                    </p:anim>
                                    <p:anim calcmode="lin" valueType="num">
                                      <p:cBhvr>
                                        <p:cTn id="92" dur="3000" fill="hold"/>
                                        <p:tgtEl>
                                          <p:spTgt spid="15"/>
                                        </p:tgtEl>
                                        <p:attrNameLst>
                                          <p:attrName>ppt_x</p:attrName>
                                        </p:attrNameLst>
                                      </p:cBhvr>
                                      <p:tavLst>
                                        <p:tav tm="0">
                                          <p:val>
                                            <p:fltVal val="0.5"/>
                                          </p:val>
                                        </p:tav>
                                        <p:tav tm="100000">
                                          <p:val>
                                            <p:strVal val="#ppt_x"/>
                                          </p:val>
                                        </p:tav>
                                      </p:tavLst>
                                    </p:anim>
                                    <p:anim calcmode="lin" valueType="num">
                                      <p:cBhvr>
                                        <p:cTn id="93" dur="3000" fill="hold"/>
                                        <p:tgtEl>
                                          <p:spTgt spid="15"/>
                                        </p:tgtEl>
                                        <p:attrNameLst>
                                          <p:attrName>ppt_y</p:attrName>
                                        </p:attrNameLst>
                                      </p:cBhvr>
                                      <p:tavLst>
                                        <p:tav tm="0">
                                          <p:val>
                                            <p:fltVal val="0.5"/>
                                          </p:val>
                                        </p:tav>
                                        <p:tav tm="100000">
                                          <p:val>
                                            <p:strVal val="#ppt_y"/>
                                          </p:val>
                                        </p:tav>
                                      </p:tavLst>
                                    </p:anim>
                                  </p:childTnLst>
                                </p:cTn>
                              </p:par>
                              <p:par>
                                <p:cTn id="94" presetID="8" presetClass="emph" presetSubtype="0" repeatCount="indefinite" fill="hold" nodeType="withEffect">
                                  <p:stCondLst>
                                    <p:cond delay="0"/>
                                  </p:stCondLst>
                                  <p:childTnLst>
                                    <p:animRot by="21600000">
                                      <p:cBhvr>
                                        <p:cTn id="95" dur="3000" fill="hold"/>
                                        <p:tgtEl>
                                          <p:spTgt spid="15"/>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p:val>
                                            <p:fltVal val="0"/>
                                          </p:val>
                                        </p:tav>
                                        <p:tav tm="100000">
                                          <p:val>
                                            <p:strVal val="#ppt_w"/>
                                          </p:val>
                                        </p:tav>
                                      </p:tavLst>
                                    </p:anim>
                                    <p:anim calcmode="lin" valueType="num">
                                      <p:cBhvr>
                                        <p:cTn id="99" dur="3000" fill="hold"/>
                                        <p:tgtEl>
                                          <p:spTgt spid="14"/>
                                        </p:tgtEl>
                                        <p:attrNameLst>
                                          <p:attrName>ppt_h</p:attrName>
                                        </p:attrNameLst>
                                      </p:cBhvr>
                                      <p:tavLst>
                                        <p:tav tm="0">
                                          <p:val>
                                            <p:fltVal val="0"/>
                                          </p:val>
                                        </p:tav>
                                        <p:tav tm="100000">
                                          <p:val>
                                            <p:strVal val="#ppt_h"/>
                                          </p:val>
                                        </p:tav>
                                      </p:tavLst>
                                    </p:anim>
                                    <p:anim calcmode="lin" valueType="num">
                                      <p:cBhvr>
                                        <p:cTn id="100" dur="3000" fill="hold"/>
                                        <p:tgtEl>
                                          <p:spTgt spid="14"/>
                                        </p:tgtEl>
                                        <p:attrNameLst>
                                          <p:attrName>ppt_x</p:attrName>
                                        </p:attrNameLst>
                                      </p:cBhvr>
                                      <p:tavLst>
                                        <p:tav tm="0">
                                          <p:val>
                                            <p:fltVal val="0.5"/>
                                          </p:val>
                                        </p:tav>
                                        <p:tav tm="100000">
                                          <p:val>
                                            <p:strVal val="#ppt_x"/>
                                          </p:val>
                                        </p:tav>
                                      </p:tavLst>
                                    </p:anim>
                                    <p:anim calcmode="lin" valueType="num">
                                      <p:cBhvr>
                                        <p:cTn id="101" dur="3000" fill="hold"/>
                                        <p:tgtEl>
                                          <p:spTgt spid="14"/>
                                        </p:tgtEl>
                                        <p:attrNameLst>
                                          <p:attrName>ppt_y</p:attrName>
                                        </p:attrNameLst>
                                      </p:cBhvr>
                                      <p:tavLst>
                                        <p:tav tm="0">
                                          <p:val>
                                            <p:fltVal val="0.5"/>
                                          </p:val>
                                        </p:tav>
                                        <p:tav tm="100000">
                                          <p:val>
                                            <p:strVal val="#ppt_y"/>
                                          </p:val>
                                        </p:tav>
                                      </p:tavLst>
                                    </p:anim>
                                  </p:childTnLst>
                                </p:cTn>
                              </p:par>
                              <p:par>
                                <p:cTn id="102" presetID="8" presetClass="emph" presetSubtype="0" repeatCount="indefinite" fill="hold" nodeType="withEffect">
                                  <p:stCondLst>
                                    <p:cond delay="0"/>
                                  </p:stCondLst>
                                  <p:childTnLst>
                                    <p:animRot by="21600000">
                                      <p:cBhvr>
                                        <p:cTn id="103" dur="3000" fill="hold"/>
                                        <p:tgtEl>
                                          <p:spTgt spid="14"/>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strVal val="4/3*#ppt_w"/>
                                          </p:val>
                                        </p:tav>
                                        <p:tav tm="100000">
                                          <p:val>
                                            <p:strVal val="#ppt_w"/>
                                          </p:val>
                                        </p:tav>
                                      </p:tavLst>
                                    </p:anim>
                                    <p:anim calcmode="lin" valueType="num">
                                      <p:cBhvr>
                                        <p:cTn id="107" dur="5000" fill="hold"/>
                                        <p:tgtEl>
                                          <p:spTgt spid="17"/>
                                        </p:tgtEl>
                                        <p:attrNameLst>
                                          <p:attrName>ppt_h</p:attrName>
                                        </p:attrNameLst>
                                      </p:cBhvr>
                                      <p:tavLst>
                                        <p:tav tm="0">
                                          <p:val>
                                            <p:strVal val="4/3*#ppt_h"/>
                                          </p:val>
                                        </p:tav>
                                        <p:tav tm="100000">
                                          <p:val>
                                            <p:strVal val="#ppt_h"/>
                                          </p:val>
                                        </p:tav>
                                      </p:tavLst>
                                    </p:anim>
                                  </p:childTnLst>
                                </p:cTn>
                              </p:par>
                            </p:childTnLst>
                          </p:cTn>
                        </p:par>
                        <p:par>
                          <p:cTn id="108" fill="hold">
                            <p:stCondLst>
                              <p:cond delay="5000"/>
                            </p:stCondLst>
                            <p:childTnLst>
                              <p:par>
                                <p:cTn id="109" presetID="23" presetClass="exit" presetSubtype="544" fill="hold" nodeType="afterEffect">
                                  <p:stCondLst>
                                    <p:cond delay="0"/>
                                  </p:stCondLst>
                                  <p:childTnLst>
                                    <p:anim calcmode="lin" valueType="num">
                                      <p:cBhvr>
                                        <p:cTn id="110" dur="3000"/>
                                        <p:tgtEl>
                                          <p:spTgt spid="3"/>
                                        </p:tgtEl>
                                        <p:attrNameLst>
                                          <p:attrName>ppt_w</p:attrName>
                                        </p:attrNameLst>
                                      </p:cBhvr>
                                      <p:tavLst>
                                        <p:tav tm="0">
                                          <p:val>
                                            <p:strVal val="ppt_w"/>
                                          </p:val>
                                        </p:tav>
                                        <p:tav tm="100000">
                                          <p:val>
                                            <p:fltVal val="0"/>
                                          </p:val>
                                        </p:tav>
                                      </p:tavLst>
                                    </p:anim>
                                    <p:anim calcmode="lin" valueType="num">
                                      <p:cBhvr>
                                        <p:cTn id="111" dur="3000"/>
                                        <p:tgtEl>
                                          <p:spTgt spid="3"/>
                                        </p:tgtEl>
                                        <p:attrNameLst>
                                          <p:attrName>ppt_h</p:attrName>
                                        </p:attrNameLst>
                                      </p:cBhvr>
                                      <p:tavLst>
                                        <p:tav tm="0">
                                          <p:val>
                                            <p:strVal val="ppt_h"/>
                                          </p:val>
                                        </p:tav>
                                        <p:tav tm="100000">
                                          <p:val>
                                            <p:fltVal val="0"/>
                                          </p:val>
                                        </p:tav>
                                      </p:tavLst>
                                    </p:anim>
                                    <p:anim calcmode="lin" valueType="num">
                                      <p:cBhvr>
                                        <p:cTn id="112" dur="3000"/>
                                        <p:tgtEl>
                                          <p:spTgt spid="3"/>
                                        </p:tgtEl>
                                        <p:attrNameLst>
                                          <p:attrName>ppt_x</p:attrName>
                                        </p:attrNameLst>
                                      </p:cBhvr>
                                      <p:tavLst>
                                        <p:tav tm="0">
                                          <p:val>
                                            <p:strVal val="ppt_x"/>
                                          </p:val>
                                        </p:tav>
                                        <p:tav tm="100000">
                                          <p:val>
                                            <p:fltVal val="0.5"/>
                                          </p:val>
                                        </p:tav>
                                      </p:tavLst>
                                    </p:anim>
                                    <p:anim calcmode="lin" valueType="num">
                                      <p:cBhvr>
                                        <p:cTn id="113" dur="3000"/>
                                        <p:tgtEl>
                                          <p:spTgt spid="3"/>
                                        </p:tgtEl>
                                        <p:attrNameLst>
                                          <p:attrName>ppt_y</p:attrName>
                                        </p:attrNameLst>
                                      </p:cBhvr>
                                      <p:tavLst>
                                        <p:tav tm="0">
                                          <p:val>
                                            <p:strVal val="ppt_y"/>
                                          </p:val>
                                        </p:tav>
                                        <p:tav tm="100000">
                                          <p:val>
                                            <p:fltVal val="0.5"/>
                                          </p:val>
                                        </p:tav>
                                      </p:tavLst>
                                    </p:anim>
                                    <p:set>
                                      <p:cBhvr>
                                        <p:cTn id="114" dur="1" fill="hold">
                                          <p:stCondLst>
                                            <p:cond delay="2999"/>
                                          </p:stCondLst>
                                        </p:cTn>
                                        <p:tgtEl>
                                          <p:spTgt spid="3"/>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5"/>
                                        </p:tgtEl>
                                        <p:attrNameLst>
                                          <p:attrName>ppt_w</p:attrName>
                                        </p:attrNameLst>
                                      </p:cBhvr>
                                      <p:tavLst>
                                        <p:tav tm="0">
                                          <p:val>
                                            <p:strVal val="ppt_w"/>
                                          </p:val>
                                        </p:tav>
                                        <p:tav tm="100000">
                                          <p:val>
                                            <p:fltVal val="0"/>
                                          </p:val>
                                        </p:tav>
                                      </p:tavLst>
                                    </p:anim>
                                    <p:anim calcmode="lin" valueType="num">
                                      <p:cBhvr>
                                        <p:cTn id="117" dur="3000"/>
                                        <p:tgtEl>
                                          <p:spTgt spid="5"/>
                                        </p:tgtEl>
                                        <p:attrNameLst>
                                          <p:attrName>ppt_h</p:attrName>
                                        </p:attrNameLst>
                                      </p:cBhvr>
                                      <p:tavLst>
                                        <p:tav tm="0">
                                          <p:val>
                                            <p:strVal val="ppt_h"/>
                                          </p:val>
                                        </p:tav>
                                        <p:tav tm="100000">
                                          <p:val>
                                            <p:fltVal val="0"/>
                                          </p:val>
                                        </p:tav>
                                      </p:tavLst>
                                    </p:anim>
                                    <p:anim calcmode="lin" valueType="num">
                                      <p:cBhvr>
                                        <p:cTn id="118" dur="3000"/>
                                        <p:tgtEl>
                                          <p:spTgt spid="5"/>
                                        </p:tgtEl>
                                        <p:attrNameLst>
                                          <p:attrName>ppt_x</p:attrName>
                                        </p:attrNameLst>
                                      </p:cBhvr>
                                      <p:tavLst>
                                        <p:tav tm="0">
                                          <p:val>
                                            <p:strVal val="ppt_x"/>
                                          </p:val>
                                        </p:tav>
                                        <p:tav tm="100000">
                                          <p:val>
                                            <p:fltVal val="0.5"/>
                                          </p:val>
                                        </p:tav>
                                      </p:tavLst>
                                    </p:anim>
                                    <p:anim calcmode="lin" valueType="num">
                                      <p:cBhvr>
                                        <p:cTn id="119" dur="3000"/>
                                        <p:tgtEl>
                                          <p:spTgt spid="5"/>
                                        </p:tgtEl>
                                        <p:attrNameLst>
                                          <p:attrName>ppt_y</p:attrName>
                                        </p:attrNameLst>
                                      </p:cBhvr>
                                      <p:tavLst>
                                        <p:tav tm="0">
                                          <p:val>
                                            <p:strVal val="ppt_y"/>
                                          </p:val>
                                        </p:tav>
                                        <p:tav tm="100000">
                                          <p:val>
                                            <p:fltVal val="0.5"/>
                                          </p:val>
                                        </p:tav>
                                      </p:tavLst>
                                    </p:anim>
                                    <p:set>
                                      <p:cBhvr>
                                        <p:cTn id="120" dur="1" fill="hold">
                                          <p:stCondLst>
                                            <p:cond delay="2999"/>
                                          </p:stCondLst>
                                        </p:cTn>
                                        <p:tgtEl>
                                          <p:spTgt spid="5"/>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6"/>
                                        </p:tgtEl>
                                        <p:attrNameLst>
                                          <p:attrName>ppt_w</p:attrName>
                                        </p:attrNameLst>
                                      </p:cBhvr>
                                      <p:tavLst>
                                        <p:tav tm="0">
                                          <p:val>
                                            <p:strVal val="ppt_w"/>
                                          </p:val>
                                        </p:tav>
                                        <p:tav tm="100000">
                                          <p:val>
                                            <p:fltVal val="0"/>
                                          </p:val>
                                        </p:tav>
                                      </p:tavLst>
                                    </p:anim>
                                    <p:anim calcmode="lin" valueType="num">
                                      <p:cBhvr>
                                        <p:cTn id="123" dur="3000"/>
                                        <p:tgtEl>
                                          <p:spTgt spid="6"/>
                                        </p:tgtEl>
                                        <p:attrNameLst>
                                          <p:attrName>ppt_h</p:attrName>
                                        </p:attrNameLst>
                                      </p:cBhvr>
                                      <p:tavLst>
                                        <p:tav tm="0">
                                          <p:val>
                                            <p:strVal val="ppt_h"/>
                                          </p:val>
                                        </p:tav>
                                        <p:tav tm="100000">
                                          <p:val>
                                            <p:fltVal val="0"/>
                                          </p:val>
                                        </p:tav>
                                      </p:tavLst>
                                    </p:anim>
                                    <p:anim calcmode="lin" valueType="num">
                                      <p:cBhvr>
                                        <p:cTn id="124" dur="3000"/>
                                        <p:tgtEl>
                                          <p:spTgt spid="6"/>
                                        </p:tgtEl>
                                        <p:attrNameLst>
                                          <p:attrName>ppt_x</p:attrName>
                                        </p:attrNameLst>
                                      </p:cBhvr>
                                      <p:tavLst>
                                        <p:tav tm="0">
                                          <p:val>
                                            <p:strVal val="ppt_x"/>
                                          </p:val>
                                        </p:tav>
                                        <p:tav tm="100000">
                                          <p:val>
                                            <p:fltVal val="0.5"/>
                                          </p:val>
                                        </p:tav>
                                      </p:tavLst>
                                    </p:anim>
                                    <p:anim calcmode="lin" valueType="num">
                                      <p:cBhvr>
                                        <p:cTn id="125" dur="3000"/>
                                        <p:tgtEl>
                                          <p:spTgt spid="6"/>
                                        </p:tgtEl>
                                        <p:attrNameLst>
                                          <p:attrName>ppt_y</p:attrName>
                                        </p:attrNameLst>
                                      </p:cBhvr>
                                      <p:tavLst>
                                        <p:tav tm="0">
                                          <p:val>
                                            <p:strVal val="ppt_y"/>
                                          </p:val>
                                        </p:tav>
                                        <p:tav tm="100000">
                                          <p:val>
                                            <p:fltVal val="0.5"/>
                                          </p:val>
                                        </p:tav>
                                      </p:tavLst>
                                    </p:anim>
                                    <p:set>
                                      <p:cBhvr>
                                        <p:cTn id="126" dur="1" fill="hold">
                                          <p:stCondLst>
                                            <p:cond delay="2999"/>
                                          </p:stCondLst>
                                        </p:cTn>
                                        <p:tgtEl>
                                          <p:spTgt spid="6"/>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7"/>
                                        </p:tgtEl>
                                        <p:attrNameLst>
                                          <p:attrName>ppt_w</p:attrName>
                                        </p:attrNameLst>
                                      </p:cBhvr>
                                      <p:tavLst>
                                        <p:tav tm="0">
                                          <p:val>
                                            <p:strVal val="ppt_w"/>
                                          </p:val>
                                        </p:tav>
                                        <p:tav tm="100000">
                                          <p:val>
                                            <p:fltVal val="0"/>
                                          </p:val>
                                        </p:tav>
                                      </p:tavLst>
                                    </p:anim>
                                    <p:anim calcmode="lin" valueType="num">
                                      <p:cBhvr>
                                        <p:cTn id="129" dur="3000"/>
                                        <p:tgtEl>
                                          <p:spTgt spid="7"/>
                                        </p:tgtEl>
                                        <p:attrNameLst>
                                          <p:attrName>ppt_h</p:attrName>
                                        </p:attrNameLst>
                                      </p:cBhvr>
                                      <p:tavLst>
                                        <p:tav tm="0">
                                          <p:val>
                                            <p:strVal val="ppt_h"/>
                                          </p:val>
                                        </p:tav>
                                        <p:tav tm="100000">
                                          <p:val>
                                            <p:fltVal val="0"/>
                                          </p:val>
                                        </p:tav>
                                      </p:tavLst>
                                    </p:anim>
                                    <p:anim calcmode="lin" valueType="num">
                                      <p:cBhvr>
                                        <p:cTn id="130" dur="3000"/>
                                        <p:tgtEl>
                                          <p:spTgt spid="7"/>
                                        </p:tgtEl>
                                        <p:attrNameLst>
                                          <p:attrName>ppt_x</p:attrName>
                                        </p:attrNameLst>
                                      </p:cBhvr>
                                      <p:tavLst>
                                        <p:tav tm="0">
                                          <p:val>
                                            <p:strVal val="ppt_x"/>
                                          </p:val>
                                        </p:tav>
                                        <p:tav tm="100000">
                                          <p:val>
                                            <p:fltVal val="0.5"/>
                                          </p:val>
                                        </p:tav>
                                      </p:tavLst>
                                    </p:anim>
                                    <p:anim calcmode="lin" valueType="num">
                                      <p:cBhvr>
                                        <p:cTn id="131" dur="3000"/>
                                        <p:tgtEl>
                                          <p:spTgt spid="7"/>
                                        </p:tgtEl>
                                        <p:attrNameLst>
                                          <p:attrName>ppt_y</p:attrName>
                                        </p:attrNameLst>
                                      </p:cBhvr>
                                      <p:tavLst>
                                        <p:tav tm="0">
                                          <p:val>
                                            <p:strVal val="ppt_y"/>
                                          </p:val>
                                        </p:tav>
                                        <p:tav tm="100000">
                                          <p:val>
                                            <p:fltVal val="0.5"/>
                                          </p:val>
                                        </p:tav>
                                      </p:tavLst>
                                    </p:anim>
                                    <p:set>
                                      <p:cBhvr>
                                        <p:cTn id="132" dur="1" fill="hold">
                                          <p:stCondLst>
                                            <p:cond delay="2999"/>
                                          </p:stCondLst>
                                        </p:cTn>
                                        <p:tgtEl>
                                          <p:spTgt spid="7"/>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8"/>
                                        </p:tgtEl>
                                        <p:attrNameLst>
                                          <p:attrName>ppt_w</p:attrName>
                                        </p:attrNameLst>
                                      </p:cBhvr>
                                      <p:tavLst>
                                        <p:tav tm="0">
                                          <p:val>
                                            <p:strVal val="ppt_w"/>
                                          </p:val>
                                        </p:tav>
                                        <p:tav tm="100000">
                                          <p:val>
                                            <p:fltVal val="0"/>
                                          </p:val>
                                        </p:tav>
                                      </p:tavLst>
                                    </p:anim>
                                    <p:anim calcmode="lin" valueType="num">
                                      <p:cBhvr>
                                        <p:cTn id="135" dur="3000"/>
                                        <p:tgtEl>
                                          <p:spTgt spid="8"/>
                                        </p:tgtEl>
                                        <p:attrNameLst>
                                          <p:attrName>ppt_h</p:attrName>
                                        </p:attrNameLst>
                                      </p:cBhvr>
                                      <p:tavLst>
                                        <p:tav tm="0">
                                          <p:val>
                                            <p:strVal val="ppt_h"/>
                                          </p:val>
                                        </p:tav>
                                        <p:tav tm="100000">
                                          <p:val>
                                            <p:fltVal val="0"/>
                                          </p:val>
                                        </p:tav>
                                      </p:tavLst>
                                    </p:anim>
                                    <p:anim calcmode="lin" valueType="num">
                                      <p:cBhvr>
                                        <p:cTn id="136" dur="3000"/>
                                        <p:tgtEl>
                                          <p:spTgt spid="8"/>
                                        </p:tgtEl>
                                        <p:attrNameLst>
                                          <p:attrName>ppt_x</p:attrName>
                                        </p:attrNameLst>
                                      </p:cBhvr>
                                      <p:tavLst>
                                        <p:tav tm="0">
                                          <p:val>
                                            <p:strVal val="ppt_x"/>
                                          </p:val>
                                        </p:tav>
                                        <p:tav tm="100000">
                                          <p:val>
                                            <p:fltVal val="0.5"/>
                                          </p:val>
                                        </p:tav>
                                      </p:tavLst>
                                    </p:anim>
                                    <p:anim calcmode="lin" valueType="num">
                                      <p:cBhvr>
                                        <p:cTn id="137" dur="3000"/>
                                        <p:tgtEl>
                                          <p:spTgt spid="8"/>
                                        </p:tgtEl>
                                        <p:attrNameLst>
                                          <p:attrName>ppt_y</p:attrName>
                                        </p:attrNameLst>
                                      </p:cBhvr>
                                      <p:tavLst>
                                        <p:tav tm="0">
                                          <p:val>
                                            <p:strVal val="ppt_y"/>
                                          </p:val>
                                        </p:tav>
                                        <p:tav tm="100000">
                                          <p:val>
                                            <p:fltVal val="0.5"/>
                                          </p:val>
                                        </p:tav>
                                      </p:tavLst>
                                    </p:anim>
                                    <p:set>
                                      <p:cBhvr>
                                        <p:cTn id="138" dur="1" fill="hold">
                                          <p:stCondLst>
                                            <p:cond delay="2999"/>
                                          </p:stCondLst>
                                        </p:cTn>
                                        <p:tgtEl>
                                          <p:spTgt spid="8"/>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9"/>
                                        </p:tgtEl>
                                        <p:attrNameLst>
                                          <p:attrName>ppt_w</p:attrName>
                                        </p:attrNameLst>
                                      </p:cBhvr>
                                      <p:tavLst>
                                        <p:tav tm="0">
                                          <p:val>
                                            <p:strVal val="ppt_w"/>
                                          </p:val>
                                        </p:tav>
                                        <p:tav tm="100000">
                                          <p:val>
                                            <p:fltVal val="0"/>
                                          </p:val>
                                        </p:tav>
                                      </p:tavLst>
                                    </p:anim>
                                    <p:anim calcmode="lin" valueType="num">
                                      <p:cBhvr>
                                        <p:cTn id="141" dur="3000"/>
                                        <p:tgtEl>
                                          <p:spTgt spid="9"/>
                                        </p:tgtEl>
                                        <p:attrNameLst>
                                          <p:attrName>ppt_h</p:attrName>
                                        </p:attrNameLst>
                                      </p:cBhvr>
                                      <p:tavLst>
                                        <p:tav tm="0">
                                          <p:val>
                                            <p:strVal val="ppt_h"/>
                                          </p:val>
                                        </p:tav>
                                        <p:tav tm="100000">
                                          <p:val>
                                            <p:fltVal val="0"/>
                                          </p:val>
                                        </p:tav>
                                      </p:tavLst>
                                    </p:anim>
                                    <p:anim calcmode="lin" valueType="num">
                                      <p:cBhvr>
                                        <p:cTn id="142" dur="3000"/>
                                        <p:tgtEl>
                                          <p:spTgt spid="9"/>
                                        </p:tgtEl>
                                        <p:attrNameLst>
                                          <p:attrName>ppt_x</p:attrName>
                                        </p:attrNameLst>
                                      </p:cBhvr>
                                      <p:tavLst>
                                        <p:tav tm="0">
                                          <p:val>
                                            <p:strVal val="ppt_x"/>
                                          </p:val>
                                        </p:tav>
                                        <p:tav tm="100000">
                                          <p:val>
                                            <p:fltVal val="0.5"/>
                                          </p:val>
                                        </p:tav>
                                      </p:tavLst>
                                    </p:anim>
                                    <p:anim calcmode="lin" valueType="num">
                                      <p:cBhvr>
                                        <p:cTn id="143" dur="3000"/>
                                        <p:tgtEl>
                                          <p:spTgt spid="9"/>
                                        </p:tgtEl>
                                        <p:attrNameLst>
                                          <p:attrName>ppt_y</p:attrName>
                                        </p:attrNameLst>
                                      </p:cBhvr>
                                      <p:tavLst>
                                        <p:tav tm="0">
                                          <p:val>
                                            <p:strVal val="ppt_y"/>
                                          </p:val>
                                        </p:tav>
                                        <p:tav tm="100000">
                                          <p:val>
                                            <p:fltVal val="0.5"/>
                                          </p:val>
                                        </p:tav>
                                      </p:tavLst>
                                    </p:anim>
                                    <p:set>
                                      <p:cBhvr>
                                        <p:cTn id="144" dur="1" fill="hold">
                                          <p:stCondLst>
                                            <p:cond delay="2999"/>
                                          </p:stCondLst>
                                        </p:cTn>
                                        <p:tgtEl>
                                          <p:spTgt spid="9"/>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10"/>
                                        </p:tgtEl>
                                        <p:attrNameLst>
                                          <p:attrName>ppt_w</p:attrName>
                                        </p:attrNameLst>
                                      </p:cBhvr>
                                      <p:tavLst>
                                        <p:tav tm="0">
                                          <p:val>
                                            <p:strVal val="ppt_w"/>
                                          </p:val>
                                        </p:tav>
                                        <p:tav tm="100000">
                                          <p:val>
                                            <p:fltVal val="0"/>
                                          </p:val>
                                        </p:tav>
                                      </p:tavLst>
                                    </p:anim>
                                    <p:anim calcmode="lin" valueType="num">
                                      <p:cBhvr>
                                        <p:cTn id="147" dur="3000"/>
                                        <p:tgtEl>
                                          <p:spTgt spid="10"/>
                                        </p:tgtEl>
                                        <p:attrNameLst>
                                          <p:attrName>ppt_h</p:attrName>
                                        </p:attrNameLst>
                                      </p:cBhvr>
                                      <p:tavLst>
                                        <p:tav tm="0">
                                          <p:val>
                                            <p:strVal val="ppt_h"/>
                                          </p:val>
                                        </p:tav>
                                        <p:tav tm="100000">
                                          <p:val>
                                            <p:fltVal val="0"/>
                                          </p:val>
                                        </p:tav>
                                      </p:tavLst>
                                    </p:anim>
                                    <p:anim calcmode="lin" valueType="num">
                                      <p:cBhvr>
                                        <p:cTn id="148" dur="3000"/>
                                        <p:tgtEl>
                                          <p:spTgt spid="10"/>
                                        </p:tgtEl>
                                        <p:attrNameLst>
                                          <p:attrName>ppt_x</p:attrName>
                                        </p:attrNameLst>
                                      </p:cBhvr>
                                      <p:tavLst>
                                        <p:tav tm="0">
                                          <p:val>
                                            <p:strVal val="ppt_x"/>
                                          </p:val>
                                        </p:tav>
                                        <p:tav tm="100000">
                                          <p:val>
                                            <p:fltVal val="0.5"/>
                                          </p:val>
                                        </p:tav>
                                      </p:tavLst>
                                    </p:anim>
                                    <p:anim calcmode="lin" valueType="num">
                                      <p:cBhvr>
                                        <p:cTn id="149" dur="3000"/>
                                        <p:tgtEl>
                                          <p:spTgt spid="10"/>
                                        </p:tgtEl>
                                        <p:attrNameLst>
                                          <p:attrName>ppt_y</p:attrName>
                                        </p:attrNameLst>
                                      </p:cBhvr>
                                      <p:tavLst>
                                        <p:tav tm="0">
                                          <p:val>
                                            <p:strVal val="ppt_y"/>
                                          </p:val>
                                        </p:tav>
                                        <p:tav tm="100000">
                                          <p:val>
                                            <p:fltVal val="0.5"/>
                                          </p:val>
                                        </p:tav>
                                      </p:tavLst>
                                    </p:anim>
                                    <p:set>
                                      <p:cBhvr>
                                        <p:cTn id="150" dur="1" fill="hold">
                                          <p:stCondLst>
                                            <p:cond delay="2999"/>
                                          </p:stCondLst>
                                        </p:cTn>
                                        <p:tgtEl>
                                          <p:spTgt spid="10"/>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11"/>
                                        </p:tgtEl>
                                        <p:attrNameLst>
                                          <p:attrName>ppt_w</p:attrName>
                                        </p:attrNameLst>
                                      </p:cBhvr>
                                      <p:tavLst>
                                        <p:tav tm="0">
                                          <p:val>
                                            <p:strVal val="ppt_w"/>
                                          </p:val>
                                        </p:tav>
                                        <p:tav tm="100000">
                                          <p:val>
                                            <p:fltVal val="0"/>
                                          </p:val>
                                        </p:tav>
                                      </p:tavLst>
                                    </p:anim>
                                    <p:anim calcmode="lin" valueType="num">
                                      <p:cBhvr>
                                        <p:cTn id="153" dur="3000"/>
                                        <p:tgtEl>
                                          <p:spTgt spid="11"/>
                                        </p:tgtEl>
                                        <p:attrNameLst>
                                          <p:attrName>ppt_h</p:attrName>
                                        </p:attrNameLst>
                                      </p:cBhvr>
                                      <p:tavLst>
                                        <p:tav tm="0">
                                          <p:val>
                                            <p:strVal val="ppt_h"/>
                                          </p:val>
                                        </p:tav>
                                        <p:tav tm="100000">
                                          <p:val>
                                            <p:fltVal val="0"/>
                                          </p:val>
                                        </p:tav>
                                      </p:tavLst>
                                    </p:anim>
                                    <p:anim calcmode="lin" valueType="num">
                                      <p:cBhvr>
                                        <p:cTn id="154" dur="3000"/>
                                        <p:tgtEl>
                                          <p:spTgt spid="11"/>
                                        </p:tgtEl>
                                        <p:attrNameLst>
                                          <p:attrName>ppt_x</p:attrName>
                                        </p:attrNameLst>
                                      </p:cBhvr>
                                      <p:tavLst>
                                        <p:tav tm="0">
                                          <p:val>
                                            <p:strVal val="ppt_x"/>
                                          </p:val>
                                        </p:tav>
                                        <p:tav tm="100000">
                                          <p:val>
                                            <p:fltVal val="0.5"/>
                                          </p:val>
                                        </p:tav>
                                      </p:tavLst>
                                    </p:anim>
                                    <p:anim calcmode="lin" valueType="num">
                                      <p:cBhvr>
                                        <p:cTn id="155" dur="3000"/>
                                        <p:tgtEl>
                                          <p:spTgt spid="11"/>
                                        </p:tgtEl>
                                        <p:attrNameLst>
                                          <p:attrName>ppt_y</p:attrName>
                                        </p:attrNameLst>
                                      </p:cBhvr>
                                      <p:tavLst>
                                        <p:tav tm="0">
                                          <p:val>
                                            <p:strVal val="ppt_y"/>
                                          </p:val>
                                        </p:tav>
                                        <p:tav tm="100000">
                                          <p:val>
                                            <p:fltVal val="0.5"/>
                                          </p:val>
                                        </p:tav>
                                      </p:tavLst>
                                    </p:anim>
                                    <p:set>
                                      <p:cBhvr>
                                        <p:cTn id="156" dur="1" fill="hold">
                                          <p:stCondLst>
                                            <p:cond delay="2999"/>
                                          </p:stCondLst>
                                        </p:cTn>
                                        <p:tgtEl>
                                          <p:spTgt spid="11"/>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3000"/>
                                        <p:tgtEl>
                                          <p:spTgt spid="12"/>
                                        </p:tgtEl>
                                        <p:attrNameLst>
                                          <p:attrName>ppt_w</p:attrName>
                                        </p:attrNameLst>
                                      </p:cBhvr>
                                      <p:tavLst>
                                        <p:tav tm="0">
                                          <p:val>
                                            <p:strVal val="ppt_w"/>
                                          </p:val>
                                        </p:tav>
                                        <p:tav tm="100000">
                                          <p:val>
                                            <p:fltVal val="0"/>
                                          </p:val>
                                        </p:tav>
                                      </p:tavLst>
                                    </p:anim>
                                    <p:anim calcmode="lin" valueType="num">
                                      <p:cBhvr>
                                        <p:cTn id="159" dur="3000"/>
                                        <p:tgtEl>
                                          <p:spTgt spid="12"/>
                                        </p:tgtEl>
                                        <p:attrNameLst>
                                          <p:attrName>ppt_h</p:attrName>
                                        </p:attrNameLst>
                                      </p:cBhvr>
                                      <p:tavLst>
                                        <p:tav tm="0">
                                          <p:val>
                                            <p:strVal val="ppt_h"/>
                                          </p:val>
                                        </p:tav>
                                        <p:tav tm="100000">
                                          <p:val>
                                            <p:fltVal val="0"/>
                                          </p:val>
                                        </p:tav>
                                      </p:tavLst>
                                    </p:anim>
                                    <p:anim calcmode="lin" valueType="num">
                                      <p:cBhvr>
                                        <p:cTn id="160" dur="3000"/>
                                        <p:tgtEl>
                                          <p:spTgt spid="12"/>
                                        </p:tgtEl>
                                        <p:attrNameLst>
                                          <p:attrName>ppt_x</p:attrName>
                                        </p:attrNameLst>
                                      </p:cBhvr>
                                      <p:tavLst>
                                        <p:tav tm="0">
                                          <p:val>
                                            <p:strVal val="ppt_x"/>
                                          </p:val>
                                        </p:tav>
                                        <p:tav tm="100000">
                                          <p:val>
                                            <p:fltVal val="0.5"/>
                                          </p:val>
                                        </p:tav>
                                      </p:tavLst>
                                    </p:anim>
                                    <p:anim calcmode="lin" valueType="num">
                                      <p:cBhvr>
                                        <p:cTn id="161" dur="3000"/>
                                        <p:tgtEl>
                                          <p:spTgt spid="12"/>
                                        </p:tgtEl>
                                        <p:attrNameLst>
                                          <p:attrName>ppt_y</p:attrName>
                                        </p:attrNameLst>
                                      </p:cBhvr>
                                      <p:tavLst>
                                        <p:tav tm="0">
                                          <p:val>
                                            <p:strVal val="ppt_y"/>
                                          </p:val>
                                        </p:tav>
                                        <p:tav tm="100000">
                                          <p:val>
                                            <p:fltVal val="0.5"/>
                                          </p:val>
                                        </p:tav>
                                      </p:tavLst>
                                    </p:anim>
                                    <p:set>
                                      <p:cBhvr>
                                        <p:cTn id="162" dur="1" fill="hold">
                                          <p:stCondLst>
                                            <p:cond delay="2999"/>
                                          </p:stCondLst>
                                        </p:cTn>
                                        <p:tgtEl>
                                          <p:spTgt spid="12"/>
                                        </p:tgtEl>
                                        <p:attrNameLst>
                                          <p:attrName>style.visibility</p:attrName>
                                        </p:attrNameLst>
                                      </p:cBhvr>
                                      <p:to>
                                        <p:strVal val="hidden"/>
                                      </p:to>
                                    </p:set>
                                  </p:childTnLst>
                                </p:cTn>
                              </p:par>
                              <p:par>
                                <p:cTn id="163" presetID="23" presetClass="exit" presetSubtype="544" fill="hold" nodeType="withEffect">
                                  <p:stCondLst>
                                    <p:cond delay="0"/>
                                  </p:stCondLst>
                                  <p:childTnLst>
                                    <p:anim calcmode="lin" valueType="num">
                                      <p:cBhvr>
                                        <p:cTn id="164" dur="3000"/>
                                        <p:tgtEl>
                                          <p:spTgt spid="13"/>
                                        </p:tgtEl>
                                        <p:attrNameLst>
                                          <p:attrName>ppt_w</p:attrName>
                                        </p:attrNameLst>
                                      </p:cBhvr>
                                      <p:tavLst>
                                        <p:tav tm="0">
                                          <p:val>
                                            <p:strVal val="ppt_w"/>
                                          </p:val>
                                        </p:tav>
                                        <p:tav tm="100000">
                                          <p:val>
                                            <p:fltVal val="0"/>
                                          </p:val>
                                        </p:tav>
                                      </p:tavLst>
                                    </p:anim>
                                    <p:anim calcmode="lin" valueType="num">
                                      <p:cBhvr>
                                        <p:cTn id="165" dur="3000"/>
                                        <p:tgtEl>
                                          <p:spTgt spid="13"/>
                                        </p:tgtEl>
                                        <p:attrNameLst>
                                          <p:attrName>ppt_h</p:attrName>
                                        </p:attrNameLst>
                                      </p:cBhvr>
                                      <p:tavLst>
                                        <p:tav tm="0">
                                          <p:val>
                                            <p:strVal val="ppt_h"/>
                                          </p:val>
                                        </p:tav>
                                        <p:tav tm="100000">
                                          <p:val>
                                            <p:fltVal val="0"/>
                                          </p:val>
                                        </p:tav>
                                      </p:tavLst>
                                    </p:anim>
                                    <p:anim calcmode="lin" valueType="num">
                                      <p:cBhvr>
                                        <p:cTn id="166" dur="3000"/>
                                        <p:tgtEl>
                                          <p:spTgt spid="13"/>
                                        </p:tgtEl>
                                        <p:attrNameLst>
                                          <p:attrName>ppt_x</p:attrName>
                                        </p:attrNameLst>
                                      </p:cBhvr>
                                      <p:tavLst>
                                        <p:tav tm="0">
                                          <p:val>
                                            <p:strVal val="ppt_x"/>
                                          </p:val>
                                        </p:tav>
                                        <p:tav tm="100000">
                                          <p:val>
                                            <p:fltVal val="0.5"/>
                                          </p:val>
                                        </p:tav>
                                      </p:tavLst>
                                    </p:anim>
                                    <p:anim calcmode="lin" valueType="num">
                                      <p:cBhvr>
                                        <p:cTn id="167" dur="3000"/>
                                        <p:tgtEl>
                                          <p:spTgt spid="13"/>
                                        </p:tgtEl>
                                        <p:attrNameLst>
                                          <p:attrName>ppt_y</p:attrName>
                                        </p:attrNameLst>
                                      </p:cBhvr>
                                      <p:tavLst>
                                        <p:tav tm="0">
                                          <p:val>
                                            <p:strVal val="ppt_y"/>
                                          </p:val>
                                        </p:tav>
                                        <p:tav tm="100000">
                                          <p:val>
                                            <p:fltVal val="0.5"/>
                                          </p:val>
                                        </p:tav>
                                      </p:tavLst>
                                    </p:anim>
                                    <p:set>
                                      <p:cBhvr>
                                        <p:cTn id="168" dur="1" fill="hold">
                                          <p:stCondLst>
                                            <p:cond delay="2999"/>
                                          </p:stCondLst>
                                        </p:cTn>
                                        <p:tgtEl>
                                          <p:spTgt spid="13"/>
                                        </p:tgtEl>
                                        <p:attrNameLst>
                                          <p:attrName>style.visibility</p:attrName>
                                        </p:attrNameLst>
                                      </p:cBhvr>
                                      <p:to>
                                        <p:strVal val="hidden"/>
                                      </p:to>
                                    </p:set>
                                  </p:childTnLst>
                                </p:cTn>
                              </p:par>
                              <p:par>
                                <p:cTn id="169" presetID="23" presetClass="exit" presetSubtype="544" fill="hold" nodeType="withEffect">
                                  <p:stCondLst>
                                    <p:cond delay="0"/>
                                  </p:stCondLst>
                                  <p:childTnLst>
                                    <p:anim calcmode="lin" valueType="num">
                                      <p:cBhvr>
                                        <p:cTn id="170" dur="3000"/>
                                        <p:tgtEl>
                                          <p:spTgt spid="14"/>
                                        </p:tgtEl>
                                        <p:attrNameLst>
                                          <p:attrName>ppt_w</p:attrName>
                                        </p:attrNameLst>
                                      </p:cBhvr>
                                      <p:tavLst>
                                        <p:tav tm="0">
                                          <p:val>
                                            <p:strVal val="ppt_w"/>
                                          </p:val>
                                        </p:tav>
                                        <p:tav tm="100000">
                                          <p:val>
                                            <p:fltVal val="0"/>
                                          </p:val>
                                        </p:tav>
                                      </p:tavLst>
                                    </p:anim>
                                    <p:anim calcmode="lin" valueType="num">
                                      <p:cBhvr>
                                        <p:cTn id="171" dur="3000"/>
                                        <p:tgtEl>
                                          <p:spTgt spid="14"/>
                                        </p:tgtEl>
                                        <p:attrNameLst>
                                          <p:attrName>ppt_h</p:attrName>
                                        </p:attrNameLst>
                                      </p:cBhvr>
                                      <p:tavLst>
                                        <p:tav tm="0">
                                          <p:val>
                                            <p:strVal val="ppt_h"/>
                                          </p:val>
                                        </p:tav>
                                        <p:tav tm="100000">
                                          <p:val>
                                            <p:fltVal val="0"/>
                                          </p:val>
                                        </p:tav>
                                      </p:tavLst>
                                    </p:anim>
                                    <p:anim calcmode="lin" valueType="num">
                                      <p:cBhvr>
                                        <p:cTn id="172" dur="3000"/>
                                        <p:tgtEl>
                                          <p:spTgt spid="14"/>
                                        </p:tgtEl>
                                        <p:attrNameLst>
                                          <p:attrName>ppt_x</p:attrName>
                                        </p:attrNameLst>
                                      </p:cBhvr>
                                      <p:tavLst>
                                        <p:tav tm="0">
                                          <p:val>
                                            <p:strVal val="ppt_x"/>
                                          </p:val>
                                        </p:tav>
                                        <p:tav tm="100000">
                                          <p:val>
                                            <p:fltVal val="0.5"/>
                                          </p:val>
                                        </p:tav>
                                      </p:tavLst>
                                    </p:anim>
                                    <p:anim calcmode="lin" valueType="num">
                                      <p:cBhvr>
                                        <p:cTn id="173" dur="3000"/>
                                        <p:tgtEl>
                                          <p:spTgt spid="14"/>
                                        </p:tgtEl>
                                        <p:attrNameLst>
                                          <p:attrName>ppt_y</p:attrName>
                                        </p:attrNameLst>
                                      </p:cBhvr>
                                      <p:tavLst>
                                        <p:tav tm="0">
                                          <p:val>
                                            <p:strVal val="ppt_y"/>
                                          </p:val>
                                        </p:tav>
                                        <p:tav tm="100000">
                                          <p:val>
                                            <p:fltVal val="0.5"/>
                                          </p:val>
                                        </p:tav>
                                      </p:tavLst>
                                    </p:anim>
                                    <p:set>
                                      <p:cBhvr>
                                        <p:cTn id="174" dur="1" fill="hold">
                                          <p:stCondLst>
                                            <p:cond delay="2999"/>
                                          </p:stCondLst>
                                        </p:cTn>
                                        <p:tgtEl>
                                          <p:spTgt spid="14"/>
                                        </p:tgtEl>
                                        <p:attrNameLst>
                                          <p:attrName>style.visibility</p:attrName>
                                        </p:attrNameLst>
                                      </p:cBhvr>
                                      <p:to>
                                        <p:strVal val="hidden"/>
                                      </p:to>
                                    </p:set>
                                  </p:childTnLst>
                                </p:cTn>
                              </p:par>
                              <p:par>
                                <p:cTn id="175" presetID="23" presetClass="exit" presetSubtype="544" fill="hold" nodeType="withEffect">
                                  <p:stCondLst>
                                    <p:cond delay="0"/>
                                  </p:stCondLst>
                                  <p:childTnLst>
                                    <p:anim calcmode="lin" valueType="num">
                                      <p:cBhvr>
                                        <p:cTn id="176" dur="3000"/>
                                        <p:tgtEl>
                                          <p:spTgt spid="15"/>
                                        </p:tgtEl>
                                        <p:attrNameLst>
                                          <p:attrName>ppt_w</p:attrName>
                                        </p:attrNameLst>
                                      </p:cBhvr>
                                      <p:tavLst>
                                        <p:tav tm="0">
                                          <p:val>
                                            <p:strVal val="ppt_w"/>
                                          </p:val>
                                        </p:tav>
                                        <p:tav tm="100000">
                                          <p:val>
                                            <p:fltVal val="0"/>
                                          </p:val>
                                        </p:tav>
                                      </p:tavLst>
                                    </p:anim>
                                    <p:anim calcmode="lin" valueType="num">
                                      <p:cBhvr>
                                        <p:cTn id="177" dur="3000"/>
                                        <p:tgtEl>
                                          <p:spTgt spid="15"/>
                                        </p:tgtEl>
                                        <p:attrNameLst>
                                          <p:attrName>ppt_h</p:attrName>
                                        </p:attrNameLst>
                                      </p:cBhvr>
                                      <p:tavLst>
                                        <p:tav tm="0">
                                          <p:val>
                                            <p:strVal val="ppt_h"/>
                                          </p:val>
                                        </p:tav>
                                        <p:tav tm="100000">
                                          <p:val>
                                            <p:fltVal val="0"/>
                                          </p:val>
                                        </p:tav>
                                      </p:tavLst>
                                    </p:anim>
                                    <p:anim calcmode="lin" valueType="num">
                                      <p:cBhvr>
                                        <p:cTn id="178" dur="3000"/>
                                        <p:tgtEl>
                                          <p:spTgt spid="15"/>
                                        </p:tgtEl>
                                        <p:attrNameLst>
                                          <p:attrName>ppt_x</p:attrName>
                                        </p:attrNameLst>
                                      </p:cBhvr>
                                      <p:tavLst>
                                        <p:tav tm="0">
                                          <p:val>
                                            <p:strVal val="ppt_x"/>
                                          </p:val>
                                        </p:tav>
                                        <p:tav tm="100000">
                                          <p:val>
                                            <p:fltVal val="0.5"/>
                                          </p:val>
                                        </p:tav>
                                      </p:tavLst>
                                    </p:anim>
                                    <p:anim calcmode="lin" valueType="num">
                                      <p:cBhvr>
                                        <p:cTn id="179" dur="3000"/>
                                        <p:tgtEl>
                                          <p:spTgt spid="15"/>
                                        </p:tgtEl>
                                        <p:attrNameLst>
                                          <p:attrName>ppt_y</p:attrName>
                                        </p:attrNameLst>
                                      </p:cBhvr>
                                      <p:tavLst>
                                        <p:tav tm="0">
                                          <p:val>
                                            <p:strVal val="ppt_y"/>
                                          </p:val>
                                        </p:tav>
                                        <p:tav tm="100000">
                                          <p:val>
                                            <p:fltVal val="0.5"/>
                                          </p:val>
                                        </p:tav>
                                      </p:tavLst>
                                    </p:anim>
                                    <p:set>
                                      <p:cBhvr>
                                        <p:cTn id="180" dur="1" fill="hold">
                                          <p:stCondLst>
                                            <p:cond delay="2999"/>
                                          </p:stCondLst>
                                        </p:cTn>
                                        <p:tgtEl>
                                          <p:spTgt spid="15"/>
                                        </p:tgtEl>
                                        <p:attrNameLst>
                                          <p:attrName>style.visibility</p:attrName>
                                        </p:attrNameLst>
                                      </p:cBhvr>
                                      <p:to>
                                        <p:strVal val="hidden"/>
                                      </p:to>
                                    </p:set>
                                  </p:childTnLst>
                                </p:cTn>
                              </p:par>
                              <p:par>
                                <p:cTn id="181" presetID="23" presetClass="entr" presetSubtype="288"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 calcmode="lin" valueType="num">
                                      <p:cBhvr>
                                        <p:cTn id="183" dur="5000" fill="hold"/>
                                        <p:tgtEl>
                                          <p:spTgt spid="20"/>
                                        </p:tgtEl>
                                        <p:attrNameLst>
                                          <p:attrName>ppt_w</p:attrName>
                                        </p:attrNameLst>
                                      </p:cBhvr>
                                      <p:tavLst>
                                        <p:tav tm="0">
                                          <p:val>
                                            <p:strVal val="4/3*#ppt_w"/>
                                          </p:val>
                                        </p:tav>
                                        <p:tav tm="100000">
                                          <p:val>
                                            <p:strVal val="#ppt_w"/>
                                          </p:val>
                                        </p:tav>
                                      </p:tavLst>
                                    </p:anim>
                                    <p:anim calcmode="lin" valueType="num">
                                      <p:cBhvr>
                                        <p:cTn id="184" dur="5000" fill="hold"/>
                                        <p:tgtEl>
                                          <p:spTgt spid="2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Diapositiva24.JPG"/>
          <p:cNvPicPr>
            <a:picLocks noGrp="1" noChangeAspect="1"/>
          </p:cNvPicPr>
          <p:nvPr isPhoto="1"/>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5" name="4 Forma libre"/>
          <p:cNvSpPr/>
          <p:nvPr/>
        </p:nvSpPr>
        <p:spPr>
          <a:xfrm rot="5400000">
            <a:off x="3905672" y="1143000"/>
            <a:ext cx="5904656" cy="457200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a:blip r:embed="rId3" cstate="print">
              <a:duotone>
                <a:schemeClr val="accent2">
                  <a:shade val="45000"/>
                  <a:satMod val="135000"/>
                </a:schemeClr>
                <a:prstClr val="white"/>
              </a:duotone>
              <a:alphaModFix amt="52000"/>
            </a:blip>
            <a:stretch>
              <a:fillRect/>
            </a:stretch>
          </a:blipFill>
          <a:ln>
            <a:noFill/>
          </a:ln>
          <a:scene3d>
            <a:camera prst="orthographicFront"/>
            <a:lightRig rig="threePt" dir="t">
              <a:rot lat="0" lon="0" rev="1200000"/>
            </a:lightRig>
          </a:scene3d>
          <a:sp3d prstMaterial="powder">
            <a:bevelT w="1905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Forma libre"/>
          <p:cNvSpPr/>
          <p:nvPr/>
        </p:nvSpPr>
        <p:spPr>
          <a:xfrm rot="16200000" flipH="1">
            <a:off x="-738336" y="1070992"/>
            <a:ext cx="6048672" cy="457200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a:blip r:embed="rId3" cstate="print">
              <a:alphaModFix amt="52000"/>
              <a:duotone>
                <a:schemeClr val="accent2">
                  <a:shade val="45000"/>
                  <a:satMod val="135000"/>
                </a:schemeClr>
                <a:prstClr val="white"/>
              </a:duotone>
            </a:blip>
            <a:stretch>
              <a:fillRect/>
            </a:stretch>
          </a:blipFill>
          <a:ln>
            <a:noFill/>
          </a:ln>
          <a:scene3d>
            <a:camera prst="orthographicFront"/>
            <a:lightRig rig="threePt" dir="t">
              <a:rot lat="0" lon="0" rev="600000"/>
            </a:lightRig>
          </a:scene3d>
          <a:sp3d prstMaterial="powder">
            <a:bevelT w="1905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Forma libre"/>
          <p:cNvSpPr/>
          <p:nvPr/>
        </p:nvSpPr>
        <p:spPr>
          <a:xfrm>
            <a:off x="0" y="1"/>
            <a:ext cx="9144000"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82000">
                <a:srgbClr val="0033CC">
                  <a:lumMod val="37000"/>
                </a:srgbClr>
              </a:gs>
              <a:gs pos="49000">
                <a:srgbClr val="FF7C80"/>
              </a:gs>
              <a:gs pos="30000">
                <a:srgbClr val="FF3399">
                  <a:lumMod val="61000"/>
                  <a:lumOff val="39000"/>
                </a:srgbClr>
              </a:gs>
              <a:gs pos="8000">
                <a:srgbClr val="FF63D0">
                  <a:lumMod val="31000"/>
                  <a:lumOff val="69000"/>
                </a:srgbClr>
              </a:gs>
              <a:gs pos="19000">
                <a:srgbClr val="FF85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5949279"/>
            <a:ext cx="9144000" cy="90871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82000">
                <a:srgbClr val="0033CC">
                  <a:lumMod val="37000"/>
                </a:srgbClr>
              </a:gs>
              <a:gs pos="49000">
                <a:srgbClr val="FF7C80"/>
              </a:gs>
              <a:gs pos="30000">
                <a:srgbClr val="FF3399">
                  <a:lumMod val="61000"/>
                  <a:lumOff val="39000"/>
                </a:srgbClr>
              </a:gs>
              <a:gs pos="8000">
                <a:srgbClr val="FF63D0">
                  <a:lumMod val="31000"/>
                  <a:lumOff val="69000"/>
                </a:srgbClr>
              </a:gs>
              <a:gs pos="19000">
                <a:srgbClr val="FF85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0-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8674"/>
                                        </p:tgtEl>
                                        <p:attrNameLst>
                                          <p:attrName>style.visibility</p:attrName>
                                        </p:attrNameLst>
                                      </p:cBhvr>
                                      <p:to>
                                        <p:strVal val="visible"/>
                                      </p:to>
                                    </p:set>
                                    <p:anim calcmode="lin" valueType="num">
                                      <p:cBhvr>
                                        <p:cTn id="15" dur="3000" fill="hold"/>
                                        <p:tgtEl>
                                          <p:spTgt spid="28674"/>
                                        </p:tgtEl>
                                        <p:attrNameLst>
                                          <p:attrName>ppt_w</p:attrName>
                                        </p:attrNameLst>
                                      </p:cBhvr>
                                      <p:tavLst>
                                        <p:tav tm="0">
                                          <p:val>
                                            <p:strVal val="4/3*#ppt_w"/>
                                          </p:val>
                                        </p:tav>
                                        <p:tav tm="100000">
                                          <p:val>
                                            <p:strVal val="#ppt_w"/>
                                          </p:val>
                                        </p:tav>
                                      </p:tavLst>
                                    </p:anim>
                                    <p:anim calcmode="lin" valueType="num">
                                      <p:cBhvr>
                                        <p:cTn id="16" dur="3000" fill="hold"/>
                                        <p:tgtEl>
                                          <p:spTgt spid="2867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1 Imagen" descr="Diapositiva29.JPG"/>
          <p:cNvPicPr>
            <a:picLocks noGrp="1" noChangeAspect="1"/>
          </p:cNvPicPr>
          <p:nvPr isPhoto="1"/>
        </p:nvPicPr>
        <p:blipFill>
          <a:blip r:embed="rId2" cstate="print">
            <a:lum contrast="10000"/>
          </a:blip>
          <a:srcRect/>
          <a:stretch>
            <a:fillRect/>
          </a:stretch>
        </p:blipFill>
        <p:spPr bwMode="auto">
          <a:xfrm>
            <a:off x="0" y="404664"/>
            <a:ext cx="9144000" cy="6120680"/>
          </a:xfrm>
          <a:prstGeom prst="rect">
            <a:avLst/>
          </a:prstGeom>
          <a:noFill/>
          <a:ln w="9525">
            <a:noFill/>
            <a:miter lim="800000"/>
            <a:headEnd/>
            <a:tailEnd/>
          </a:ln>
        </p:spPr>
      </p:pic>
      <p:sp>
        <p:nvSpPr>
          <p:cNvPr id="5" name="4 Forma libre"/>
          <p:cNvSpPr/>
          <p:nvPr/>
        </p:nvSpPr>
        <p:spPr>
          <a:xfrm rot="5400000">
            <a:off x="-1467036" y="1727684"/>
            <a:ext cx="6363072" cy="3429000"/>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35612" y="422083"/>
                  <a:pt x="2142336" y="496550"/>
                </a:cubicBezTo>
                <a:cubicBezTo>
                  <a:pt x="2910013" y="1311769"/>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flip="none" rotWithShape="1">
            <a:gsLst>
              <a:gs pos="35000">
                <a:srgbClr val="FFBA8B"/>
              </a:gs>
              <a:gs pos="12000">
                <a:schemeClr val="tx1"/>
              </a:gs>
              <a:gs pos="75000">
                <a:schemeClr val="tx2">
                  <a:lumMod val="0"/>
                </a:schemeClr>
              </a:gs>
            </a:gsLst>
            <a:lin ang="2700000" scaled="1"/>
            <a:tileRect/>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rot="16200000" flipH="1">
            <a:off x="4247964" y="1727684"/>
            <a:ext cx="6363072" cy="3429000"/>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35612" y="422083"/>
                  <a:pt x="2142336" y="496550"/>
                </a:cubicBezTo>
                <a:cubicBezTo>
                  <a:pt x="2910013" y="1311769"/>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flip="none" rotWithShape="1">
            <a:gsLst>
              <a:gs pos="35000">
                <a:srgbClr val="FFBA8B"/>
              </a:gs>
              <a:gs pos="12000">
                <a:schemeClr val="tx1"/>
              </a:gs>
              <a:gs pos="75000">
                <a:schemeClr val="tx2">
                  <a:lumMod val="0"/>
                </a:schemeClr>
              </a:gs>
            </a:gsLst>
            <a:lin ang="2700000" scaled="1"/>
            <a:tileRect/>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1 Imagen" descr="Diapositiva29.JPG"/>
          <p:cNvPicPr>
            <a:picLocks noGrp="1" noChangeAspect="1"/>
          </p:cNvPicPr>
          <p:nvPr isPhoto="1"/>
        </p:nvPicPr>
        <p:blipFill>
          <a:blip r:embed="rId2" cstate="print">
            <a:lum contrast="10000"/>
          </a:blip>
          <a:srcRect/>
          <a:stretch>
            <a:fillRect/>
          </a:stretch>
        </p:blipFill>
        <p:spPr bwMode="auto">
          <a:xfrm>
            <a:off x="0" y="332656"/>
            <a:ext cx="9144000" cy="6120680"/>
          </a:xfrm>
          <a:prstGeom prst="rect">
            <a:avLst/>
          </a:prstGeom>
          <a:noFill/>
          <a:ln w="9525">
            <a:noFill/>
            <a:miter lim="800000"/>
            <a:headEnd/>
            <a:tailEnd/>
          </a:ln>
        </p:spPr>
      </p:pic>
      <p:sp>
        <p:nvSpPr>
          <p:cNvPr id="6" name="5 Forma libre"/>
          <p:cNvSpPr/>
          <p:nvPr/>
        </p:nvSpPr>
        <p:spPr>
          <a:xfrm>
            <a:off x="0" y="-171400"/>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60000">
                <a:schemeClr val="accent4">
                  <a:lumMod val="29000"/>
                </a:schemeClr>
              </a:gs>
              <a:gs pos="0">
                <a:srgbClr val="FFFF99"/>
              </a:gs>
              <a:gs pos="26000">
                <a:schemeClr val="accent6">
                  <a:lumMod val="60000"/>
                  <a:lumOff val="40000"/>
                </a:scheme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5768770"/>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35000">
                <a:srgbClr val="FFBA8B"/>
              </a:gs>
              <a:gs pos="12000">
                <a:schemeClr val="tx1"/>
              </a:gs>
              <a:gs pos="75000">
                <a:schemeClr val="tx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xit" presetSubtype="2" fill="hold" grpId="0"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1+ppt_w/2"/>
                                          </p:val>
                                        </p:tav>
                                      </p:tavLst>
                                    </p:anim>
                                    <p:anim calcmode="lin" valueType="num">
                                      <p:cBhvr additive="base">
                                        <p:cTn id="10" dur="3000"/>
                                        <p:tgtEl>
                                          <p:spTgt spid="5"/>
                                        </p:tgtEl>
                                        <p:attrNameLst>
                                          <p:attrName>ppt_y</p:attrName>
                                        </p:attrNameLst>
                                      </p:cBhvr>
                                      <p:tavLst>
                                        <p:tav tm="0">
                                          <p:val>
                                            <p:strVal val="ppt_y"/>
                                          </p:val>
                                        </p:tav>
                                        <p:tav tm="100000">
                                          <p:val>
                                            <p:strVal val="ppt_y"/>
                                          </p:val>
                                        </p:tav>
                                      </p:tavLst>
                                    </p:anim>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3000"/>
                                        <p:tgtEl>
                                          <p:spTgt spid="7"/>
                                        </p:tgtEl>
                                        <p:attrNameLst>
                                          <p:attrName>ppt_x</p:attrName>
                                        </p:attrNameLst>
                                      </p:cBhvr>
                                      <p:tavLst>
                                        <p:tav tm="0">
                                          <p:val>
                                            <p:strVal val="ppt_x"/>
                                          </p:val>
                                        </p:tav>
                                        <p:tav tm="100000">
                                          <p:val>
                                            <p:strVal val="0-ppt_w/2"/>
                                          </p:val>
                                        </p:tav>
                                      </p:tavLst>
                                    </p:anim>
                                    <p:anim calcmode="lin" valueType="num">
                                      <p:cBhvr additive="base">
                                        <p:cTn id="14" dur="3000"/>
                                        <p:tgtEl>
                                          <p:spTgt spid="7"/>
                                        </p:tgtEl>
                                        <p:attrNameLst>
                                          <p:attrName>ppt_y</p:attrName>
                                        </p:attrNameLst>
                                      </p:cBhvr>
                                      <p:tavLst>
                                        <p:tav tm="0">
                                          <p:val>
                                            <p:strVal val="ppt_y"/>
                                          </p:val>
                                        </p:tav>
                                        <p:tav tm="100000">
                                          <p:val>
                                            <p:strVal val="ppt_y"/>
                                          </p:val>
                                        </p:tav>
                                      </p:tavLst>
                                    </p:anim>
                                    <p:set>
                                      <p:cBhvr>
                                        <p:cTn id="15" dur="1" fill="hold">
                                          <p:stCondLst>
                                            <p:cond delay="2999"/>
                                          </p:stCondLst>
                                        </p:cTn>
                                        <p:tgtEl>
                                          <p:spTgt spid="7"/>
                                        </p:tgtEl>
                                        <p:attrNameLst>
                                          <p:attrName>style.visibility</p:attrName>
                                        </p:attrNameLst>
                                      </p:cBhvr>
                                      <p:to>
                                        <p:strVal val="hidden"/>
                                      </p:to>
                                    </p:set>
                                  </p:childTnLst>
                                </p:cTn>
                              </p:par>
                              <p:par>
                                <p:cTn id="16" presetID="14" presetClass="exit" presetSubtype="10" fill="hold" grpId="1" nodeType="withEffect">
                                  <p:stCondLst>
                                    <p:cond delay="0"/>
                                  </p:stCondLst>
                                  <p:childTnLst>
                                    <p:animEffect transition="out" filter="randombar(horizont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4" presetClass="exit" presetSubtype="10" fill="hold" grpId="1" nodeType="withEffect">
                                  <p:stCondLst>
                                    <p:cond delay="0"/>
                                  </p:stCondLst>
                                  <p:childTnLst>
                                    <p:animEffect transition="out" filter="randombar(horizontal)">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3000" fill="hold"/>
                                        <p:tgtEl>
                                          <p:spTgt spid="9"/>
                                        </p:tgtEl>
                                        <p:attrNameLst>
                                          <p:attrName>ppt_w</p:attrName>
                                        </p:attrNameLst>
                                      </p:cBhvr>
                                      <p:tavLst>
                                        <p:tav tm="0">
                                          <p:val>
                                            <p:strVal val="4/3*#ppt_w"/>
                                          </p:val>
                                        </p:tav>
                                        <p:tav tm="100000">
                                          <p:val>
                                            <p:strVal val="#ppt_w"/>
                                          </p:val>
                                        </p:tav>
                                      </p:tavLst>
                                    </p:anim>
                                    <p:anim calcmode="lin" valueType="num">
                                      <p:cBhvr>
                                        <p:cTn id="25" dur="3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69.JPG"/>
          <p:cNvPicPr>
            <a:picLocks noGrp="1" noChangeAspect="1"/>
          </p:cNvPicPr>
          <p:nvPr isPhoto="1"/>
        </p:nvPicPr>
        <p:blipFill>
          <a:blip r:embed="rId2" cstate="print">
            <a:lum/>
          </a:blip>
          <a:stretch>
            <a:fillRect/>
          </a:stretch>
        </p:blipFill>
        <p:spPr>
          <a:xfrm>
            <a:off x="0" y="188640"/>
            <a:ext cx="9144000" cy="6264696"/>
          </a:xfrm>
          <a:prstGeom prst="rect">
            <a:avLst/>
          </a:prstGeom>
          <a:noFill/>
          <a:ln>
            <a:noFill/>
          </a:ln>
        </p:spPr>
      </p:pic>
      <p:sp>
        <p:nvSpPr>
          <p:cNvPr id="3" name="2 Forma libre"/>
          <p:cNvSpPr/>
          <p:nvPr/>
        </p:nvSpPr>
        <p:spPr>
          <a:xfrm flipH="1">
            <a:off x="4355976" y="332656"/>
            <a:ext cx="4788024" cy="6048672"/>
          </a:xfrm>
          <a:custGeom>
            <a:avLst/>
            <a:gdLst>
              <a:gd name="connsiteX0" fmla="*/ 0 w 4572000"/>
              <a:gd name="connsiteY0" fmla="*/ 0 h 6048672"/>
              <a:gd name="connsiteX1" fmla="*/ 4572000 w 4572000"/>
              <a:gd name="connsiteY1" fmla="*/ 0 h 6048672"/>
              <a:gd name="connsiteX2" fmla="*/ 4572000 w 4572000"/>
              <a:gd name="connsiteY2" fmla="*/ 6048672 h 6048672"/>
              <a:gd name="connsiteX3" fmla="*/ 0 w 4572000"/>
              <a:gd name="connsiteY3" fmla="*/ 6048672 h 6048672"/>
              <a:gd name="connsiteX4" fmla="*/ 0 w 4572000"/>
              <a:gd name="connsiteY4" fmla="*/ 0 h 6048672"/>
              <a:gd name="connsiteX0" fmla="*/ 0 w 5279366"/>
              <a:gd name="connsiteY0" fmla="*/ 0 h 6048672"/>
              <a:gd name="connsiteX1" fmla="*/ 4572000 w 5279366"/>
              <a:gd name="connsiteY1" fmla="*/ 0 h 6048672"/>
              <a:gd name="connsiteX2" fmla="*/ 4572000 w 5279366"/>
              <a:gd name="connsiteY2" fmla="*/ 6048672 h 6048672"/>
              <a:gd name="connsiteX3" fmla="*/ 0 w 5279366"/>
              <a:gd name="connsiteY3" fmla="*/ 6048672 h 6048672"/>
              <a:gd name="connsiteX4" fmla="*/ 0 w 5279366"/>
              <a:gd name="connsiteY4" fmla="*/ 0 h 6048672"/>
              <a:gd name="connsiteX0" fmla="*/ 0 w 5365630"/>
              <a:gd name="connsiteY0" fmla="*/ 0 h 6048672"/>
              <a:gd name="connsiteX1" fmla="*/ 4572000 w 5365630"/>
              <a:gd name="connsiteY1" fmla="*/ 0 h 6048672"/>
              <a:gd name="connsiteX2" fmla="*/ 4572000 w 5365630"/>
              <a:gd name="connsiteY2" fmla="*/ 6048672 h 6048672"/>
              <a:gd name="connsiteX3" fmla="*/ 0 w 5365630"/>
              <a:gd name="connsiteY3" fmla="*/ 6048672 h 6048672"/>
              <a:gd name="connsiteX4" fmla="*/ 0 w 5365630"/>
              <a:gd name="connsiteY4" fmla="*/ 0 h 6048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5630" h="6048672">
                <a:moveTo>
                  <a:pt x="0" y="0"/>
                </a:moveTo>
                <a:lnTo>
                  <a:pt x="4572000" y="0"/>
                </a:lnTo>
                <a:cubicBezTo>
                  <a:pt x="5279366" y="3011396"/>
                  <a:pt x="5365630" y="2976891"/>
                  <a:pt x="4572000" y="6048672"/>
                </a:cubicBezTo>
                <a:lnTo>
                  <a:pt x="0" y="6048672"/>
                </a:lnTo>
                <a:lnTo>
                  <a:pt x="0" y="0"/>
                </a:lnTo>
                <a:close/>
              </a:path>
            </a:pathLst>
          </a:custGeom>
          <a:blipFill>
            <a:blip r:embed="rId3" cstate="print">
              <a:lum bright="30000" contrast="40000"/>
              <a:alphaModFix amt="67000"/>
            </a:blip>
            <a:stretch>
              <a:fillRect/>
            </a:stretch>
          </a:blipFill>
          <a:ln>
            <a:noFill/>
          </a:ln>
          <a:scene3d>
            <a:camera prst="orthographicFront"/>
            <a:lightRig rig="threePt" dir="t">
              <a:rot lat="0" lon="0" rev="7200000"/>
            </a:lightRig>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orma libre"/>
          <p:cNvSpPr/>
          <p:nvPr/>
        </p:nvSpPr>
        <p:spPr>
          <a:xfrm>
            <a:off x="0" y="332656"/>
            <a:ext cx="4788024" cy="6048672"/>
          </a:xfrm>
          <a:custGeom>
            <a:avLst/>
            <a:gdLst>
              <a:gd name="connsiteX0" fmla="*/ 0 w 4572000"/>
              <a:gd name="connsiteY0" fmla="*/ 0 h 6048672"/>
              <a:gd name="connsiteX1" fmla="*/ 4572000 w 4572000"/>
              <a:gd name="connsiteY1" fmla="*/ 0 h 6048672"/>
              <a:gd name="connsiteX2" fmla="*/ 4572000 w 4572000"/>
              <a:gd name="connsiteY2" fmla="*/ 6048672 h 6048672"/>
              <a:gd name="connsiteX3" fmla="*/ 0 w 4572000"/>
              <a:gd name="connsiteY3" fmla="*/ 6048672 h 6048672"/>
              <a:gd name="connsiteX4" fmla="*/ 0 w 4572000"/>
              <a:gd name="connsiteY4" fmla="*/ 0 h 6048672"/>
              <a:gd name="connsiteX0" fmla="*/ 0 w 5279366"/>
              <a:gd name="connsiteY0" fmla="*/ 0 h 6048672"/>
              <a:gd name="connsiteX1" fmla="*/ 4572000 w 5279366"/>
              <a:gd name="connsiteY1" fmla="*/ 0 h 6048672"/>
              <a:gd name="connsiteX2" fmla="*/ 4572000 w 5279366"/>
              <a:gd name="connsiteY2" fmla="*/ 6048672 h 6048672"/>
              <a:gd name="connsiteX3" fmla="*/ 0 w 5279366"/>
              <a:gd name="connsiteY3" fmla="*/ 6048672 h 6048672"/>
              <a:gd name="connsiteX4" fmla="*/ 0 w 5279366"/>
              <a:gd name="connsiteY4" fmla="*/ 0 h 6048672"/>
              <a:gd name="connsiteX0" fmla="*/ 0 w 5365630"/>
              <a:gd name="connsiteY0" fmla="*/ 0 h 6048672"/>
              <a:gd name="connsiteX1" fmla="*/ 4572000 w 5365630"/>
              <a:gd name="connsiteY1" fmla="*/ 0 h 6048672"/>
              <a:gd name="connsiteX2" fmla="*/ 4572000 w 5365630"/>
              <a:gd name="connsiteY2" fmla="*/ 6048672 h 6048672"/>
              <a:gd name="connsiteX3" fmla="*/ 0 w 5365630"/>
              <a:gd name="connsiteY3" fmla="*/ 6048672 h 6048672"/>
              <a:gd name="connsiteX4" fmla="*/ 0 w 5365630"/>
              <a:gd name="connsiteY4" fmla="*/ 0 h 6048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5630" h="6048672">
                <a:moveTo>
                  <a:pt x="0" y="0"/>
                </a:moveTo>
                <a:lnTo>
                  <a:pt x="4572000" y="0"/>
                </a:lnTo>
                <a:cubicBezTo>
                  <a:pt x="5279366" y="3011396"/>
                  <a:pt x="5365630" y="2976891"/>
                  <a:pt x="4572000" y="6048672"/>
                </a:cubicBezTo>
                <a:lnTo>
                  <a:pt x="0" y="6048672"/>
                </a:lnTo>
                <a:lnTo>
                  <a:pt x="0" y="0"/>
                </a:lnTo>
                <a:close/>
              </a:path>
            </a:pathLst>
          </a:custGeom>
          <a:blipFill>
            <a:blip r:embed="rId3" cstate="print">
              <a:lum bright="30000" contrast="40000"/>
              <a:alphaModFix amt="67000"/>
            </a:blip>
            <a:stretch>
              <a:fillRect/>
            </a:stretch>
          </a:blipFill>
          <a:ln>
            <a:noFill/>
          </a:ln>
          <a:scene3d>
            <a:camera prst="orthographicFront"/>
            <a:lightRig rig="threePt" dir="t">
              <a:rot lat="0" lon="0" rev="16800000"/>
            </a:lightRig>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Forma libre"/>
          <p:cNvSpPr/>
          <p:nvPr/>
        </p:nvSpPr>
        <p:spPr>
          <a:xfrm>
            <a:off x="0" y="-315416"/>
            <a:ext cx="9144000" cy="108012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37000">
                <a:srgbClr val="FFC000"/>
              </a:gs>
              <a:gs pos="0">
                <a:srgbClr val="FFFF99"/>
              </a:gs>
              <a:gs pos="6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rot="10800000">
            <a:off x="0" y="6021287"/>
            <a:ext cx="9144000" cy="1025851"/>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37000">
                <a:srgbClr val="FFC000"/>
              </a:gs>
              <a:gs pos="0">
                <a:srgbClr val="FFFF99"/>
              </a:gs>
              <a:gs pos="6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17" presetClass="exit" presetSubtype="8" fill="hold" nodeType="withEffect">
                                  <p:stCondLst>
                                    <p:cond delay="0"/>
                                  </p:stCondLst>
                                  <p:childTnLst>
                                    <p:anim calcmode="lin" valueType="num">
                                      <p:cBhvr>
                                        <p:cTn id="16" dur="3000"/>
                                        <p:tgtEl>
                                          <p:spTgt spid="8"/>
                                        </p:tgtEl>
                                        <p:attrNameLst>
                                          <p:attrName>ppt_x</p:attrName>
                                        </p:attrNameLst>
                                      </p:cBhvr>
                                      <p:tavLst>
                                        <p:tav tm="0">
                                          <p:val>
                                            <p:strVal val="ppt_x"/>
                                          </p:val>
                                        </p:tav>
                                        <p:tav tm="100000">
                                          <p:val>
                                            <p:strVal val="ppt_x-ppt_w/2"/>
                                          </p:val>
                                        </p:tav>
                                      </p:tavLst>
                                    </p:anim>
                                    <p:anim calcmode="lin" valueType="num">
                                      <p:cBhvr>
                                        <p:cTn id="17" dur="3000"/>
                                        <p:tgtEl>
                                          <p:spTgt spid="8"/>
                                        </p:tgtEl>
                                        <p:attrNameLst>
                                          <p:attrName>ppt_y</p:attrName>
                                        </p:attrNameLst>
                                      </p:cBhvr>
                                      <p:tavLst>
                                        <p:tav tm="0">
                                          <p:val>
                                            <p:strVal val="ppt_y"/>
                                          </p:val>
                                        </p:tav>
                                        <p:tav tm="100000">
                                          <p:val>
                                            <p:strVal val="ppt_y"/>
                                          </p:val>
                                        </p:tav>
                                      </p:tavLst>
                                    </p:anim>
                                    <p:anim calcmode="lin" valueType="num">
                                      <p:cBhvr>
                                        <p:cTn id="18" dur="3000"/>
                                        <p:tgtEl>
                                          <p:spTgt spid="8"/>
                                        </p:tgtEl>
                                        <p:attrNameLst>
                                          <p:attrName>ppt_w</p:attrName>
                                        </p:attrNameLst>
                                      </p:cBhvr>
                                      <p:tavLst>
                                        <p:tav tm="0">
                                          <p:val>
                                            <p:strVal val="ppt_w"/>
                                          </p:val>
                                        </p:tav>
                                        <p:tav tm="100000">
                                          <p:val>
                                            <p:fltVal val="0"/>
                                          </p:val>
                                        </p:tav>
                                      </p:tavLst>
                                    </p:anim>
                                    <p:anim calcmode="lin" valueType="num">
                                      <p:cBhvr>
                                        <p:cTn id="19" dur="3000"/>
                                        <p:tgtEl>
                                          <p:spTgt spid="8"/>
                                        </p:tgtEl>
                                        <p:attrNameLst>
                                          <p:attrName>ppt_h</p:attrName>
                                        </p:attrNameLst>
                                      </p:cBhvr>
                                      <p:tavLst>
                                        <p:tav tm="0">
                                          <p:val>
                                            <p:strVal val="ppt_h"/>
                                          </p:val>
                                        </p:tav>
                                        <p:tav tm="100000">
                                          <p:val>
                                            <p:strVal val="ppt_h"/>
                                          </p:val>
                                        </p:tav>
                                      </p:tavLst>
                                    </p:anim>
                                    <p:set>
                                      <p:cBhvr>
                                        <p:cTn id="20"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p:cNvPicPr>
            <a:picLocks noChangeAspect="1" noChangeArrowheads="1"/>
          </p:cNvPicPr>
          <p:nvPr/>
        </p:nvPicPr>
        <p:blipFill>
          <a:blip r:embed="rId2" cstate="print"/>
          <a:srcRect t="13009" r="4029" b="10212"/>
          <a:stretch>
            <a:fillRect/>
          </a:stretch>
        </p:blipFill>
        <p:spPr bwMode="auto">
          <a:xfrm>
            <a:off x="0" y="620688"/>
            <a:ext cx="9144000" cy="5904656"/>
          </a:xfrm>
          <a:prstGeom prst="rect">
            <a:avLst/>
          </a:prstGeom>
          <a:noFill/>
          <a:ln w="9525">
            <a:noFill/>
            <a:miter lim="800000"/>
            <a:headEnd/>
            <a:tailEnd/>
          </a:ln>
        </p:spPr>
      </p:pic>
      <p:pic>
        <p:nvPicPr>
          <p:cNvPr id="5" name="Picture 2"/>
          <p:cNvPicPr>
            <a:picLocks noChangeAspect="1" noChangeArrowheads="1"/>
          </p:cNvPicPr>
          <p:nvPr/>
        </p:nvPicPr>
        <p:blipFill>
          <a:blip r:embed="rId3" cstate="print">
            <a:lum contrast="40000"/>
            <a:extLst>
              <a:ext uri="{28A0092B-C50C-407E-A947-70E740481C1C}">
                <a14:useLocalDpi xmlns="" xmlns:a14="http://schemas.microsoft.com/office/drawing/2010/main" val="0"/>
              </a:ext>
            </a:extLst>
          </a:blip>
          <a:srcRect l="3567" r="50772"/>
          <a:stretch>
            <a:fillRect/>
          </a:stretch>
        </p:blipFill>
        <p:spPr bwMode="auto">
          <a:xfrm flipH="1">
            <a:off x="4499992" y="764704"/>
            <a:ext cx="4644008" cy="2304256"/>
          </a:xfrm>
          <a:prstGeom prst="moon">
            <a:avLst>
              <a:gd name="adj" fmla="val 19658"/>
            </a:avLst>
          </a:prstGeom>
          <a:gradFill>
            <a:gsLst>
              <a:gs pos="73000">
                <a:srgbClr val="FF0000">
                  <a:alpha val="31000"/>
                </a:srgbClr>
              </a:gs>
              <a:gs pos="15000">
                <a:srgbClr val="00CC00">
                  <a:lumMod val="0"/>
                  <a:alpha val="24000"/>
                </a:srgbClr>
              </a:gs>
              <a:gs pos="47000">
                <a:srgbClr val="FF0000">
                  <a:alpha val="18000"/>
                </a:srgbClr>
              </a:gs>
            </a:gsLst>
            <a:path path="circle">
              <a:fillToRect l="50000" t="50000" r="50000" b="50000"/>
            </a:path>
          </a:gradFill>
          <a:ln>
            <a:solidFill>
              <a:srgbClr val="FF0000"/>
            </a:solidFill>
          </a:ln>
          <a:effectLst>
            <a:outerShdw blurRad="50800" dist="50800" dir="5400000" algn="ctr" rotWithShape="0">
              <a:srgbClr val="FFC000"/>
            </a:outerShdw>
          </a:effectLst>
          <a:scene3d>
            <a:camera prst="orthographicFront"/>
            <a:lightRig rig="threePt" dir="t">
              <a:rot lat="0" lon="0" rev="3600000"/>
            </a:lightRig>
          </a:scene3d>
          <a:sp3d prstMaterial="metal">
            <a:bevelT w="152400" h="50800" prst="softRound"/>
          </a:sp3d>
          <a:extLst/>
        </p:spPr>
      </p:pic>
      <p:pic>
        <p:nvPicPr>
          <p:cNvPr id="8" name="Picture 2"/>
          <p:cNvPicPr>
            <a:picLocks noChangeAspect="1" noChangeArrowheads="1"/>
          </p:cNvPicPr>
          <p:nvPr/>
        </p:nvPicPr>
        <p:blipFill>
          <a:blip r:embed="rId3" cstate="print">
            <a:lum contrast="40000"/>
            <a:extLst>
              <a:ext uri="{28A0092B-C50C-407E-A947-70E740481C1C}">
                <a14:useLocalDpi xmlns="" xmlns:a14="http://schemas.microsoft.com/office/drawing/2010/main" val="0"/>
              </a:ext>
            </a:extLst>
          </a:blip>
          <a:srcRect l="3567" r="50772"/>
          <a:stretch>
            <a:fillRect/>
          </a:stretch>
        </p:blipFill>
        <p:spPr bwMode="auto">
          <a:xfrm>
            <a:off x="0" y="764704"/>
            <a:ext cx="4644008" cy="2304256"/>
          </a:xfrm>
          <a:prstGeom prst="moon">
            <a:avLst>
              <a:gd name="adj" fmla="val 21476"/>
            </a:avLst>
          </a:prstGeom>
          <a:gradFill>
            <a:gsLst>
              <a:gs pos="73000">
                <a:srgbClr val="FF0000">
                  <a:alpha val="31000"/>
                </a:srgbClr>
              </a:gs>
              <a:gs pos="15000">
                <a:srgbClr val="00CC00">
                  <a:lumMod val="0"/>
                  <a:alpha val="24000"/>
                </a:srgbClr>
              </a:gs>
              <a:gs pos="47000">
                <a:srgbClr val="FF0000">
                  <a:alpha val="18000"/>
                </a:srgbClr>
              </a:gs>
            </a:gsLst>
            <a:path path="circle">
              <a:fillToRect l="50000" t="50000" r="50000" b="50000"/>
            </a:path>
          </a:gradFill>
          <a:ln>
            <a:solidFill>
              <a:srgbClr val="FF0000"/>
            </a:solidFill>
          </a:ln>
          <a:effectLst>
            <a:outerShdw blurRad="50800" dist="50800" dir="5400000" algn="ctr" rotWithShape="0">
              <a:srgbClr val="FFC000"/>
            </a:outerShdw>
          </a:effectLst>
          <a:scene3d>
            <a:camera prst="orthographicFront"/>
            <a:lightRig rig="threePt" dir="t">
              <a:rot lat="0" lon="0" rev="0"/>
            </a:lightRig>
          </a:scene3d>
          <a:sp3d prstMaterial="metal">
            <a:bevelT w="152400" h="50800" prst="softRound"/>
          </a:sp3d>
          <a:extLst/>
        </p:spPr>
      </p:pic>
      <p:pic>
        <p:nvPicPr>
          <p:cNvPr id="11" name="Picture 2"/>
          <p:cNvPicPr>
            <a:picLocks noChangeAspect="1" noChangeArrowheads="1"/>
          </p:cNvPicPr>
          <p:nvPr/>
        </p:nvPicPr>
        <p:blipFill>
          <a:blip r:embed="rId3" cstate="print">
            <a:lum contrast="40000"/>
            <a:extLst>
              <a:ext uri="{28A0092B-C50C-407E-A947-70E740481C1C}">
                <a14:useLocalDpi xmlns="" xmlns:a14="http://schemas.microsoft.com/office/drawing/2010/main" val="0"/>
              </a:ext>
            </a:extLst>
          </a:blip>
          <a:srcRect l="3567" r="50772"/>
          <a:stretch>
            <a:fillRect/>
          </a:stretch>
        </p:blipFill>
        <p:spPr bwMode="auto">
          <a:xfrm flipH="1">
            <a:off x="4499992" y="2276872"/>
            <a:ext cx="4644008" cy="2304256"/>
          </a:xfrm>
          <a:prstGeom prst="moon">
            <a:avLst>
              <a:gd name="adj" fmla="val 21173"/>
            </a:avLst>
          </a:prstGeom>
          <a:gradFill>
            <a:gsLst>
              <a:gs pos="73000">
                <a:srgbClr val="FF0000">
                  <a:alpha val="31000"/>
                </a:srgbClr>
              </a:gs>
              <a:gs pos="15000">
                <a:srgbClr val="00CC00">
                  <a:lumMod val="0"/>
                  <a:alpha val="24000"/>
                </a:srgbClr>
              </a:gs>
              <a:gs pos="47000">
                <a:srgbClr val="FF0000">
                  <a:alpha val="18000"/>
                </a:srgbClr>
              </a:gs>
            </a:gsLst>
            <a:path path="circle">
              <a:fillToRect l="50000" t="50000" r="50000" b="50000"/>
            </a:path>
          </a:gradFill>
          <a:ln>
            <a:solidFill>
              <a:srgbClr val="FF0000"/>
            </a:solidFill>
          </a:ln>
          <a:effectLst>
            <a:outerShdw blurRad="50800" dist="50800" dir="5400000" algn="ctr" rotWithShape="0">
              <a:srgbClr val="FFC000"/>
            </a:outerShdw>
          </a:effectLst>
          <a:scene3d>
            <a:camera prst="orthographicFront"/>
            <a:lightRig rig="threePt" dir="t">
              <a:rot lat="0" lon="0" rev="3600000"/>
            </a:lightRig>
          </a:scene3d>
          <a:sp3d prstMaterial="metal">
            <a:bevelT w="152400" h="50800" prst="softRound"/>
          </a:sp3d>
          <a:extLst/>
        </p:spPr>
      </p:pic>
      <p:pic>
        <p:nvPicPr>
          <p:cNvPr id="12" name="Picture 2"/>
          <p:cNvPicPr>
            <a:picLocks noChangeAspect="1" noChangeArrowheads="1"/>
          </p:cNvPicPr>
          <p:nvPr/>
        </p:nvPicPr>
        <p:blipFill>
          <a:blip r:embed="rId3" cstate="print">
            <a:lum contrast="40000"/>
            <a:extLst>
              <a:ext uri="{28A0092B-C50C-407E-A947-70E740481C1C}">
                <a14:useLocalDpi xmlns="" xmlns:a14="http://schemas.microsoft.com/office/drawing/2010/main" val="0"/>
              </a:ext>
            </a:extLst>
          </a:blip>
          <a:srcRect l="3567" r="50772"/>
          <a:stretch>
            <a:fillRect/>
          </a:stretch>
        </p:blipFill>
        <p:spPr bwMode="auto">
          <a:xfrm flipH="1">
            <a:off x="4499992" y="3861048"/>
            <a:ext cx="4644008" cy="2304256"/>
          </a:xfrm>
          <a:prstGeom prst="moon">
            <a:avLst>
              <a:gd name="adj" fmla="val 21779"/>
            </a:avLst>
          </a:prstGeom>
          <a:gradFill>
            <a:gsLst>
              <a:gs pos="73000">
                <a:srgbClr val="FF0000">
                  <a:alpha val="31000"/>
                </a:srgbClr>
              </a:gs>
              <a:gs pos="15000">
                <a:srgbClr val="00CC00">
                  <a:lumMod val="0"/>
                  <a:alpha val="24000"/>
                </a:srgbClr>
              </a:gs>
              <a:gs pos="47000">
                <a:srgbClr val="FF0000">
                  <a:alpha val="18000"/>
                </a:srgbClr>
              </a:gs>
            </a:gsLst>
            <a:path path="circle">
              <a:fillToRect l="50000" t="50000" r="50000" b="50000"/>
            </a:path>
          </a:gradFill>
          <a:ln>
            <a:solidFill>
              <a:srgbClr val="FF0000"/>
            </a:solidFill>
          </a:ln>
          <a:effectLst>
            <a:outerShdw blurRad="50800" dist="50800" dir="5400000" algn="ctr" rotWithShape="0">
              <a:srgbClr val="FFC000"/>
            </a:outerShdw>
          </a:effectLst>
          <a:scene3d>
            <a:camera prst="orthographicFront"/>
            <a:lightRig rig="threePt" dir="t">
              <a:rot lat="0" lon="0" rev="3600000"/>
            </a:lightRig>
          </a:scene3d>
          <a:sp3d prstMaterial="metal">
            <a:bevelT w="152400" h="50800" prst="softRound"/>
          </a:sp3d>
          <a:extLst/>
        </p:spPr>
      </p:pic>
      <p:pic>
        <p:nvPicPr>
          <p:cNvPr id="13" name="Picture 2"/>
          <p:cNvPicPr>
            <a:picLocks noChangeAspect="1" noChangeArrowheads="1"/>
          </p:cNvPicPr>
          <p:nvPr/>
        </p:nvPicPr>
        <p:blipFill>
          <a:blip r:embed="rId3" cstate="print">
            <a:lum contrast="40000"/>
            <a:extLst>
              <a:ext uri="{28A0092B-C50C-407E-A947-70E740481C1C}">
                <a14:useLocalDpi xmlns="" xmlns:a14="http://schemas.microsoft.com/office/drawing/2010/main" val="0"/>
              </a:ext>
            </a:extLst>
          </a:blip>
          <a:srcRect l="3567" r="50772"/>
          <a:stretch>
            <a:fillRect/>
          </a:stretch>
        </p:blipFill>
        <p:spPr bwMode="auto">
          <a:xfrm>
            <a:off x="0" y="2276872"/>
            <a:ext cx="4644008" cy="2304256"/>
          </a:xfrm>
          <a:prstGeom prst="moon">
            <a:avLst>
              <a:gd name="adj" fmla="val 19961"/>
            </a:avLst>
          </a:prstGeom>
          <a:gradFill>
            <a:gsLst>
              <a:gs pos="73000">
                <a:srgbClr val="FF0000">
                  <a:alpha val="31000"/>
                </a:srgbClr>
              </a:gs>
              <a:gs pos="15000">
                <a:srgbClr val="00CC00">
                  <a:lumMod val="0"/>
                  <a:alpha val="24000"/>
                </a:srgbClr>
              </a:gs>
              <a:gs pos="47000">
                <a:srgbClr val="FF0000">
                  <a:alpha val="18000"/>
                </a:srgbClr>
              </a:gs>
            </a:gsLst>
            <a:path path="circle">
              <a:fillToRect l="50000" t="50000" r="50000" b="50000"/>
            </a:path>
          </a:gradFill>
          <a:ln>
            <a:solidFill>
              <a:srgbClr val="FF0000"/>
            </a:solidFill>
          </a:ln>
          <a:effectLst>
            <a:outerShdw blurRad="50800" dist="50800" dir="5400000" algn="ctr" rotWithShape="0">
              <a:srgbClr val="FFC000"/>
            </a:outerShdw>
          </a:effectLst>
          <a:scene3d>
            <a:camera prst="orthographicFront"/>
            <a:lightRig rig="threePt" dir="t">
              <a:rot lat="0" lon="0" rev="0"/>
            </a:lightRig>
          </a:scene3d>
          <a:sp3d prstMaterial="metal">
            <a:bevelT w="152400" h="50800" prst="softRound"/>
          </a:sp3d>
          <a:extLst/>
        </p:spPr>
      </p:pic>
      <p:pic>
        <p:nvPicPr>
          <p:cNvPr id="14" name="Picture 2"/>
          <p:cNvPicPr>
            <a:picLocks noChangeAspect="1" noChangeArrowheads="1"/>
          </p:cNvPicPr>
          <p:nvPr/>
        </p:nvPicPr>
        <p:blipFill>
          <a:blip r:embed="rId3" cstate="print">
            <a:lum contrast="40000"/>
            <a:extLst>
              <a:ext uri="{28A0092B-C50C-407E-A947-70E740481C1C}">
                <a14:useLocalDpi xmlns="" xmlns:a14="http://schemas.microsoft.com/office/drawing/2010/main" val="0"/>
              </a:ext>
            </a:extLst>
          </a:blip>
          <a:srcRect l="3567" r="50772"/>
          <a:stretch>
            <a:fillRect/>
          </a:stretch>
        </p:blipFill>
        <p:spPr bwMode="auto">
          <a:xfrm>
            <a:off x="0" y="3861048"/>
            <a:ext cx="4644008" cy="2304256"/>
          </a:xfrm>
          <a:prstGeom prst="moon">
            <a:avLst>
              <a:gd name="adj" fmla="val 22990"/>
            </a:avLst>
          </a:prstGeom>
          <a:gradFill>
            <a:gsLst>
              <a:gs pos="73000">
                <a:srgbClr val="FF0000">
                  <a:alpha val="31000"/>
                </a:srgbClr>
              </a:gs>
              <a:gs pos="15000">
                <a:srgbClr val="00CC00">
                  <a:lumMod val="0"/>
                  <a:alpha val="24000"/>
                </a:srgbClr>
              </a:gs>
              <a:gs pos="47000">
                <a:srgbClr val="FF0000">
                  <a:alpha val="18000"/>
                </a:srgbClr>
              </a:gs>
            </a:gsLst>
            <a:path path="circle">
              <a:fillToRect l="50000" t="50000" r="50000" b="50000"/>
            </a:path>
          </a:gradFill>
          <a:ln>
            <a:solidFill>
              <a:srgbClr val="FF0000"/>
            </a:solidFill>
          </a:ln>
          <a:effectLst>
            <a:outerShdw blurRad="50800" dist="50800" dir="5400000" algn="ctr" rotWithShape="0">
              <a:srgbClr val="FFC000"/>
            </a:outerShdw>
          </a:effectLst>
          <a:scene3d>
            <a:camera prst="orthographicFront"/>
            <a:lightRig rig="threePt" dir="t">
              <a:rot lat="0" lon="0" rev="0"/>
            </a:lightRig>
          </a:scene3d>
          <a:sp3d prstMaterial="metal">
            <a:bevelT w="152400" h="50800" prst="softRound"/>
          </a:sp3d>
          <a:extLst/>
        </p:spPr>
      </p:pic>
      <p:pic>
        <p:nvPicPr>
          <p:cNvPr id="9" name="Picture 2"/>
          <p:cNvPicPr>
            <a:picLocks noChangeAspect="1" noChangeArrowheads="1"/>
          </p:cNvPicPr>
          <p:nvPr/>
        </p:nvPicPr>
        <p:blipFill>
          <a:blip r:embed="rId2" cstate="print"/>
          <a:srcRect t="13009" r="4029" b="10212"/>
          <a:stretch>
            <a:fillRect/>
          </a:stretch>
        </p:blipFill>
        <p:spPr bwMode="auto">
          <a:xfrm>
            <a:off x="0" y="620688"/>
            <a:ext cx="9144000" cy="5904656"/>
          </a:xfrm>
          <a:prstGeom prst="rect">
            <a:avLst/>
          </a:prstGeom>
          <a:noFill/>
          <a:ln w="9525">
            <a:noFill/>
            <a:miter lim="800000"/>
            <a:headEnd/>
            <a:tailEnd/>
          </a:ln>
        </p:spPr>
      </p:pic>
      <p:sp>
        <p:nvSpPr>
          <p:cNvPr id="6" name="5 Forma libre"/>
          <p:cNvSpPr/>
          <p:nvPr/>
        </p:nvSpPr>
        <p:spPr>
          <a:xfrm>
            <a:off x="0" y="1"/>
            <a:ext cx="9144000"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9000">
                <a:srgbClr val="C00000">
                  <a:lumMod val="63000"/>
                </a:srgbClr>
              </a:gs>
              <a:gs pos="50000">
                <a:srgbClr val="FF0101"/>
              </a:gs>
              <a:gs pos="10000">
                <a:srgbClr val="FFFF99">
                  <a:lumMod val="72000"/>
                </a:srgbClr>
              </a:gs>
              <a:gs pos="8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gradFill>
                <a:gsLst>
                  <a:gs pos="0">
                    <a:srgbClr val="FF3399"/>
                  </a:gs>
                  <a:gs pos="25000">
                    <a:srgbClr val="FF6633"/>
                  </a:gs>
                  <a:gs pos="50000">
                    <a:srgbClr val="FFFF00"/>
                  </a:gs>
                  <a:gs pos="75000">
                    <a:schemeClr val="accent6">
                      <a:lumMod val="75000"/>
                    </a:schemeClr>
                  </a:gs>
                  <a:gs pos="100000">
                    <a:schemeClr val="accent2">
                      <a:lumMod val="50000"/>
                    </a:schemeClr>
                  </a:gs>
                </a:gsLst>
                <a:path path="shape">
                  <a:fillToRect l="50000" t="50000" r="50000" b="50000"/>
                </a:path>
              </a:gradFill>
            </a:endParaRPr>
          </a:p>
        </p:txBody>
      </p:sp>
      <p:sp>
        <p:nvSpPr>
          <p:cNvPr id="7" name="6 Forma libre"/>
          <p:cNvSpPr/>
          <p:nvPr/>
        </p:nvSpPr>
        <p:spPr>
          <a:xfrm rot="10800000">
            <a:off x="0" y="6093295"/>
            <a:ext cx="9144000" cy="108011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9000">
                <a:srgbClr val="C00000">
                  <a:lumMod val="63000"/>
                </a:srgbClr>
              </a:gs>
              <a:gs pos="50000">
                <a:srgbClr val="FF0101"/>
              </a:gs>
              <a:gs pos="10000">
                <a:srgbClr val="FFFF99">
                  <a:lumMod val="72000"/>
                </a:srgbClr>
              </a:gs>
              <a:gs pos="8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6" presetClass="entr" presetSubtype="1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ircle(in)">
                                      <p:cBhvr>
                                        <p:cTn id="21" dur="3000"/>
                                        <p:tgtEl>
                                          <p:spTgt spid="8"/>
                                        </p:tgtEl>
                                      </p:cBhvr>
                                    </p:animEffect>
                                  </p:childTnLst>
                                </p:cTn>
                              </p:par>
                              <p:par>
                                <p:cTn id="22" presetID="23" presetClass="entr" presetSubtype="288"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3000" fill="hold"/>
                                        <p:tgtEl>
                                          <p:spTgt spid="10"/>
                                        </p:tgtEl>
                                        <p:attrNameLst>
                                          <p:attrName>ppt_w</p:attrName>
                                        </p:attrNameLst>
                                      </p:cBhvr>
                                      <p:tavLst>
                                        <p:tav tm="0">
                                          <p:val>
                                            <p:strVal val="4/3*#ppt_w"/>
                                          </p:val>
                                        </p:tav>
                                        <p:tav tm="100000">
                                          <p:val>
                                            <p:strVal val="#ppt_w"/>
                                          </p:val>
                                        </p:tav>
                                      </p:tavLst>
                                    </p:anim>
                                    <p:anim calcmode="lin" valueType="num">
                                      <p:cBhvr>
                                        <p:cTn id="25" dur="3000" fill="hold"/>
                                        <p:tgtEl>
                                          <p:spTgt spid="10"/>
                                        </p:tgtEl>
                                        <p:attrNameLst>
                                          <p:attrName>ppt_h</p:attrName>
                                        </p:attrNameLst>
                                      </p:cBhvr>
                                      <p:tavLst>
                                        <p:tav tm="0">
                                          <p:val>
                                            <p:strVal val="4/3*#ppt_h"/>
                                          </p:val>
                                        </p:tav>
                                        <p:tav tm="100000">
                                          <p:val>
                                            <p:strVal val="#ppt_h"/>
                                          </p:val>
                                        </p:tav>
                                      </p:tavLst>
                                    </p:anim>
                                  </p:childTnLst>
                                </p:cTn>
                              </p:par>
                              <p:par>
                                <p:cTn id="26" presetID="2" presetClass="entr" presetSubtype="8"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3000" fill="hold"/>
                                        <p:tgtEl>
                                          <p:spTgt spid="11"/>
                                        </p:tgtEl>
                                        <p:attrNameLst>
                                          <p:attrName>ppt_x</p:attrName>
                                        </p:attrNameLst>
                                      </p:cBhvr>
                                      <p:tavLst>
                                        <p:tav tm="0">
                                          <p:val>
                                            <p:strVal val="0-#ppt_w/2"/>
                                          </p:val>
                                        </p:tav>
                                        <p:tav tm="100000">
                                          <p:val>
                                            <p:strVal val="#ppt_x"/>
                                          </p:val>
                                        </p:tav>
                                      </p:tavLst>
                                    </p:anim>
                                    <p:anim calcmode="lin" valueType="num">
                                      <p:cBhvr additive="base">
                                        <p:cTn id="29" dur="3000" fill="hold"/>
                                        <p:tgtEl>
                                          <p:spTgt spid="11"/>
                                        </p:tgtEl>
                                        <p:attrNameLst>
                                          <p:attrName>ppt_y</p:attrName>
                                        </p:attrNameLst>
                                      </p:cBhvr>
                                      <p:tavLst>
                                        <p:tav tm="0">
                                          <p:val>
                                            <p:strVal val="#ppt_y"/>
                                          </p:val>
                                        </p:tav>
                                        <p:tav tm="100000">
                                          <p:val>
                                            <p:strVal val="#ppt_y"/>
                                          </p:val>
                                        </p:tav>
                                      </p:tavLst>
                                    </p:anim>
                                  </p:childTnLst>
                                </p:cTn>
                              </p:par>
                              <p:par>
                                <p:cTn id="30" presetID="6" presetClass="entr" presetSubtype="16"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circle(in)">
                                      <p:cBhvr>
                                        <p:cTn id="32" dur="3000"/>
                                        <p:tgtEl>
                                          <p:spTgt spid="11"/>
                                        </p:tgtEl>
                                      </p:cBhvr>
                                    </p:animEffect>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6"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circle(in)">
                                      <p:cBhvr>
                                        <p:cTn id="39" dur="3000"/>
                                        <p:tgtEl>
                                          <p:spTgt spid="12"/>
                                        </p:tgtEl>
                                      </p:cBhvr>
                                    </p:animEffect>
                                  </p:childTnLst>
                                </p:cTn>
                              </p:par>
                              <p:par>
                                <p:cTn id="40" presetID="2" presetClass="entr" presetSubtype="2"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6" presetClass="entr" presetSubtype="16"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circle(in)">
                                      <p:cBhvr>
                                        <p:cTn id="46" dur="3000"/>
                                        <p:tgtEl>
                                          <p:spTgt spid="13"/>
                                        </p:tgtEl>
                                      </p:cBhvr>
                                    </p:animEffect>
                                  </p:childTnLst>
                                </p:cTn>
                              </p:par>
                              <p:par>
                                <p:cTn id="47" presetID="2" presetClass="entr" presetSubtype="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1+#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6"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circle(in)">
                                      <p:cBhvr>
                                        <p:cTn id="53" dur="3000"/>
                                        <p:tgtEl>
                                          <p:spTgt spid="14"/>
                                        </p:tgtEl>
                                      </p:cBhvr>
                                    </p:animEffect>
                                  </p:childTnLst>
                                </p:cTn>
                              </p:par>
                            </p:childTnLst>
                          </p:cTn>
                        </p:par>
                        <p:par>
                          <p:cTn id="54" fill="hold">
                            <p:stCondLst>
                              <p:cond delay="3000"/>
                            </p:stCondLst>
                            <p:childTnLst>
                              <p:par>
                                <p:cTn id="55" presetID="2" presetClass="exit" presetSubtype="8" fill="hold" nodeType="afterEffect">
                                  <p:stCondLst>
                                    <p:cond delay="0"/>
                                  </p:stCondLst>
                                  <p:childTnLst>
                                    <p:anim calcmode="lin" valueType="num">
                                      <p:cBhvr additive="base">
                                        <p:cTn id="56" dur="3000"/>
                                        <p:tgtEl>
                                          <p:spTgt spid="5"/>
                                        </p:tgtEl>
                                        <p:attrNameLst>
                                          <p:attrName>ppt_x</p:attrName>
                                        </p:attrNameLst>
                                      </p:cBhvr>
                                      <p:tavLst>
                                        <p:tav tm="0">
                                          <p:val>
                                            <p:strVal val="ppt_x"/>
                                          </p:val>
                                        </p:tav>
                                        <p:tav tm="100000">
                                          <p:val>
                                            <p:strVal val="0-ppt_w/2"/>
                                          </p:val>
                                        </p:tav>
                                      </p:tavLst>
                                    </p:anim>
                                    <p:anim calcmode="lin" valueType="num">
                                      <p:cBhvr additive="base">
                                        <p:cTn id="57" dur="3000"/>
                                        <p:tgtEl>
                                          <p:spTgt spid="5"/>
                                        </p:tgtEl>
                                        <p:attrNameLst>
                                          <p:attrName>ppt_y</p:attrName>
                                        </p:attrNameLst>
                                      </p:cBhvr>
                                      <p:tavLst>
                                        <p:tav tm="0">
                                          <p:val>
                                            <p:strVal val="ppt_y"/>
                                          </p:val>
                                        </p:tav>
                                        <p:tav tm="100000">
                                          <p:val>
                                            <p:strVal val="ppt_y"/>
                                          </p:val>
                                        </p:tav>
                                      </p:tavLst>
                                    </p:anim>
                                    <p:set>
                                      <p:cBhvr>
                                        <p:cTn id="58" dur="1" fill="hold">
                                          <p:stCondLst>
                                            <p:cond delay="2999"/>
                                          </p:stCondLst>
                                        </p:cTn>
                                        <p:tgtEl>
                                          <p:spTgt spid="5"/>
                                        </p:tgtEl>
                                        <p:attrNameLst>
                                          <p:attrName>style.visibility</p:attrName>
                                        </p:attrNameLst>
                                      </p:cBhvr>
                                      <p:to>
                                        <p:strVal val="hidden"/>
                                      </p:to>
                                    </p:set>
                                  </p:childTnLst>
                                </p:cTn>
                              </p:par>
                              <p:par>
                                <p:cTn id="59" presetID="2" presetClass="exit" presetSubtype="2" fill="hold" nodeType="withEffect">
                                  <p:stCondLst>
                                    <p:cond delay="0"/>
                                  </p:stCondLst>
                                  <p:childTnLst>
                                    <p:anim calcmode="lin" valueType="num">
                                      <p:cBhvr additive="base">
                                        <p:cTn id="60" dur="3000"/>
                                        <p:tgtEl>
                                          <p:spTgt spid="8"/>
                                        </p:tgtEl>
                                        <p:attrNameLst>
                                          <p:attrName>ppt_x</p:attrName>
                                        </p:attrNameLst>
                                      </p:cBhvr>
                                      <p:tavLst>
                                        <p:tav tm="0">
                                          <p:val>
                                            <p:strVal val="ppt_x"/>
                                          </p:val>
                                        </p:tav>
                                        <p:tav tm="100000">
                                          <p:val>
                                            <p:strVal val="1+ppt_w/2"/>
                                          </p:val>
                                        </p:tav>
                                      </p:tavLst>
                                    </p:anim>
                                    <p:anim calcmode="lin" valueType="num">
                                      <p:cBhvr additive="base">
                                        <p:cTn id="61" dur="3000"/>
                                        <p:tgtEl>
                                          <p:spTgt spid="8"/>
                                        </p:tgtEl>
                                        <p:attrNameLst>
                                          <p:attrName>ppt_y</p:attrName>
                                        </p:attrNameLst>
                                      </p:cBhvr>
                                      <p:tavLst>
                                        <p:tav tm="0">
                                          <p:val>
                                            <p:strVal val="ppt_y"/>
                                          </p:val>
                                        </p:tav>
                                        <p:tav tm="100000">
                                          <p:val>
                                            <p:strVal val="ppt_y"/>
                                          </p:val>
                                        </p:tav>
                                      </p:tavLst>
                                    </p:anim>
                                    <p:set>
                                      <p:cBhvr>
                                        <p:cTn id="62" dur="1" fill="hold">
                                          <p:stCondLst>
                                            <p:cond delay="2999"/>
                                          </p:stCondLst>
                                        </p:cTn>
                                        <p:tgtEl>
                                          <p:spTgt spid="8"/>
                                        </p:tgtEl>
                                        <p:attrNameLst>
                                          <p:attrName>style.visibility</p:attrName>
                                        </p:attrNameLst>
                                      </p:cBhvr>
                                      <p:to>
                                        <p:strVal val="hidden"/>
                                      </p:to>
                                    </p:set>
                                  </p:childTnLst>
                                </p:cTn>
                              </p:par>
                              <p:par>
                                <p:cTn id="63" presetID="2" presetClass="exit" presetSubtype="8" fill="hold" nodeType="withEffect">
                                  <p:stCondLst>
                                    <p:cond delay="0"/>
                                  </p:stCondLst>
                                  <p:childTnLst>
                                    <p:anim calcmode="lin" valueType="num">
                                      <p:cBhvr additive="base">
                                        <p:cTn id="64" dur="3000"/>
                                        <p:tgtEl>
                                          <p:spTgt spid="11"/>
                                        </p:tgtEl>
                                        <p:attrNameLst>
                                          <p:attrName>ppt_x</p:attrName>
                                        </p:attrNameLst>
                                      </p:cBhvr>
                                      <p:tavLst>
                                        <p:tav tm="0">
                                          <p:val>
                                            <p:strVal val="ppt_x"/>
                                          </p:val>
                                        </p:tav>
                                        <p:tav tm="100000">
                                          <p:val>
                                            <p:strVal val="0-ppt_w/2"/>
                                          </p:val>
                                        </p:tav>
                                      </p:tavLst>
                                    </p:anim>
                                    <p:anim calcmode="lin" valueType="num">
                                      <p:cBhvr additive="base">
                                        <p:cTn id="65" dur="3000"/>
                                        <p:tgtEl>
                                          <p:spTgt spid="11"/>
                                        </p:tgtEl>
                                        <p:attrNameLst>
                                          <p:attrName>ppt_y</p:attrName>
                                        </p:attrNameLst>
                                      </p:cBhvr>
                                      <p:tavLst>
                                        <p:tav tm="0">
                                          <p:val>
                                            <p:strVal val="ppt_y"/>
                                          </p:val>
                                        </p:tav>
                                        <p:tav tm="100000">
                                          <p:val>
                                            <p:strVal val="ppt_y"/>
                                          </p:val>
                                        </p:tav>
                                      </p:tavLst>
                                    </p:anim>
                                    <p:set>
                                      <p:cBhvr>
                                        <p:cTn id="66" dur="1" fill="hold">
                                          <p:stCondLst>
                                            <p:cond delay="2999"/>
                                          </p:stCondLst>
                                        </p:cTn>
                                        <p:tgtEl>
                                          <p:spTgt spid="11"/>
                                        </p:tgtEl>
                                        <p:attrNameLst>
                                          <p:attrName>style.visibility</p:attrName>
                                        </p:attrNameLst>
                                      </p:cBhvr>
                                      <p:to>
                                        <p:strVal val="hidden"/>
                                      </p:to>
                                    </p:set>
                                  </p:childTnLst>
                                </p:cTn>
                              </p:par>
                              <p:par>
                                <p:cTn id="67" presetID="2" presetClass="exit" presetSubtype="8" fill="hold" nodeType="withEffect">
                                  <p:stCondLst>
                                    <p:cond delay="0"/>
                                  </p:stCondLst>
                                  <p:childTnLst>
                                    <p:anim calcmode="lin" valueType="num">
                                      <p:cBhvr additive="base">
                                        <p:cTn id="68" dur="3000"/>
                                        <p:tgtEl>
                                          <p:spTgt spid="12"/>
                                        </p:tgtEl>
                                        <p:attrNameLst>
                                          <p:attrName>ppt_x</p:attrName>
                                        </p:attrNameLst>
                                      </p:cBhvr>
                                      <p:tavLst>
                                        <p:tav tm="0">
                                          <p:val>
                                            <p:strVal val="ppt_x"/>
                                          </p:val>
                                        </p:tav>
                                        <p:tav tm="100000">
                                          <p:val>
                                            <p:strVal val="0-ppt_w/2"/>
                                          </p:val>
                                        </p:tav>
                                      </p:tavLst>
                                    </p:anim>
                                    <p:anim calcmode="lin" valueType="num">
                                      <p:cBhvr additive="base">
                                        <p:cTn id="69" dur="3000"/>
                                        <p:tgtEl>
                                          <p:spTgt spid="12"/>
                                        </p:tgtEl>
                                        <p:attrNameLst>
                                          <p:attrName>ppt_y</p:attrName>
                                        </p:attrNameLst>
                                      </p:cBhvr>
                                      <p:tavLst>
                                        <p:tav tm="0">
                                          <p:val>
                                            <p:strVal val="ppt_y"/>
                                          </p:val>
                                        </p:tav>
                                        <p:tav tm="100000">
                                          <p:val>
                                            <p:strVal val="ppt_y"/>
                                          </p:val>
                                        </p:tav>
                                      </p:tavLst>
                                    </p:anim>
                                    <p:set>
                                      <p:cBhvr>
                                        <p:cTn id="70" dur="1" fill="hold">
                                          <p:stCondLst>
                                            <p:cond delay="2999"/>
                                          </p:stCondLst>
                                        </p:cTn>
                                        <p:tgtEl>
                                          <p:spTgt spid="12"/>
                                        </p:tgtEl>
                                        <p:attrNameLst>
                                          <p:attrName>style.visibility</p:attrName>
                                        </p:attrNameLst>
                                      </p:cBhvr>
                                      <p:to>
                                        <p:strVal val="hidden"/>
                                      </p:to>
                                    </p:set>
                                  </p:childTnLst>
                                </p:cTn>
                              </p:par>
                              <p:par>
                                <p:cTn id="71" presetID="2" presetClass="exit" presetSubtype="2" fill="hold" nodeType="withEffect">
                                  <p:stCondLst>
                                    <p:cond delay="0"/>
                                  </p:stCondLst>
                                  <p:childTnLst>
                                    <p:anim calcmode="lin" valueType="num">
                                      <p:cBhvr additive="base">
                                        <p:cTn id="72" dur="3000"/>
                                        <p:tgtEl>
                                          <p:spTgt spid="13"/>
                                        </p:tgtEl>
                                        <p:attrNameLst>
                                          <p:attrName>ppt_x</p:attrName>
                                        </p:attrNameLst>
                                      </p:cBhvr>
                                      <p:tavLst>
                                        <p:tav tm="0">
                                          <p:val>
                                            <p:strVal val="ppt_x"/>
                                          </p:val>
                                        </p:tav>
                                        <p:tav tm="100000">
                                          <p:val>
                                            <p:strVal val="1+ppt_w/2"/>
                                          </p:val>
                                        </p:tav>
                                      </p:tavLst>
                                    </p:anim>
                                    <p:anim calcmode="lin" valueType="num">
                                      <p:cBhvr additive="base">
                                        <p:cTn id="73" dur="3000"/>
                                        <p:tgtEl>
                                          <p:spTgt spid="13"/>
                                        </p:tgtEl>
                                        <p:attrNameLst>
                                          <p:attrName>ppt_y</p:attrName>
                                        </p:attrNameLst>
                                      </p:cBhvr>
                                      <p:tavLst>
                                        <p:tav tm="0">
                                          <p:val>
                                            <p:strVal val="ppt_y"/>
                                          </p:val>
                                        </p:tav>
                                        <p:tav tm="100000">
                                          <p:val>
                                            <p:strVal val="ppt_y"/>
                                          </p:val>
                                        </p:tav>
                                      </p:tavLst>
                                    </p:anim>
                                    <p:set>
                                      <p:cBhvr>
                                        <p:cTn id="74" dur="1" fill="hold">
                                          <p:stCondLst>
                                            <p:cond delay="2999"/>
                                          </p:stCondLst>
                                        </p:cTn>
                                        <p:tgtEl>
                                          <p:spTgt spid="13"/>
                                        </p:tgtEl>
                                        <p:attrNameLst>
                                          <p:attrName>style.visibility</p:attrName>
                                        </p:attrNameLst>
                                      </p:cBhvr>
                                      <p:to>
                                        <p:strVal val="hidden"/>
                                      </p:to>
                                    </p:set>
                                  </p:childTnLst>
                                </p:cTn>
                              </p:par>
                              <p:par>
                                <p:cTn id="75" presetID="2" presetClass="exit" presetSubtype="2" fill="hold" nodeType="withEffect">
                                  <p:stCondLst>
                                    <p:cond delay="0"/>
                                  </p:stCondLst>
                                  <p:childTnLst>
                                    <p:anim calcmode="lin" valueType="num">
                                      <p:cBhvr additive="base">
                                        <p:cTn id="76" dur="3000"/>
                                        <p:tgtEl>
                                          <p:spTgt spid="14"/>
                                        </p:tgtEl>
                                        <p:attrNameLst>
                                          <p:attrName>ppt_x</p:attrName>
                                        </p:attrNameLst>
                                      </p:cBhvr>
                                      <p:tavLst>
                                        <p:tav tm="0">
                                          <p:val>
                                            <p:strVal val="ppt_x"/>
                                          </p:val>
                                        </p:tav>
                                        <p:tav tm="100000">
                                          <p:val>
                                            <p:strVal val="1+ppt_w/2"/>
                                          </p:val>
                                        </p:tav>
                                      </p:tavLst>
                                    </p:anim>
                                    <p:anim calcmode="lin" valueType="num">
                                      <p:cBhvr additive="base">
                                        <p:cTn id="77" dur="3000"/>
                                        <p:tgtEl>
                                          <p:spTgt spid="14"/>
                                        </p:tgtEl>
                                        <p:attrNameLst>
                                          <p:attrName>ppt_y</p:attrName>
                                        </p:attrNameLst>
                                      </p:cBhvr>
                                      <p:tavLst>
                                        <p:tav tm="0">
                                          <p:val>
                                            <p:strVal val="ppt_y"/>
                                          </p:val>
                                        </p:tav>
                                        <p:tav tm="100000">
                                          <p:val>
                                            <p:strVal val="ppt_y"/>
                                          </p:val>
                                        </p:tav>
                                      </p:tavLst>
                                    </p:anim>
                                    <p:set>
                                      <p:cBhvr>
                                        <p:cTn id="78" dur="1" fill="hold">
                                          <p:stCondLst>
                                            <p:cond delay="2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1 Imagen" descr="Diapositiva22.JPG"/>
          <p:cNvPicPr>
            <a:picLocks noGrp="1" noChangeAspect="1"/>
          </p:cNvPicPr>
          <p:nvPr isPhoto="1"/>
        </p:nvPicPr>
        <p:blipFill>
          <a:blip r:embed="rId3" cstate="print"/>
          <a:srcRect/>
          <a:stretch>
            <a:fillRect/>
          </a:stretch>
        </p:blipFill>
        <p:spPr bwMode="auto">
          <a:xfrm>
            <a:off x="0" y="404664"/>
            <a:ext cx="9144000" cy="5976664"/>
          </a:xfrm>
          <a:prstGeom prst="rect">
            <a:avLst/>
          </a:prstGeom>
          <a:noFill/>
          <a:ln w="9525">
            <a:noFill/>
            <a:miter lim="800000"/>
            <a:headEnd/>
            <a:tailEnd/>
          </a:ln>
        </p:spPr>
      </p:pic>
      <p:sp>
        <p:nvSpPr>
          <p:cNvPr id="9" name="8 Forma libre"/>
          <p:cNvSpPr/>
          <p:nvPr/>
        </p:nvSpPr>
        <p:spPr>
          <a:xfrm>
            <a:off x="0" y="548680"/>
            <a:ext cx="6372200" cy="5904656"/>
          </a:xfrm>
          <a:custGeom>
            <a:avLst/>
            <a:gdLst>
              <a:gd name="connsiteX0" fmla="*/ 0 w 4572000"/>
              <a:gd name="connsiteY0" fmla="*/ 0 h 6048672"/>
              <a:gd name="connsiteX1" fmla="*/ 4572000 w 4572000"/>
              <a:gd name="connsiteY1" fmla="*/ 0 h 6048672"/>
              <a:gd name="connsiteX2" fmla="*/ 4572000 w 4572000"/>
              <a:gd name="connsiteY2" fmla="*/ 6048672 h 6048672"/>
              <a:gd name="connsiteX3" fmla="*/ 0 w 4572000"/>
              <a:gd name="connsiteY3" fmla="*/ 6048672 h 6048672"/>
              <a:gd name="connsiteX4" fmla="*/ 0 w 4572000"/>
              <a:gd name="connsiteY4" fmla="*/ 0 h 6048672"/>
              <a:gd name="connsiteX0" fmla="*/ 0 w 5279366"/>
              <a:gd name="connsiteY0" fmla="*/ 0 h 6048672"/>
              <a:gd name="connsiteX1" fmla="*/ 4572000 w 5279366"/>
              <a:gd name="connsiteY1" fmla="*/ 0 h 6048672"/>
              <a:gd name="connsiteX2" fmla="*/ 4572000 w 5279366"/>
              <a:gd name="connsiteY2" fmla="*/ 6048672 h 6048672"/>
              <a:gd name="connsiteX3" fmla="*/ 0 w 5279366"/>
              <a:gd name="connsiteY3" fmla="*/ 6048672 h 6048672"/>
              <a:gd name="connsiteX4" fmla="*/ 0 w 5279366"/>
              <a:gd name="connsiteY4" fmla="*/ 0 h 6048672"/>
              <a:gd name="connsiteX0" fmla="*/ 0 w 5365630"/>
              <a:gd name="connsiteY0" fmla="*/ 0 h 6048672"/>
              <a:gd name="connsiteX1" fmla="*/ 4572000 w 5365630"/>
              <a:gd name="connsiteY1" fmla="*/ 0 h 6048672"/>
              <a:gd name="connsiteX2" fmla="*/ 4572000 w 5365630"/>
              <a:gd name="connsiteY2" fmla="*/ 6048672 h 6048672"/>
              <a:gd name="connsiteX3" fmla="*/ 0 w 5365630"/>
              <a:gd name="connsiteY3" fmla="*/ 6048672 h 6048672"/>
              <a:gd name="connsiteX4" fmla="*/ 0 w 5365630"/>
              <a:gd name="connsiteY4" fmla="*/ 0 h 6048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5630" h="6048672">
                <a:moveTo>
                  <a:pt x="0" y="0"/>
                </a:moveTo>
                <a:lnTo>
                  <a:pt x="4572000" y="0"/>
                </a:lnTo>
                <a:cubicBezTo>
                  <a:pt x="5279366" y="3011396"/>
                  <a:pt x="5365630" y="2976891"/>
                  <a:pt x="4572000" y="6048672"/>
                </a:cubicBezTo>
                <a:lnTo>
                  <a:pt x="0" y="6048672"/>
                </a:lnTo>
                <a:lnTo>
                  <a:pt x="0" y="0"/>
                </a:lnTo>
                <a:close/>
              </a:path>
            </a:pathLst>
          </a:custGeom>
          <a:blipFill dpi="0" rotWithShape="1">
            <a:blip r:embed="rId4" cstate="print">
              <a:alphaModFix amt="60000"/>
              <a:duotone>
                <a:prstClr val="black"/>
                <a:srgbClr val="00FFFF">
                  <a:tint val="45000"/>
                  <a:satMod val="400000"/>
                </a:srgbClr>
              </a:duotone>
              <a:lum bright="30000" contrast="40000"/>
            </a:blip>
            <a:srcRect/>
            <a:stretch>
              <a:fillRect/>
            </a:stretch>
          </a:blipFill>
          <a:ln>
            <a:noFill/>
          </a:ln>
          <a:scene3d>
            <a:camera prst="orthographicFront"/>
            <a:lightRig rig="threePt" dir="t">
              <a:rot lat="0" lon="0" rev="156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0" name="9 Forma libre"/>
          <p:cNvSpPr/>
          <p:nvPr/>
        </p:nvSpPr>
        <p:spPr>
          <a:xfrm flipH="1">
            <a:off x="2771800" y="548680"/>
            <a:ext cx="6372200" cy="5904656"/>
          </a:xfrm>
          <a:custGeom>
            <a:avLst/>
            <a:gdLst>
              <a:gd name="connsiteX0" fmla="*/ 0 w 4572000"/>
              <a:gd name="connsiteY0" fmla="*/ 0 h 6048672"/>
              <a:gd name="connsiteX1" fmla="*/ 4572000 w 4572000"/>
              <a:gd name="connsiteY1" fmla="*/ 0 h 6048672"/>
              <a:gd name="connsiteX2" fmla="*/ 4572000 w 4572000"/>
              <a:gd name="connsiteY2" fmla="*/ 6048672 h 6048672"/>
              <a:gd name="connsiteX3" fmla="*/ 0 w 4572000"/>
              <a:gd name="connsiteY3" fmla="*/ 6048672 h 6048672"/>
              <a:gd name="connsiteX4" fmla="*/ 0 w 4572000"/>
              <a:gd name="connsiteY4" fmla="*/ 0 h 6048672"/>
              <a:gd name="connsiteX0" fmla="*/ 0 w 5279366"/>
              <a:gd name="connsiteY0" fmla="*/ 0 h 6048672"/>
              <a:gd name="connsiteX1" fmla="*/ 4572000 w 5279366"/>
              <a:gd name="connsiteY1" fmla="*/ 0 h 6048672"/>
              <a:gd name="connsiteX2" fmla="*/ 4572000 w 5279366"/>
              <a:gd name="connsiteY2" fmla="*/ 6048672 h 6048672"/>
              <a:gd name="connsiteX3" fmla="*/ 0 w 5279366"/>
              <a:gd name="connsiteY3" fmla="*/ 6048672 h 6048672"/>
              <a:gd name="connsiteX4" fmla="*/ 0 w 5279366"/>
              <a:gd name="connsiteY4" fmla="*/ 0 h 6048672"/>
              <a:gd name="connsiteX0" fmla="*/ 0 w 5365630"/>
              <a:gd name="connsiteY0" fmla="*/ 0 h 6048672"/>
              <a:gd name="connsiteX1" fmla="*/ 4572000 w 5365630"/>
              <a:gd name="connsiteY1" fmla="*/ 0 h 6048672"/>
              <a:gd name="connsiteX2" fmla="*/ 4572000 w 5365630"/>
              <a:gd name="connsiteY2" fmla="*/ 6048672 h 6048672"/>
              <a:gd name="connsiteX3" fmla="*/ 0 w 5365630"/>
              <a:gd name="connsiteY3" fmla="*/ 6048672 h 6048672"/>
              <a:gd name="connsiteX4" fmla="*/ 0 w 5365630"/>
              <a:gd name="connsiteY4" fmla="*/ 0 h 6048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5630" h="6048672">
                <a:moveTo>
                  <a:pt x="0" y="0"/>
                </a:moveTo>
                <a:lnTo>
                  <a:pt x="4572000" y="0"/>
                </a:lnTo>
                <a:cubicBezTo>
                  <a:pt x="5279366" y="3011396"/>
                  <a:pt x="5365630" y="2976891"/>
                  <a:pt x="4572000" y="6048672"/>
                </a:cubicBezTo>
                <a:lnTo>
                  <a:pt x="0" y="6048672"/>
                </a:lnTo>
                <a:lnTo>
                  <a:pt x="0" y="0"/>
                </a:lnTo>
                <a:close/>
              </a:path>
            </a:pathLst>
          </a:custGeom>
          <a:blipFill dpi="0" rotWithShape="1">
            <a:blip r:embed="rId4" cstate="print">
              <a:alphaModFix amt="73000"/>
              <a:duotone>
                <a:prstClr val="black"/>
                <a:srgbClr val="00FFFF">
                  <a:tint val="45000"/>
                  <a:satMod val="400000"/>
                </a:srgbClr>
              </a:duotone>
              <a:lum bright="30000" contrast="40000"/>
            </a:blip>
            <a:srcRect/>
            <a:stretch>
              <a:fillRect/>
            </a:stretch>
          </a:blipFill>
          <a:ln>
            <a:noFill/>
          </a:ln>
          <a:scene3d>
            <a:camera prst="orthographicFront"/>
            <a:lightRig rig="threePt" dir="t">
              <a:rot lat="0" lon="0" rev="78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3 Forma libre"/>
          <p:cNvSpPr/>
          <p:nvPr/>
        </p:nvSpPr>
        <p:spPr>
          <a:xfrm>
            <a:off x="0" y="1"/>
            <a:ext cx="9144000"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8000">
                <a:srgbClr val="00FFFF">
                  <a:lumMod val="28000"/>
                  <a:lumOff val="72000"/>
                </a:srgbClr>
              </a:gs>
              <a:gs pos="32000">
                <a:srgbClr val="00B0F0"/>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6021287"/>
            <a:ext cx="9144000" cy="109785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69867">
                <a:moveTo>
                  <a:pt x="0" y="90515"/>
                </a:moveTo>
                <a:cubicBezTo>
                  <a:pt x="3598673" y="0"/>
                  <a:pt x="5816190" y="171301"/>
                  <a:pt x="9144000" y="125810"/>
                </a:cubicBezTo>
                <a:lnTo>
                  <a:pt x="9144000" y="1169867"/>
                </a:lnTo>
                <a:cubicBezTo>
                  <a:pt x="4666419" y="689572"/>
                  <a:pt x="4540481" y="582543"/>
                  <a:pt x="0" y="1169867"/>
                </a:cubicBezTo>
                <a:lnTo>
                  <a:pt x="0" y="90515"/>
                </a:lnTo>
                <a:close/>
              </a:path>
            </a:pathLst>
          </a:custGeom>
          <a:gradFill>
            <a:gsLst>
              <a:gs pos="8000">
                <a:srgbClr val="00FFFF">
                  <a:lumMod val="28000"/>
                  <a:lumOff val="72000"/>
                </a:srgbClr>
              </a:gs>
              <a:gs pos="32000">
                <a:srgbClr val="00B0F0"/>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withEffect">
                                  <p:stCondLst>
                                    <p:cond delay="0"/>
                                  </p:stCondLst>
                                  <p:childTnLst>
                                    <p:anim calcmode="lin" valueType="num">
                                      <p:cBhvr>
                                        <p:cTn id="6" dur="3000"/>
                                        <p:tgtEl>
                                          <p:spTgt spid="10"/>
                                        </p:tgtEl>
                                        <p:attrNameLst>
                                          <p:attrName>ppt_x</p:attrName>
                                        </p:attrNameLst>
                                      </p:cBhvr>
                                      <p:tavLst>
                                        <p:tav tm="0">
                                          <p:val>
                                            <p:strVal val="ppt_x"/>
                                          </p:val>
                                        </p:tav>
                                        <p:tav tm="100000">
                                          <p:val>
                                            <p:strVal val="ppt_x+ppt_w/2"/>
                                          </p:val>
                                        </p:tav>
                                      </p:tavLst>
                                    </p:anim>
                                    <p:anim calcmode="lin" valueType="num">
                                      <p:cBhvr>
                                        <p:cTn id="7" dur="3000"/>
                                        <p:tgtEl>
                                          <p:spTgt spid="10"/>
                                        </p:tgtEl>
                                        <p:attrNameLst>
                                          <p:attrName>ppt_y</p:attrName>
                                        </p:attrNameLst>
                                      </p:cBhvr>
                                      <p:tavLst>
                                        <p:tav tm="0">
                                          <p:val>
                                            <p:strVal val="ppt_y"/>
                                          </p:val>
                                        </p:tav>
                                        <p:tav tm="100000">
                                          <p:val>
                                            <p:strVal val="ppt_y"/>
                                          </p:val>
                                        </p:tav>
                                      </p:tavLst>
                                    </p:anim>
                                    <p:anim calcmode="lin" valueType="num">
                                      <p:cBhvr>
                                        <p:cTn id="8" dur="3000"/>
                                        <p:tgtEl>
                                          <p:spTgt spid="10"/>
                                        </p:tgtEl>
                                        <p:attrNameLst>
                                          <p:attrName>ppt_w</p:attrName>
                                        </p:attrNameLst>
                                      </p:cBhvr>
                                      <p:tavLst>
                                        <p:tav tm="0">
                                          <p:val>
                                            <p:strVal val="ppt_w"/>
                                          </p:val>
                                        </p:tav>
                                        <p:tav tm="100000">
                                          <p:val>
                                            <p:fltVal val="0"/>
                                          </p:val>
                                        </p:tav>
                                      </p:tavLst>
                                    </p:anim>
                                    <p:anim calcmode="lin" valueType="num">
                                      <p:cBhvr>
                                        <p:cTn id="9" dur="3000"/>
                                        <p:tgtEl>
                                          <p:spTgt spid="10"/>
                                        </p:tgtEl>
                                        <p:attrNameLst>
                                          <p:attrName>ppt_h</p:attrName>
                                        </p:attrNameLst>
                                      </p:cBhvr>
                                      <p:tavLst>
                                        <p:tav tm="0">
                                          <p:val>
                                            <p:strVal val="ppt_h"/>
                                          </p:val>
                                        </p:tav>
                                        <p:tav tm="100000">
                                          <p:val>
                                            <p:strVal val="ppt_h"/>
                                          </p:val>
                                        </p:tav>
                                      </p:tavLst>
                                    </p:anim>
                                    <p:set>
                                      <p:cBhvr>
                                        <p:cTn id="10" dur="1" fill="hold">
                                          <p:stCondLst>
                                            <p:cond delay="2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9"/>
                                        </p:tgtEl>
                                        <p:attrNameLst>
                                          <p:attrName>ppt_x</p:attrName>
                                        </p:attrNameLst>
                                      </p:cBhvr>
                                      <p:tavLst>
                                        <p:tav tm="0">
                                          <p:val>
                                            <p:strVal val="ppt_x"/>
                                          </p:val>
                                        </p:tav>
                                        <p:tav tm="100000">
                                          <p:val>
                                            <p:strVal val="ppt_x-ppt_w/2"/>
                                          </p:val>
                                        </p:tav>
                                      </p:tavLst>
                                    </p:anim>
                                    <p:anim calcmode="lin" valueType="num">
                                      <p:cBhvr>
                                        <p:cTn id="13" dur="3000"/>
                                        <p:tgtEl>
                                          <p:spTgt spid="9"/>
                                        </p:tgtEl>
                                        <p:attrNameLst>
                                          <p:attrName>ppt_y</p:attrName>
                                        </p:attrNameLst>
                                      </p:cBhvr>
                                      <p:tavLst>
                                        <p:tav tm="0">
                                          <p:val>
                                            <p:strVal val="ppt_y"/>
                                          </p:val>
                                        </p:tav>
                                        <p:tav tm="100000">
                                          <p:val>
                                            <p:strVal val="ppt_y"/>
                                          </p:val>
                                        </p:tav>
                                      </p:tavLst>
                                    </p:anim>
                                    <p:anim calcmode="lin" valueType="num">
                                      <p:cBhvr>
                                        <p:cTn id="14" dur="3000"/>
                                        <p:tgtEl>
                                          <p:spTgt spid="9"/>
                                        </p:tgtEl>
                                        <p:attrNameLst>
                                          <p:attrName>ppt_w</p:attrName>
                                        </p:attrNameLst>
                                      </p:cBhvr>
                                      <p:tavLst>
                                        <p:tav tm="0">
                                          <p:val>
                                            <p:strVal val="ppt_w"/>
                                          </p:val>
                                        </p:tav>
                                        <p:tav tm="100000">
                                          <p:val>
                                            <p:fltVal val="0"/>
                                          </p:val>
                                        </p:tav>
                                      </p:tavLst>
                                    </p:anim>
                                    <p:anim calcmode="lin" valueType="num">
                                      <p:cBhvr>
                                        <p:cTn id="15" dur="3000"/>
                                        <p:tgtEl>
                                          <p:spTgt spid="9"/>
                                        </p:tgtEl>
                                        <p:attrNameLst>
                                          <p:attrName>ppt_h</p:attrName>
                                        </p:attrNameLst>
                                      </p:cBhvr>
                                      <p:tavLst>
                                        <p:tav tm="0">
                                          <p:val>
                                            <p:strVal val="ppt_h"/>
                                          </p:val>
                                        </p:tav>
                                        <p:tav tm="100000">
                                          <p:val>
                                            <p:strVal val="ppt_h"/>
                                          </p:val>
                                        </p:tav>
                                      </p:tavLst>
                                    </p:anim>
                                    <p:set>
                                      <p:cBhvr>
                                        <p:cTn id="16" dur="1" fill="hold">
                                          <p:stCondLst>
                                            <p:cond delay="2999"/>
                                          </p:stCondLst>
                                        </p:cTn>
                                        <p:tgtEl>
                                          <p:spTgt spid="9"/>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strVal val="4/3*#ppt_w"/>
                                          </p:val>
                                        </p:tav>
                                        <p:tav tm="100000">
                                          <p:val>
                                            <p:strVal val="#ppt_w"/>
                                          </p:val>
                                        </p:tav>
                                      </p:tavLst>
                                    </p:anim>
                                    <p:anim calcmode="lin" valueType="num">
                                      <p:cBhvr>
                                        <p:cTn id="20" dur="3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1 Imagen" descr="Diapositiva31.JPG"/>
          <p:cNvPicPr>
            <a:picLocks noGrp="1" noChangeAspect="1"/>
          </p:cNvPicPr>
          <p:nvPr isPhoto="1"/>
        </p:nvPicPr>
        <p:blipFill>
          <a:blip r:embed="rId2" cstate="print"/>
          <a:srcRect/>
          <a:stretch>
            <a:fillRect/>
          </a:stretch>
        </p:blipFill>
        <p:spPr bwMode="auto">
          <a:xfrm>
            <a:off x="0" y="548680"/>
            <a:ext cx="9144000" cy="5759450"/>
          </a:xfrm>
          <a:prstGeom prst="rect">
            <a:avLst/>
          </a:prstGeom>
          <a:noFill/>
          <a:ln w="9525">
            <a:noFill/>
            <a:miter lim="800000"/>
            <a:headEnd/>
            <a:tailEnd/>
          </a:ln>
        </p:spPr>
      </p:pic>
      <p:sp>
        <p:nvSpPr>
          <p:cNvPr id="5" name="4 Forma libre"/>
          <p:cNvSpPr/>
          <p:nvPr/>
        </p:nvSpPr>
        <p:spPr>
          <a:xfrm>
            <a:off x="2483768" y="1268760"/>
            <a:ext cx="4248472" cy="4320480"/>
          </a:xfrm>
          <a:custGeom>
            <a:avLst/>
            <a:gdLst>
              <a:gd name="connsiteX0" fmla="*/ 0 w 3528392"/>
              <a:gd name="connsiteY0" fmla="*/ 1764196 h 3528392"/>
              <a:gd name="connsiteX1" fmla="*/ 1764196 w 3528392"/>
              <a:gd name="connsiteY1" fmla="*/ 1764196 h 3528392"/>
              <a:gd name="connsiteX2" fmla="*/ 33890 w 3528392"/>
              <a:gd name="connsiteY2" fmla="*/ 1420019 h 3528392"/>
              <a:gd name="connsiteX3" fmla="*/ 1764196 w 3528392"/>
              <a:gd name="connsiteY3" fmla="*/ 1764196 h 3528392"/>
              <a:gd name="connsiteX4" fmla="*/ 134291 w 3528392"/>
              <a:gd name="connsiteY4" fmla="*/ 1089073 h 3528392"/>
              <a:gd name="connsiteX5" fmla="*/ 1764196 w 3528392"/>
              <a:gd name="connsiteY5" fmla="*/ 1764196 h 3528392"/>
              <a:gd name="connsiteX6" fmla="*/ 297320 w 3528392"/>
              <a:gd name="connsiteY6" fmla="*/ 784062 h 3528392"/>
              <a:gd name="connsiteX7" fmla="*/ 1764196 w 3528392"/>
              <a:gd name="connsiteY7" fmla="*/ 1764196 h 3528392"/>
              <a:gd name="connsiteX8" fmla="*/ 516721 w 3528392"/>
              <a:gd name="connsiteY8" fmla="*/ 516721 h 3528392"/>
              <a:gd name="connsiteX9" fmla="*/ 1764196 w 3528392"/>
              <a:gd name="connsiteY9" fmla="*/ 1764196 h 3528392"/>
              <a:gd name="connsiteX10" fmla="*/ 784062 w 3528392"/>
              <a:gd name="connsiteY10" fmla="*/ 297320 h 3528392"/>
              <a:gd name="connsiteX11" fmla="*/ 1764196 w 3528392"/>
              <a:gd name="connsiteY11" fmla="*/ 1764196 h 3528392"/>
              <a:gd name="connsiteX12" fmla="*/ 1089073 w 3528392"/>
              <a:gd name="connsiteY12" fmla="*/ 134291 h 3528392"/>
              <a:gd name="connsiteX13" fmla="*/ 1764196 w 3528392"/>
              <a:gd name="connsiteY13" fmla="*/ 1764196 h 3528392"/>
              <a:gd name="connsiteX14" fmla="*/ 1420019 w 3528392"/>
              <a:gd name="connsiteY14" fmla="*/ 33890 h 3528392"/>
              <a:gd name="connsiteX15" fmla="*/ 1764196 w 3528392"/>
              <a:gd name="connsiteY15" fmla="*/ 1764196 h 3528392"/>
              <a:gd name="connsiteX16" fmla="*/ 1764196 w 3528392"/>
              <a:gd name="connsiteY16" fmla="*/ 0 h 3528392"/>
              <a:gd name="connsiteX17" fmla="*/ 1764196 w 3528392"/>
              <a:gd name="connsiteY17" fmla="*/ 1764196 h 3528392"/>
              <a:gd name="connsiteX18" fmla="*/ 2108373 w 3528392"/>
              <a:gd name="connsiteY18" fmla="*/ 33890 h 3528392"/>
              <a:gd name="connsiteX19" fmla="*/ 1764196 w 3528392"/>
              <a:gd name="connsiteY19" fmla="*/ 1764196 h 3528392"/>
              <a:gd name="connsiteX20" fmla="*/ 2439319 w 3528392"/>
              <a:gd name="connsiteY20" fmla="*/ 134291 h 3528392"/>
              <a:gd name="connsiteX21" fmla="*/ 1764196 w 3528392"/>
              <a:gd name="connsiteY21" fmla="*/ 1764196 h 3528392"/>
              <a:gd name="connsiteX22" fmla="*/ 2744330 w 3528392"/>
              <a:gd name="connsiteY22" fmla="*/ 297320 h 3528392"/>
              <a:gd name="connsiteX23" fmla="*/ 1764196 w 3528392"/>
              <a:gd name="connsiteY23" fmla="*/ 1764196 h 3528392"/>
              <a:gd name="connsiteX24" fmla="*/ 3011671 w 3528392"/>
              <a:gd name="connsiteY24" fmla="*/ 516721 h 3528392"/>
              <a:gd name="connsiteX25" fmla="*/ 1764196 w 3528392"/>
              <a:gd name="connsiteY25" fmla="*/ 1764196 h 3528392"/>
              <a:gd name="connsiteX26" fmla="*/ 3231072 w 3528392"/>
              <a:gd name="connsiteY26" fmla="*/ 784062 h 3528392"/>
              <a:gd name="connsiteX27" fmla="*/ 1764196 w 3528392"/>
              <a:gd name="connsiteY27" fmla="*/ 1764196 h 3528392"/>
              <a:gd name="connsiteX28" fmla="*/ 3394101 w 3528392"/>
              <a:gd name="connsiteY28" fmla="*/ 1089073 h 3528392"/>
              <a:gd name="connsiteX29" fmla="*/ 1764196 w 3528392"/>
              <a:gd name="connsiteY29" fmla="*/ 1764196 h 3528392"/>
              <a:gd name="connsiteX30" fmla="*/ 3494502 w 3528392"/>
              <a:gd name="connsiteY30" fmla="*/ 1420019 h 3528392"/>
              <a:gd name="connsiteX31" fmla="*/ 1764196 w 3528392"/>
              <a:gd name="connsiteY31" fmla="*/ 1764196 h 3528392"/>
              <a:gd name="connsiteX32" fmla="*/ 3528392 w 3528392"/>
              <a:gd name="connsiteY32" fmla="*/ 1764196 h 3528392"/>
              <a:gd name="connsiteX33" fmla="*/ 1764196 w 3528392"/>
              <a:gd name="connsiteY33" fmla="*/ 1764196 h 3528392"/>
              <a:gd name="connsiteX34" fmla="*/ 3494502 w 3528392"/>
              <a:gd name="connsiteY34" fmla="*/ 2108373 h 3528392"/>
              <a:gd name="connsiteX35" fmla="*/ 1764196 w 3528392"/>
              <a:gd name="connsiteY35" fmla="*/ 1764196 h 3528392"/>
              <a:gd name="connsiteX36" fmla="*/ 3394101 w 3528392"/>
              <a:gd name="connsiteY36" fmla="*/ 2439319 h 3528392"/>
              <a:gd name="connsiteX37" fmla="*/ 1764196 w 3528392"/>
              <a:gd name="connsiteY37" fmla="*/ 1764196 h 3528392"/>
              <a:gd name="connsiteX38" fmla="*/ 3231072 w 3528392"/>
              <a:gd name="connsiteY38" fmla="*/ 2744330 h 3528392"/>
              <a:gd name="connsiteX39" fmla="*/ 1764196 w 3528392"/>
              <a:gd name="connsiteY39" fmla="*/ 1764196 h 3528392"/>
              <a:gd name="connsiteX40" fmla="*/ 3011671 w 3528392"/>
              <a:gd name="connsiteY40" fmla="*/ 3011671 h 3528392"/>
              <a:gd name="connsiteX41" fmla="*/ 1764196 w 3528392"/>
              <a:gd name="connsiteY41" fmla="*/ 1764196 h 3528392"/>
              <a:gd name="connsiteX42" fmla="*/ 2744330 w 3528392"/>
              <a:gd name="connsiteY42" fmla="*/ 3231072 h 3528392"/>
              <a:gd name="connsiteX43" fmla="*/ 1764196 w 3528392"/>
              <a:gd name="connsiteY43" fmla="*/ 1764196 h 3528392"/>
              <a:gd name="connsiteX44" fmla="*/ 2439319 w 3528392"/>
              <a:gd name="connsiteY44" fmla="*/ 3394101 h 3528392"/>
              <a:gd name="connsiteX45" fmla="*/ 1764196 w 3528392"/>
              <a:gd name="connsiteY45" fmla="*/ 1764196 h 3528392"/>
              <a:gd name="connsiteX46" fmla="*/ 2108373 w 3528392"/>
              <a:gd name="connsiteY46" fmla="*/ 3494502 h 3528392"/>
              <a:gd name="connsiteX47" fmla="*/ 1764196 w 3528392"/>
              <a:gd name="connsiteY47" fmla="*/ 1764196 h 3528392"/>
              <a:gd name="connsiteX48" fmla="*/ 1764196 w 3528392"/>
              <a:gd name="connsiteY48" fmla="*/ 3528392 h 3528392"/>
              <a:gd name="connsiteX49" fmla="*/ 1764196 w 3528392"/>
              <a:gd name="connsiteY49" fmla="*/ 1764196 h 3528392"/>
              <a:gd name="connsiteX50" fmla="*/ 1420019 w 3528392"/>
              <a:gd name="connsiteY50" fmla="*/ 3494502 h 3528392"/>
              <a:gd name="connsiteX51" fmla="*/ 1764196 w 3528392"/>
              <a:gd name="connsiteY51" fmla="*/ 1764196 h 3528392"/>
              <a:gd name="connsiteX52" fmla="*/ 1089073 w 3528392"/>
              <a:gd name="connsiteY52" fmla="*/ 3394101 h 3528392"/>
              <a:gd name="connsiteX53" fmla="*/ 1764196 w 3528392"/>
              <a:gd name="connsiteY53" fmla="*/ 1764196 h 3528392"/>
              <a:gd name="connsiteX54" fmla="*/ 784062 w 3528392"/>
              <a:gd name="connsiteY54" fmla="*/ 3231072 h 3528392"/>
              <a:gd name="connsiteX55" fmla="*/ 1764196 w 3528392"/>
              <a:gd name="connsiteY55" fmla="*/ 1764196 h 3528392"/>
              <a:gd name="connsiteX56" fmla="*/ 516721 w 3528392"/>
              <a:gd name="connsiteY56" fmla="*/ 3011671 h 3528392"/>
              <a:gd name="connsiteX57" fmla="*/ 1764196 w 3528392"/>
              <a:gd name="connsiteY57" fmla="*/ 1764196 h 3528392"/>
              <a:gd name="connsiteX58" fmla="*/ 297320 w 3528392"/>
              <a:gd name="connsiteY58" fmla="*/ 2744330 h 3528392"/>
              <a:gd name="connsiteX59" fmla="*/ 1764196 w 3528392"/>
              <a:gd name="connsiteY59" fmla="*/ 1764196 h 3528392"/>
              <a:gd name="connsiteX60" fmla="*/ 134291 w 3528392"/>
              <a:gd name="connsiteY60" fmla="*/ 2439319 h 3528392"/>
              <a:gd name="connsiteX61" fmla="*/ 1764196 w 3528392"/>
              <a:gd name="connsiteY61" fmla="*/ 1764196 h 3528392"/>
              <a:gd name="connsiteX62" fmla="*/ 33890 w 3528392"/>
              <a:gd name="connsiteY62" fmla="*/ 2108373 h 3528392"/>
              <a:gd name="connsiteX63" fmla="*/ 1764196 w 3528392"/>
              <a:gd name="connsiteY63" fmla="*/ 1764196 h 3528392"/>
              <a:gd name="connsiteX64" fmla="*/ 0 w 3528392"/>
              <a:gd name="connsiteY64" fmla="*/ 1764196 h 3528392"/>
              <a:gd name="connsiteX0" fmla="*/ 0 w 4032448"/>
              <a:gd name="connsiteY0" fmla="*/ 1764196 h 3528392"/>
              <a:gd name="connsiteX1" fmla="*/ 1764196 w 4032448"/>
              <a:gd name="connsiteY1" fmla="*/ 1764196 h 3528392"/>
              <a:gd name="connsiteX2" fmla="*/ 33890 w 4032448"/>
              <a:gd name="connsiteY2" fmla="*/ 1420019 h 3528392"/>
              <a:gd name="connsiteX3" fmla="*/ 1764196 w 4032448"/>
              <a:gd name="connsiteY3" fmla="*/ 1764196 h 3528392"/>
              <a:gd name="connsiteX4" fmla="*/ 134291 w 4032448"/>
              <a:gd name="connsiteY4" fmla="*/ 1089073 h 3528392"/>
              <a:gd name="connsiteX5" fmla="*/ 1764196 w 4032448"/>
              <a:gd name="connsiteY5" fmla="*/ 1764196 h 3528392"/>
              <a:gd name="connsiteX6" fmla="*/ 297320 w 4032448"/>
              <a:gd name="connsiteY6" fmla="*/ 784062 h 3528392"/>
              <a:gd name="connsiteX7" fmla="*/ 1764196 w 4032448"/>
              <a:gd name="connsiteY7" fmla="*/ 1764196 h 3528392"/>
              <a:gd name="connsiteX8" fmla="*/ 516721 w 4032448"/>
              <a:gd name="connsiteY8" fmla="*/ 516721 h 3528392"/>
              <a:gd name="connsiteX9" fmla="*/ 1764196 w 4032448"/>
              <a:gd name="connsiteY9" fmla="*/ 1764196 h 3528392"/>
              <a:gd name="connsiteX10" fmla="*/ 784062 w 4032448"/>
              <a:gd name="connsiteY10" fmla="*/ 297320 h 3528392"/>
              <a:gd name="connsiteX11" fmla="*/ 1764196 w 4032448"/>
              <a:gd name="connsiteY11" fmla="*/ 1764196 h 3528392"/>
              <a:gd name="connsiteX12" fmla="*/ 1089073 w 4032448"/>
              <a:gd name="connsiteY12" fmla="*/ 134291 h 3528392"/>
              <a:gd name="connsiteX13" fmla="*/ 1764196 w 4032448"/>
              <a:gd name="connsiteY13" fmla="*/ 1764196 h 3528392"/>
              <a:gd name="connsiteX14" fmla="*/ 1420019 w 4032448"/>
              <a:gd name="connsiteY14" fmla="*/ 33890 h 3528392"/>
              <a:gd name="connsiteX15" fmla="*/ 1764196 w 4032448"/>
              <a:gd name="connsiteY15" fmla="*/ 1764196 h 3528392"/>
              <a:gd name="connsiteX16" fmla="*/ 1764196 w 4032448"/>
              <a:gd name="connsiteY16" fmla="*/ 0 h 3528392"/>
              <a:gd name="connsiteX17" fmla="*/ 1764196 w 4032448"/>
              <a:gd name="connsiteY17" fmla="*/ 1764196 h 3528392"/>
              <a:gd name="connsiteX18" fmla="*/ 2108373 w 4032448"/>
              <a:gd name="connsiteY18" fmla="*/ 33890 h 3528392"/>
              <a:gd name="connsiteX19" fmla="*/ 1764196 w 4032448"/>
              <a:gd name="connsiteY19" fmla="*/ 1764196 h 3528392"/>
              <a:gd name="connsiteX20" fmla="*/ 2439319 w 4032448"/>
              <a:gd name="connsiteY20" fmla="*/ 134291 h 3528392"/>
              <a:gd name="connsiteX21" fmla="*/ 1764196 w 4032448"/>
              <a:gd name="connsiteY21" fmla="*/ 1764196 h 3528392"/>
              <a:gd name="connsiteX22" fmla="*/ 2744330 w 4032448"/>
              <a:gd name="connsiteY22" fmla="*/ 297320 h 3528392"/>
              <a:gd name="connsiteX23" fmla="*/ 1764196 w 4032448"/>
              <a:gd name="connsiteY23" fmla="*/ 1764196 h 3528392"/>
              <a:gd name="connsiteX24" fmla="*/ 3011671 w 4032448"/>
              <a:gd name="connsiteY24" fmla="*/ 516721 h 3528392"/>
              <a:gd name="connsiteX25" fmla="*/ 1764196 w 4032448"/>
              <a:gd name="connsiteY25" fmla="*/ 1764196 h 3528392"/>
              <a:gd name="connsiteX26" fmla="*/ 3231072 w 4032448"/>
              <a:gd name="connsiteY26" fmla="*/ 784062 h 3528392"/>
              <a:gd name="connsiteX27" fmla="*/ 1764196 w 4032448"/>
              <a:gd name="connsiteY27" fmla="*/ 1764196 h 3528392"/>
              <a:gd name="connsiteX28" fmla="*/ 3394101 w 4032448"/>
              <a:gd name="connsiteY28" fmla="*/ 1089073 h 3528392"/>
              <a:gd name="connsiteX29" fmla="*/ 1764196 w 4032448"/>
              <a:gd name="connsiteY29" fmla="*/ 1764196 h 3528392"/>
              <a:gd name="connsiteX30" fmla="*/ 3494502 w 4032448"/>
              <a:gd name="connsiteY30" fmla="*/ 1420019 h 3528392"/>
              <a:gd name="connsiteX31" fmla="*/ 1764196 w 4032448"/>
              <a:gd name="connsiteY31" fmla="*/ 1764196 h 3528392"/>
              <a:gd name="connsiteX32" fmla="*/ 4032448 w 4032448"/>
              <a:gd name="connsiteY32" fmla="*/ 1800200 h 3528392"/>
              <a:gd name="connsiteX33" fmla="*/ 1764196 w 4032448"/>
              <a:gd name="connsiteY33" fmla="*/ 1764196 h 3528392"/>
              <a:gd name="connsiteX34" fmla="*/ 3494502 w 4032448"/>
              <a:gd name="connsiteY34" fmla="*/ 2108373 h 3528392"/>
              <a:gd name="connsiteX35" fmla="*/ 1764196 w 4032448"/>
              <a:gd name="connsiteY35" fmla="*/ 1764196 h 3528392"/>
              <a:gd name="connsiteX36" fmla="*/ 3394101 w 4032448"/>
              <a:gd name="connsiteY36" fmla="*/ 2439319 h 3528392"/>
              <a:gd name="connsiteX37" fmla="*/ 1764196 w 4032448"/>
              <a:gd name="connsiteY37" fmla="*/ 1764196 h 3528392"/>
              <a:gd name="connsiteX38" fmla="*/ 3231072 w 4032448"/>
              <a:gd name="connsiteY38" fmla="*/ 2744330 h 3528392"/>
              <a:gd name="connsiteX39" fmla="*/ 1764196 w 4032448"/>
              <a:gd name="connsiteY39" fmla="*/ 1764196 h 3528392"/>
              <a:gd name="connsiteX40" fmla="*/ 3011671 w 4032448"/>
              <a:gd name="connsiteY40" fmla="*/ 3011671 h 3528392"/>
              <a:gd name="connsiteX41" fmla="*/ 1764196 w 4032448"/>
              <a:gd name="connsiteY41" fmla="*/ 1764196 h 3528392"/>
              <a:gd name="connsiteX42" fmla="*/ 2744330 w 4032448"/>
              <a:gd name="connsiteY42" fmla="*/ 3231072 h 3528392"/>
              <a:gd name="connsiteX43" fmla="*/ 1764196 w 4032448"/>
              <a:gd name="connsiteY43" fmla="*/ 1764196 h 3528392"/>
              <a:gd name="connsiteX44" fmla="*/ 2439319 w 4032448"/>
              <a:gd name="connsiteY44" fmla="*/ 3394101 h 3528392"/>
              <a:gd name="connsiteX45" fmla="*/ 1764196 w 4032448"/>
              <a:gd name="connsiteY45" fmla="*/ 1764196 h 3528392"/>
              <a:gd name="connsiteX46" fmla="*/ 2108373 w 4032448"/>
              <a:gd name="connsiteY46" fmla="*/ 3494502 h 3528392"/>
              <a:gd name="connsiteX47" fmla="*/ 1764196 w 4032448"/>
              <a:gd name="connsiteY47" fmla="*/ 1764196 h 3528392"/>
              <a:gd name="connsiteX48" fmla="*/ 1764196 w 4032448"/>
              <a:gd name="connsiteY48" fmla="*/ 3528392 h 3528392"/>
              <a:gd name="connsiteX49" fmla="*/ 1764196 w 4032448"/>
              <a:gd name="connsiteY49" fmla="*/ 1764196 h 3528392"/>
              <a:gd name="connsiteX50" fmla="*/ 1420019 w 4032448"/>
              <a:gd name="connsiteY50" fmla="*/ 3494502 h 3528392"/>
              <a:gd name="connsiteX51" fmla="*/ 1764196 w 4032448"/>
              <a:gd name="connsiteY51" fmla="*/ 1764196 h 3528392"/>
              <a:gd name="connsiteX52" fmla="*/ 1089073 w 4032448"/>
              <a:gd name="connsiteY52" fmla="*/ 3394101 h 3528392"/>
              <a:gd name="connsiteX53" fmla="*/ 1764196 w 4032448"/>
              <a:gd name="connsiteY53" fmla="*/ 1764196 h 3528392"/>
              <a:gd name="connsiteX54" fmla="*/ 784062 w 4032448"/>
              <a:gd name="connsiteY54" fmla="*/ 3231072 h 3528392"/>
              <a:gd name="connsiteX55" fmla="*/ 1764196 w 4032448"/>
              <a:gd name="connsiteY55" fmla="*/ 1764196 h 3528392"/>
              <a:gd name="connsiteX56" fmla="*/ 516721 w 4032448"/>
              <a:gd name="connsiteY56" fmla="*/ 3011671 h 3528392"/>
              <a:gd name="connsiteX57" fmla="*/ 1764196 w 4032448"/>
              <a:gd name="connsiteY57" fmla="*/ 1764196 h 3528392"/>
              <a:gd name="connsiteX58" fmla="*/ 297320 w 4032448"/>
              <a:gd name="connsiteY58" fmla="*/ 2744330 h 3528392"/>
              <a:gd name="connsiteX59" fmla="*/ 1764196 w 4032448"/>
              <a:gd name="connsiteY59" fmla="*/ 1764196 h 3528392"/>
              <a:gd name="connsiteX60" fmla="*/ 134291 w 4032448"/>
              <a:gd name="connsiteY60" fmla="*/ 2439319 h 3528392"/>
              <a:gd name="connsiteX61" fmla="*/ 1764196 w 4032448"/>
              <a:gd name="connsiteY61" fmla="*/ 1764196 h 3528392"/>
              <a:gd name="connsiteX62" fmla="*/ 33890 w 4032448"/>
              <a:gd name="connsiteY62" fmla="*/ 2108373 h 3528392"/>
              <a:gd name="connsiteX63" fmla="*/ 1764196 w 4032448"/>
              <a:gd name="connsiteY63" fmla="*/ 1764196 h 3528392"/>
              <a:gd name="connsiteX64" fmla="*/ 0 w 4032448"/>
              <a:gd name="connsiteY64" fmla="*/ 1764196 h 3528392"/>
              <a:gd name="connsiteX0" fmla="*/ 0 w 4392488"/>
              <a:gd name="connsiteY0" fmla="*/ 1800200 h 3528392"/>
              <a:gd name="connsiteX1" fmla="*/ 2124236 w 4392488"/>
              <a:gd name="connsiteY1" fmla="*/ 1764196 h 3528392"/>
              <a:gd name="connsiteX2" fmla="*/ 393930 w 4392488"/>
              <a:gd name="connsiteY2" fmla="*/ 1420019 h 3528392"/>
              <a:gd name="connsiteX3" fmla="*/ 2124236 w 4392488"/>
              <a:gd name="connsiteY3" fmla="*/ 1764196 h 3528392"/>
              <a:gd name="connsiteX4" fmla="*/ 494331 w 4392488"/>
              <a:gd name="connsiteY4" fmla="*/ 1089073 h 3528392"/>
              <a:gd name="connsiteX5" fmla="*/ 2124236 w 4392488"/>
              <a:gd name="connsiteY5" fmla="*/ 1764196 h 3528392"/>
              <a:gd name="connsiteX6" fmla="*/ 657360 w 4392488"/>
              <a:gd name="connsiteY6" fmla="*/ 784062 h 3528392"/>
              <a:gd name="connsiteX7" fmla="*/ 2124236 w 4392488"/>
              <a:gd name="connsiteY7" fmla="*/ 1764196 h 3528392"/>
              <a:gd name="connsiteX8" fmla="*/ 876761 w 4392488"/>
              <a:gd name="connsiteY8" fmla="*/ 516721 h 3528392"/>
              <a:gd name="connsiteX9" fmla="*/ 2124236 w 4392488"/>
              <a:gd name="connsiteY9" fmla="*/ 1764196 h 3528392"/>
              <a:gd name="connsiteX10" fmla="*/ 1144102 w 4392488"/>
              <a:gd name="connsiteY10" fmla="*/ 297320 h 3528392"/>
              <a:gd name="connsiteX11" fmla="*/ 2124236 w 4392488"/>
              <a:gd name="connsiteY11" fmla="*/ 1764196 h 3528392"/>
              <a:gd name="connsiteX12" fmla="*/ 1449113 w 4392488"/>
              <a:gd name="connsiteY12" fmla="*/ 134291 h 3528392"/>
              <a:gd name="connsiteX13" fmla="*/ 2124236 w 4392488"/>
              <a:gd name="connsiteY13" fmla="*/ 1764196 h 3528392"/>
              <a:gd name="connsiteX14" fmla="*/ 1780059 w 4392488"/>
              <a:gd name="connsiteY14" fmla="*/ 33890 h 3528392"/>
              <a:gd name="connsiteX15" fmla="*/ 2124236 w 4392488"/>
              <a:gd name="connsiteY15" fmla="*/ 1764196 h 3528392"/>
              <a:gd name="connsiteX16" fmla="*/ 2124236 w 4392488"/>
              <a:gd name="connsiteY16" fmla="*/ 0 h 3528392"/>
              <a:gd name="connsiteX17" fmla="*/ 2124236 w 4392488"/>
              <a:gd name="connsiteY17" fmla="*/ 1764196 h 3528392"/>
              <a:gd name="connsiteX18" fmla="*/ 2468413 w 4392488"/>
              <a:gd name="connsiteY18" fmla="*/ 33890 h 3528392"/>
              <a:gd name="connsiteX19" fmla="*/ 2124236 w 4392488"/>
              <a:gd name="connsiteY19" fmla="*/ 1764196 h 3528392"/>
              <a:gd name="connsiteX20" fmla="*/ 2799359 w 4392488"/>
              <a:gd name="connsiteY20" fmla="*/ 134291 h 3528392"/>
              <a:gd name="connsiteX21" fmla="*/ 2124236 w 4392488"/>
              <a:gd name="connsiteY21" fmla="*/ 1764196 h 3528392"/>
              <a:gd name="connsiteX22" fmla="*/ 3104370 w 4392488"/>
              <a:gd name="connsiteY22" fmla="*/ 297320 h 3528392"/>
              <a:gd name="connsiteX23" fmla="*/ 2124236 w 4392488"/>
              <a:gd name="connsiteY23" fmla="*/ 1764196 h 3528392"/>
              <a:gd name="connsiteX24" fmla="*/ 3371711 w 4392488"/>
              <a:gd name="connsiteY24" fmla="*/ 516721 h 3528392"/>
              <a:gd name="connsiteX25" fmla="*/ 2124236 w 4392488"/>
              <a:gd name="connsiteY25" fmla="*/ 1764196 h 3528392"/>
              <a:gd name="connsiteX26" fmla="*/ 3591112 w 4392488"/>
              <a:gd name="connsiteY26" fmla="*/ 784062 h 3528392"/>
              <a:gd name="connsiteX27" fmla="*/ 2124236 w 4392488"/>
              <a:gd name="connsiteY27" fmla="*/ 1764196 h 3528392"/>
              <a:gd name="connsiteX28" fmla="*/ 3754141 w 4392488"/>
              <a:gd name="connsiteY28" fmla="*/ 1089073 h 3528392"/>
              <a:gd name="connsiteX29" fmla="*/ 2124236 w 4392488"/>
              <a:gd name="connsiteY29" fmla="*/ 1764196 h 3528392"/>
              <a:gd name="connsiteX30" fmla="*/ 3854542 w 4392488"/>
              <a:gd name="connsiteY30" fmla="*/ 1420019 h 3528392"/>
              <a:gd name="connsiteX31" fmla="*/ 2124236 w 4392488"/>
              <a:gd name="connsiteY31" fmla="*/ 1764196 h 3528392"/>
              <a:gd name="connsiteX32" fmla="*/ 4392488 w 4392488"/>
              <a:gd name="connsiteY32" fmla="*/ 1800200 h 3528392"/>
              <a:gd name="connsiteX33" fmla="*/ 2124236 w 4392488"/>
              <a:gd name="connsiteY33" fmla="*/ 1764196 h 3528392"/>
              <a:gd name="connsiteX34" fmla="*/ 3854542 w 4392488"/>
              <a:gd name="connsiteY34" fmla="*/ 2108373 h 3528392"/>
              <a:gd name="connsiteX35" fmla="*/ 2124236 w 4392488"/>
              <a:gd name="connsiteY35" fmla="*/ 1764196 h 3528392"/>
              <a:gd name="connsiteX36" fmla="*/ 3754141 w 4392488"/>
              <a:gd name="connsiteY36" fmla="*/ 2439319 h 3528392"/>
              <a:gd name="connsiteX37" fmla="*/ 2124236 w 4392488"/>
              <a:gd name="connsiteY37" fmla="*/ 1764196 h 3528392"/>
              <a:gd name="connsiteX38" fmla="*/ 3591112 w 4392488"/>
              <a:gd name="connsiteY38" fmla="*/ 2744330 h 3528392"/>
              <a:gd name="connsiteX39" fmla="*/ 2124236 w 4392488"/>
              <a:gd name="connsiteY39" fmla="*/ 1764196 h 3528392"/>
              <a:gd name="connsiteX40" fmla="*/ 3371711 w 4392488"/>
              <a:gd name="connsiteY40" fmla="*/ 3011671 h 3528392"/>
              <a:gd name="connsiteX41" fmla="*/ 2124236 w 4392488"/>
              <a:gd name="connsiteY41" fmla="*/ 1764196 h 3528392"/>
              <a:gd name="connsiteX42" fmla="*/ 3104370 w 4392488"/>
              <a:gd name="connsiteY42" fmla="*/ 3231072 h 3528392"/>
              <a:gd name="connsiteX43" fmla="*/ 2124236 w 4392488"/>
              <a:gd name="connsiteY43" fmla="*/ 1764196 h 3528392"/>
              <a:gd name="connsiteX44" fmla="*/ 2799359 w 4392488"/>
              <a:gd name="connsiteY44" fmla="*/ 3394101 h 3528392"/>
              <a:gd name="connsiteX45" fmla="*/ 2124236 w 4392488"/>
              <a:gd name="connsiteY45" fmla="*/ 1764196 h 3528392"/>
              <a:gd name="connsiteX46" fmla="*/ 2468413 w 4392488"/>
              <a:gd name="connsiteY46" fmla="*/ 3494502 h 3528392"/>
              <a:gd name="connsiteX47" fmla="*/ 2124236 w 4392488"/>
              <a:gd name="connsiteY47" fmla="*/ 1764196 h 3528392"/>
              <a:gd name="connsiteX48" fmla="*/ 2124236 w 4392488"/>
              <a:gd name="connsiteY48" fmla="*/ 3528392 h 3528392"/>
              <a:gd name="connsiteX49" fmla="*/ 2124236 w 4392488"/>
              <a:gd name="connsiteY49" fmla="*/ 1764196 h 3528392"/>
              <a:gd name="connsiteX50" fmla="*/ 1780059 w 4392488"/>
              <a:gd name="connsiteY50" fmla="*/ 3494502 h 3528392"/>
              <a:gd name="connsiteX51" fmla="*/ 2124236 w 4392488"/>
              <a:gd name="connsiteY51" fmla="*/ 1764196 h 3528392"/>
              <a:gd name="connsiteX52" fmla="*/ 1449113 w 4392488"/>
              <a:gd name="connsiteY52" fmla="*/ 3394101 h 3528392"/>
              <a:gd name="connsiteX53" fmla="*/ 2124236 w 4392488"/>
              <a:gd name="connsiteY53" fmla="*/ 1764196 h 3528392"/>
              <a:gd name="connsiteX54" fmla="*/ 1144102 w 4392488"/>
              <a:gd name="connsiteY54" fmla="*/ 3231072 h 3528392"/>
              <a:gd name="connsiteX55" fmla="*/ 2124236 w 4392488"/>
              <a:gd name="connsiteY55" fmla="*/ 1764196 h 3528392"/>
              <a:gd name="connsiteX56" fmla="*/ 876761 w 4392488"/>
              <a:gd name="connsiteY56" fmla="*/ 3011671 h 3528392"/>
              <a:gd name="connsiteX57" fmla="*/ 2124236 w 4392488"/>
              <a:gd name="connsiteY57" fmla="*/ 1764196 h 3528392"/>
              <a:gd name="connsiteX58" fmla="*/ 657360 w 4392488"/>
              <a:gd name="connsiteY58" fmla="*/ 2744330 h 3528392"/>
              <a:gd name="connsiteX59" fmla="*/ 2124236 w 4392488"/>
              <a:gd name="connsiteY59" fmla="*/ 1764196 h 3528392"/>
              <a:gd name="connsiteX60" fmla="*/ 494331 w 4392488"/>
              <a:gd name="connsiteY60" fmla="*/ 2439319 h 3528392"/>
              <a:gd name="connsiteX61" fmla="*/ 2124236 w 4392488"/>
              <a:gd name="connsiteY61" fmla="*/ 1764196 h 3528392"/>
              <a:gd name="connsiteX62" fmla="*/ 393930 w 4392488"/>
              <a:gd name="connsiteY62" fmla="*/ 2108373 h 3528392"/>
              <a:gd name="connsiteX63" fmla="*/ 2124236 w 4392488"/>
              <a:gd name="connsiteY63" fmla="*/ 1764196 h 3528392"/>
              <a:gd name="connsiteX64" fmla="*/ 0 w 4392488"/>
              <a:gd name="connsiteY64" fmla="*/ 1800200 h 3528392"/>
              <a:gd name="connsiteX0" fmla="*/ 0 w 4392488"/>
              <a:gd name="connsiteY0" fmla="*/ 2376264 h 4104456"/>
              <a:gd name="connsiteX1" fmla="*/ 2124236 w 4392488"/>
              <a:gd name="connsiteY1" fmla="*/ 2340260 h 4104456"/>
              <a:gd name="connsiteX2" fmla="*/ 393930 w 4392488"/>
              <a:gd name="connsiteY2" fmla="*/ 1996083 h 4104456"/>
              <a:gd name="connsiteX3" fmla="*/ 2124236 w 4392488"/>
              <a:gd name="connsiteY3" fmla="*/ 2340260 h 4104456"/>
              <a:gd name="connsiteX4" fmla="*/ 494331 w 4392488"/>
              <a:gd name="connsiteY4" fmla="*/ 1665137 h 4104456"/>
              <a:gd name="connsiteX5" fmla="*/ 2124236 w 4392488"/>
              <a:gd name="connsiteY5" fmla="*/ 2340260 h 4104456"/>
              <a:gd name="connsiteX6" fmla="*/ 657360 w 4392488"/>
              <a:gd name="connsiteY6" fmla="*/ 1360126 h 4104456"/>
              <a:gd name="connsiteX7" fmla="*/ 2124236 w 4392488"/>
              <a:gd name="connsiteY7" fmla="*/ 2340260 h 4104456"/>
              <a:gd name="connsiteX8" fmla="*/ 876761 w 4392488"/>
              <a:gd name="connsiteY8" fmla="*/ 1092785 h 4104456"/>
              <a:gd name="connsiteX9" fmla="*/ 2124236 w 4392488"/>
              <a:gd name="connsiteY9" fmla="*/ 2340260 h 4104456"/>
              <a:gd name="connsiteX10" fmla="*/ 1144102 w 4392488"/>
              <a:gd name="connsiteY10" fmla="*/ 873384 h 4104456"/>
              <a:gd name="connsiteX11" fmla="*/ 2124236 w 4392488"/>
              <a:gd name="connsiteY11" fmla="*/ 2340260 h 4104456"/>
              <a:gd name="connsiteX12" fmla="*/ 1449113 w 4392488"/>
              <a:gd name="connsiteY12" fmla="*/ 710355 h 4104456"/>
              <a:gd name="connsiteX13" fmla="*/ 2124236 w 4392488"/>
              <a:gd name="connsiteY13" fmla="*/ 2340260 h 4104456"/>
              <a:gd name="connsiteX14" fmla="*/ 1780059 w 4392488"/>
              <a:gd name="connsiteY14" fmla="*/ 609954 h 4104456"/>
              <a:gd name="connsiteX15" fmla="*/ 2124236 w 4392488"/>
              <a:gd name="connsiteY15" fmla="*/ 2340260 h 4104456"/>
              <a:gd name="connsiteX16" fmla="*/ 2160240 w 4392488"/>
              <a:gd name="connsiteY16" fmla="*/ 0 h 4104456"/>
              <a:gd name="connsiteX17" fmla="*/ 2124236 w 4392488"/>
              <a:gd name="connsiteY17" fmla="*/ 2340260 h 4104456"/>
              <a:gd name="connsiteX18" fmla="*/ 2468413 w 4392488"/>
              <a:gd name="connsiteY18" fmla="*/ 609954 h 4104456"/>
              <a:gd name="connsiteX19" fmla="*/ 2124236 w 4392488"/>
              <a:gd name="connsiteY19" fmla="*/ 2340260 h 4104456"/>
              <a:gd name="connsiteX20" fmla="*/ 2799359 w 4392488"/>
              <a:gd name="connsiteY20" fmla="*/ 710355 h 4104456"/>
              <a:gd name="connsiteX21" fmla="*/ 2124236 w 4392488"/>
              <a:gd name="connsiteY21" fmla="*/ 2340260 h 4104456"/>
              <a:gd name="connsiteX22" fmla="*/ 3104370 w 4392488"/>
              <a:gd name="connsiteY22" fmla="*/ 873384 h 4104456"/>
              <a:gd name="connsiteX23" fmla="*/ 2124236 w 4392488"/>
              <a:gd name="connsiteY23" fmla="*/ 2340260 h 4104456"/>
              <a:gd name="connsiteX24" fmla="*/ 3371711 w 4392488"/>
              <a:gd name="connsiteY24" fmla="*/ 1092785 h 4104456"/>
              <a:gd name="connsiteX25" fmla="*/ 2124236 w 4392488"/>
              <a:gd name="connsiteY25" fmla="*/ 2340260 h 4104456"/>
              <a:gd name="connsiteX26" fmla="*/ 3591112 w 4392488"/>
              <a:gd name="connsiteY26" fmla="*/ 1360126 h 4104456"/>
              <a:gd name="connsiteX27" fmla="*/ 2124236 w 4392488"/>
              <a:gd name="connsiteY27" fmla="*/ 2340260 h 4104456"/>
              <a:gd name="connsiteX28" fmla="*/ 3754141 w 4392488"/>
              <a:gd name="connsiteY28" fmla="*/ 1665137 h 4104456"/>
              <a:gd name="connsiteX29" fmla="*/ 2124236 w 4392488"/>
              <a:gd name="connsiteY29" fmla="*/ 2340260 h 4104456"/>
              <a:gd name="connsiteX30" fmla="*/ 3854542 w 4392488"/>
              <a:gd name="connsiteY30" fmla="*/ 1996083 h 4104456"/>
              <a:gd name="connsiteX31" fmla="*/ 2124236 w 4392488"/>
              <a:gd name="connsiteY31" fmla="*/ 2340260 h 4104456"/>
              <a:gd name="connsiteX32" fmla="*/ 4392488 w 4392488"/>
              <a:gd name="connsiteY32" fmla="*/ 2376264 h 4104456"/>
              <a:gd name="connsiteX33" fmla="*/ 2124236 w 4392488"/>
              <a:gd name="connsiteY33" fmla="*/ 2340260 h 4104456"/>
              <a:gd name="connsiteX34" fmla="*/ 3854542 w 4392488"/>
              <a:gd name="connsiteY34" fmla="*/ 2684437 h 4104456"/>
              <a:gd name="connsiteX35" fmla="*/ 2124236 w 4392488"/>
              <a:gd name="connsiteY35" fmla="*/ 2340260 h 4104456"/>
              <a:gd name="connsiteX36" fmla="*/ 3754141 w 4392488"/>
              <a:gd name="connsiteY36" fmla="*/ 3015383 h 4104456"/>
              <a:gd name="connsiteX37" fmla="*/ 2124236 w 4392488"/>
              <a:gd name="connsiteY37" fmla="*/ 2340260 h 4104456"/>
              <a:gd name="connsiteX38" fmla="*/ 3591112 w 4392488"/>
              <a:gd name="connsiteY38" fmla="*/ 3320394 h 4104456"/>
              <a:gd name="connsiteX39" fmla="*/ 2124236 w 4392488"/>
              <a:gd name="connsiteY39" fmla="*/ 2340260 h 4104456"/>
              <a:gd name="connsiteX40" fmla="*/ 3371711 w 4392488"/>
              <a:gd name="connsiteY40" fmla="*/ 3587735 h 4104456"/>
              <a:gd name="connsiteX41" fmla="*/ 2124236 w 4392488"/>
              <a:gd name="connsiteY41" fmla="*/ 2340260 h 4104456"/>
              <a:gd name="connsiteX42" fmla="*/ 3104370 w 4392488"/>
              <a:gd name="connsiteY42" fmla="*/ 3807136 h 4104456"/>
              <a:gd name="connsiteX43" fmla="*/ 2124236 w 4392488"/>
              <a:gd name="connsiteY43" fmla="*/ 2340260 h 4104456"/>
              <a:gd name="connsiteX44" fmla="*/ 2799359 w 4392488"/>
              <a:gd name="connsiteY44" fmla="*/ 3970165 h 4104456"/>
              <a:gd name="connsiteX45" fmla="*/ 2124236 w 4392488"/>
              <a:gd name="connsiteY45" fmla="*/ 2340260 h 4104456"/>
              <a:gd name="connsiteX46" fmla="*/ 2468413 w 4392488"/>
              <a:gd name="connsiteY46" fmla="*/ 4070566 h 4104456"/>
              <a:gd name="connsiteX47" fmla="*/ 2124236 w 4392488"/>
              <a:gd name="connsiteY47" fmla="*/ 2340260 h 4104456"/>
              <a:gd name="connsiteX48" fmla="*/ 2124236 w 4392488"/>
              <a:gd name="connsiteY48" fmla="*/ 4104456 h 4104456"/>
              <a:gd name="connsiteX49" fmla="*/ 2124236 w 4392488"/>
              <a:gd name="connsiteY49" fmla="*/ 2340260 h 4104456"/>
              <a:gd name="connsiteX50" fmla="*/ 1780059 w 4392488"/>
              <a:gd name="connsiteY50" fmla="*/ 4070566 h 4104456"/>
              <a:gd name="connsiteX51" fmla="*/ 2124236 w 4392488"/>
              <a:gd name="connsiteY51" fmla="*/ 2340260 h 4104456"/>
              <a:gd name="connsiteX52" fmla="*/ 1449113 w 4392488"/>
              <a:gd name="connsiteY52" fmla="*/ 3970165 h 4104456"/>
              <a:gd name="connsiteX53" fmla="*/ 2124236 w 4392488"/>
              <a:gd name="connsiteY53" fmla="*/ 2340260 h 4104456"/>
              <a:gd name="connsiteX54" fmla="*/ 1144102 w 4392488"/>
              <a:gd name="connsiteY54" fmla="*/ 3807136 h 4104456"/>
              <a:gd name="connsiteX55" fmla="*/ 2124236 w 4392488"/>
              <a:gd name="connsiteY55" fmla="*/ 2340260 h 4104456"/>
              <a:gd name="connsiteX56" fmla="*/ 876761 w 4392488"/>
              <a:gd name="connsiteY56" fmla="*/ 3587735 h 4104456"/>
              <a:gd name="connsiteX57" fmla="*/ 2124236 w 4392488"/>
              <a:gd name="connsiteY57" fmla="*/ 2340260 h 4104456"/>
              <a:gd name="connsiteX58" fmla="*/ 657360 w 4392488"/>
              <a:gd name="connsiteY58" fmla="*/ 3320394 h 4104456"/>
              <a:gd name="connsiteX59" fmla="*/ 2124236 w 4392488"/>
              <a:gd name="connsiteY59" fmla="*/ 2340260 h 4104456"/>
              <a:gd name="connsiteX60" fmla="*/ 494331 w 4392488"/>
              <a:gd name="connsiteY60" fmla="*/ 3015383 h 4104456"/>
              <a:gd name="connsiteX61" fmla="*/ 2124236 w 4392488"/>
              <a:gd name="connsiteY61" fmla="*/ 2340260 h 4104456"/>
              <a:gd name="connsiteX62" fmla="*/ 393930 w 4392488"/>
              <a:gd name="connsiteY62" fmla="*/ 2684437 h 4104456"/>
              <a:gd name="connsiteX63" fmla="*/ 2124236 w 4392488"/>
              <a:gd name="connsiteY63" fmla="*/ 2340260 h 4104456"/>
              <a:gd name="connsiteX64" fmla="*/ 0 w 4392488"/>
              <a:gd name="connsiteY64" fmla="*/ 2376264 h 4104456"/>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876761 w 4392488"/>
              <a:gd name="connsiteY8" fmla="*/ 1092785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371711 w 4392488"/>
              <a:gd name="connsiteY24" fmla="*/ 1092785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371711 w 4392488"/>
              <a:gd name="connsiteY40" fmla="*/ 3587735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876761 w 4392488"/>
              <a:gd name="connsiteY56" fmla="*/ 3587735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876761 w 4392488"/>
              <a:gd name="connsiteY8" fmla="*/ 1092785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371711 w 4392488"/>
              <a:gd name="connsiteY40" fmla="*/ 3587735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876761 w 4392488"/>
              <a:gd name="connsiteY56" fmla="*/ 3587735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876761 w 4392488"/>
              <a:gd name="connsiteY8" fmla="*/ 1092785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876761 w 4392488"/>
              <a:gd name="connsiteY56" fmla="*/ 3587735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876761 w 4392488"/>
              <a:gd name="connsiteY8" fmla="*/ 1092785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504056 w 4392488"/>
              <a:gd name="connsiteY56" fmla="*/ 3960440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432048 w 4392488"/>
              <a:gd name="connsiteY8" fmla="*/ 648072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504056 w 4392488"/>
              <a:gd name="connsiteY56" fmla="*/ 3960440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432048 w 4392488"/>
              <a:gd name="connsiteY8" fmla="*/ 648072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504056 w 4392488"/>
              <a:gd name="connsiteY56" fmla="*/ 3960440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432048 w 4392488"/>
              <a:gd name="connsiteY8" fmla="*/ 648072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504056 w 4392488"/>
              <a:gd name="connsiteY56" fmla="*/ 3960440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432048 w 4392488"/>
              <a:gd name="connsiteY8" fmla="*/ 648072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504056 w 4392488"/>
              <a:gd name="connsiteY56" fmla="*/ 3960440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432048 w 4392488"/>
              <a:gd name="connsiteY8" fmla="*/ 648072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504056 w 4392488"/>
              <a:gd name="connsiteY56" fmla="*/ 3960440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432048 w 4392488"/>
              <a:gd name="connsiteY8" fmla="*/ 648072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504056 w 4392488"/>
              <a:gd name="connsiteY56" fmla="*/ 3960440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432048 w 4392488"/>
              <a:gd name="connsiteY8" fmla="*/ 648072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504056 w 4392488"/>
              <a:gd name="connsiteY56" fmla="*/ 3960440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 name="connsiteX0" fmla="*/ 0 w 4392488"/>
              <a:gd name="connsiteY0" fmla="*/ 2376264 h 4536504"/>
              <a:gd name="connsiteX1" fmla="*/ 2124236 w 4392488"/>
              <a:gd name="connsiteY1" fmla="*/ 2340260 h 4536504"/>
              <a:gd name="connsiteX2" fmla="*/ 393930 w 4392488"/>
              <a:gd name="connsiteY2" fmla="*/ 1996083 h 4536504"/>
              <a:gd name="connsiteX3" fmla="*/ 2124236 w 4392488"/>
              <a:gd name="connsiteY3" fmla="*/ 2340260 h 4536504"/>
              <a:gd name="connsiteX4" fmla="*/ 494331 w 4392488"/>
              <a:gd name="connsiteY4" fmla="*/ 1665137 h 4536504"/>
              <a:gd name="connsiteX5" fmla="*/ 2124236 w 4392488"/>
              <a:gd name="connsiteY5" fmla="*/ 2340260 h 4536504"/>
              <a:gd name="connsiteX6" fmla="*/ 657360 w 4392488"/>
              <a:gd name="connsiteY6" fmla="*/ 1360126 h 4536504"/>
              <a:gd name="connsiteX7" fmla="*/ 2124236 w 4392488"/>
              <a:gd name="connsiteY7" fmla="*/ 2340260 h 4536504"/>
              <a:gd name="connsiteX8" fmla="*/ 432048 w 4392488"/>
              <a:gd name="connsiteY8" fmla="*/ 648072 h 4536504"/>
              <a:gd name="connsiteX9" fmla="*/ 2124236 w 4392488"/>
              <a:gd name="connsiteY9" fmla="*/ 2340260 h 4536504"/>
              <a:gd name="connsiteX10" fmla="*/ 1144102 w 4392488"/>
              <a:gd name="connsiteY10" fmla="*/ 873384 h 4536504"/>
              <a:gd name="connsiteX11" fmla="*/ 2124236 w 4392488"/>
              <a:gd name="connsiteY11" fmla="*/ 2340260 h 4536504"/>
              <a:gd name="connsiteX12" fmla="*/ 1449113 w 4392488"/>
              <a:gd name="connsiteY12" fmla="*/ 710355 h 4536504"/>
              <a:gd name="connsiteX13" fmla="*/ 2124236 w 4392488"/>
              <a:gd name="connsiteY13" fmla="*/ 2340260 h 4536504"/>
              <a:gd name="connsiteX14" fmla="*/ 1780059 w 4392488"/>
              <a:gd name="connsiteY14" fmla="*/ 609954 h 4536504"/>
              <a:gd name="connsiteX15" fmla="*/ 2124236 w 4392488"/>
              <a:gd name="connsiteY15" fmla="*/ 2340260 h 4536504"/>
              <a:gd name="connsiteX16" fmla="*/ 2160240 w 4392488"/>
              <a:gd name="connsiteY16" fmla="*/ 0 h 4536504"/>
              <a:gd name="connsiteX17" fmla="*/ 2124236 w 4392488"/>
              <a:gd name="connsiteY17" fmla="*/ 2340260 h 4536504"/>
              <a:gd name="connsiteX18" fmla="*/ 2468413 w 4392488"/>
              <a:gd name="connsiteY18" fmla="*/ 609954 h 4536504"/>
              <a:gd name="connsiteX19" fmla="*/ 2124236 w 4392488"/>
              <a:gd name="connsiteY19" fmla="*/ 2340260 h 4536504"/>
              <a:gd name="connsiteX20" fmla="*/ 2799359 w 4392488"/>
              <a:gd name="connsiteY20" fmla="*/ 710355 h 4536504"/>
              <a:gd name="connsiteX21" fmla="*/ 2124236 w 4392488"/>
              <a:gd name="connsiteY21" fmla="*/ 2340260 h 4536504"/>
              <a:gd name="connsiteX22" fmla="*/ 3104370 w 4392488"/>
              <a:gd name="connsiteY22" fmla="*/ 873384 h 4536504"/>
              <a:gd name="connsiteX23" fmla="*/ 2124236 w 4392488"/>
              <a:gd name="connsiteY23" fmla="*/ 2340260 h 4536504"/>
              <a:gd name="connsiteX24" fmla="*/ 3816424 w 4392488"/>
              <a:gd name="connsiteY24" fmla="*/ 720080 h 4536504"/>
              <a:gd name="connsiteX25" fmla="*/ 2124236 w 4392488"/>
              <a:gd name="connsiteY25" fmla="*/ 2340260 h 4536504"/>
              <a:gd name="connsiteX26" fmla="*/ 3591112 w 4392488"/>
              <a:gd name="connsiteY26" fmla="*/ 1360126 h 4536504"/>
              <a:gd name="connsiteX27" fmla="*/ 2124236 w 4392488"/>
              <a:gd name="connsiteY27" fmla="*/ 2340260 h 4536504"/>
              <a:gd name="connsiteX28" fmla="*/ 3754141 w 4392488"/>
              <a:gd name="connsiteY28" fmla="*/ 1665137 h 4536504"/>
              <a:gd name="connsiteX29" fmla="*/ 2124236 w 4392488"/>
              <a:gd name="connsiteY29" fmla="*/ 2340260 h 4536504"/>
              <a:gd name="connsiteX30" fmla="*/ 3854542 w 4392488"/>
              <a:gd name="connsiteY30" fmla="*/ 1996083 h 4536504"/>
              <a:gd name="connsiteX31" fmla="*/ 2124236 w 4392488"/>
              <a:gd name="connsiteY31" fmla="*/ 2340260 h 4536504"/>
              <a:gd name="connsiteX32" fmla="*/ 4392488 w 4392488"/>
              <a:gd name="connsiteY32" fmla="*/ 2376264 h 4536504"/>
              <a:gd name="connsiteX33" fmla="*/ 2124236 w 4392488"/>
              <a:gd name="connsiteY33" fmla="*/ 2340260 h 4536504"/>
              <a:gd name="connsiteX34" fmla="*/ 3854542 w 4392488"/>
              <a:gd name="connsiteY34" fmla="*/ 2684437 h 4536504"/>
              <a:gd name="connsiteX35" fmla="*/ 2124236 w 4392488"/>
              <a:gd name="connsiteY35" fmla="*/ 2340260 h 4536504"/>
              <a:gd name="connsiteX36" fmla="*/ 3754141 w 4392488"/>
              <a:gd name="connsiteY36" fmla="*/ 3015383 h 4536504"/>
              <a:gd name="connsiteX37" fmla="*/ 2124236 w 4392488"/>
              <a:gd name="connsiteY37" fmla="*/ 2340260 h 4536504"/>
              <a:gd name="connsiteX38" fmla="*/ 3591112 w 4392488"/>
              <a:gd name="connsiteY38" fmla="*/ 3320394 h 4536504"/>
              <a:gd name="connsiteX39" fmla="*/ 2124236 w 4392488"/>
              <a:gd name="connsiteY39" fmla="*/ 2340260 h 4536504"/>
              <a:gd name="connsiteX40" fmla="*/ 3816424 w 4392488"/>
              <a:gd name="connsiteY40" fmla="*/ 4032448 h 4536504"/>
              <a:gd name="connsiteX41" fmla="*/ 2124236 w 4392488"/>
              <a:gd name="connsiteY41" fmla="*/ 2340260 h 4536504"/>
              <a:gd name="connsiteX42" fmla="*/ 3104370 w 4392488"/>
              <a:gd name="connsiteY42" fmla="*/ 3807136 h 4536504"/>
              <a:gd name="connsiteX43" fmla="*/ 2124236 w 4392488"/>
              <a:gd name="connsiteY43" fmla="*/ 2340260 h 4536504"/>
              <a:gd name="connsiteX44" fmla="*/ 2799359 w 4392488"/>
              <a:gd name="connsiteY44" fmla="*/ 3970165 h 4536504"/>
              <a:gd name="connsiteX45" fmla="*/ 2124236 w 4392488"/>
              <a:gd name="connsiteY45" fmla="*/ 2340260 h 4536504"/>
              <a:gd name="connsiteX46" fmla="*/ 2468413 w 4392488"/>
              <a:gd name="connsiteY46" fmla="*/ 4070566 h 4536504"/>
              <a:gd name="connsiteX47" fmla="*/ 2124236 w 4392488"/>
              <a:gd name="connsiteY47" fmla="*/ 2340260 h 4536504"/>
              <a:gd name="connsiteX48" fmla="*/ 2160240 w 4392488"/>
              <a:gd name="connsiteY48" fmla="*/ 4536504 h 4536504"/>
              <a:gd name="connsiteX49" fmla="*/ 2124236 w 4392488"/>
              <a:gd name="connsiteY49" fmla="*/ 2340260 h 4536504"/>
              <a:gd name="connsiteX50" fmla="*/ 1780059 w 4392488"/>
              <a:gd name="connsiteY50" fmla="*/ 4070566 h 4536504"/>
              <a:gd name="connsiteX51" fmla="*/ 2124236 w 4392488"/>
              <a:gd name="connsiteY51" fmla="*/ 2340260 h 4536504"/>
              <a:gd name="connsiteX52" fmla="*/ 1449113 w 4392488"/>
              <a:gd name="connsiteY52" fmla="*/ 3970165 h 4536504"/>
              <a:gd name="connsiteX53" fmla="*/ 2124236 w 4392488"/>
              <a:gd name="connsiteY53" fmla="*/ 2340260 h 4536504"/>
              <a:gd name="connsiteX54" fmla="*/ 1144102 w 4392488"/>
              <a:gd name="connsiteY54" fmla="*/ 3807136 h 4536504"/>
              <a:gd name="connsiteX55" fmla="*/ 2124236 w 4392488"/>
              <a:gd name="connsiteY55" fmla="*/ 2340260 h 4536504"/>
              <a:gd name="connsiteX56" fmla="*/ 504056 w 4392488"/>
              <a:gd name="connsiteY56" fmla="*/ 3960440 h 4536504"/>
              <a:gd name="connsiteX57" fmla="*/ 2124236 w 4392488"/>
              <a:gd name="connsiteY57" fmla="*/ 2340260 h 4536504"/>
              <a:gd name="connsiteX58" fmla="*/ 657360 w 4392488"/>
              <a:gd name="connsiteY58" fmla="*/ 3320394 h 4536504"/>
              <a:gd name="connsiteX59" fmla="*/ 2124236 w 4392488"/>
              <a:gd name="connsiteY59" fmla="*/ 2340260 h 4536504"/>
              <a:gd name="connsiteX60" fmla="*/ 494331 w 4392488"/>
              <a:gd name="connsiteY60" fmla="*/ 3015383 h 4536504"/>
              <a:gd name="connsiteX61" fmla="*/ 2124236 w 4392488"/>
              <a:gd name="connsiteY61" fmla="*/ 2340260 h 4536504"/>
              <a:gd name="connsiteX62" fmla="*/ 393930 w 4392488"/>
              <a:gd name="connsiteY62" fmla="*/ 2684437 h 4536504"/>
              <a:gd name="connsiteX63" fmla="*/ 2124236 w 4392488"/>
              <a:gd name="connsiteY63" fmla="*/ 2340260 h 4536504"/>
              <a:gd name="connsiteX64" fmla="*/ 0 w 4392488"/>
              <a:gd name="connsiteY64" fmla="*/ 2376264 h 453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392488" h="4536504">
                <a:moveTo>
                  <a:pt x="0" y="2376264"/>
                </a:moveTo>
                <a:lnTo>
                  <a:pt x="2124236" y="2340260"/>
                </a:lnTo>
                <a:lnTo>
                  <a:pt x="393930" y="1996083"/>
                </a:lnTo>
                <a:lnTo>
                  <a:pt x="2124236" y="2340260"/>
                </a:lnTo>
                <a:lnTo>
                  <a:pt x="494331" y="1665137"/>
                </a:lnTo>
                <a:lnTo>
                  <a:pt x="2124236" y="2340260"/>
                </a:lnTo>
                <a:lnTo>
                  <a:pt x="657360" y="1360126"/>
                </a:lnTo>
                <a:lnTo>
                  <a:pt x="2124236" y="2340260"/>
                </a:lnTo>
                <a:lnTo>
                  <a:pt x="432048" y="648072"/>
                </a:lnTo>
                <a:lnTo>
                  <a:pt x="2124236" y="2340260"/>
                </a:lnTo>
                <a:lnTo>
                  <a:pt x="1144102" y="873384"/>
                </a:lnTo>
                <a:lnTo>
                  <a:pt x="2124236" y="2340260"/>
                </a:lnTo>
                <a:lnTo>
                  <a:pt x="1449113" y="710355"/>
                </a:lnTo>
                <a:lnTo>
                  <a:pt x="2124236" y="2340260"/>
                </a:lnTo>
                <a:lnTo>
                  <a:pt x="1780059" y="609954"/>
                </a:lnTo>
                <a:lnTo>
                  <a:pt x="2124236" y="2340260"/>
                </a:lnTo>
                <a:cubicBezTo>
                  <a:pt x="2136237" y="1560173"/>
                  <a:pt x="2164286" y="854617"/>
                  <a:pt x="2160240" y="0"/>
                </a:cubicBezTo>
                <a:cubicBezTo>
                  <a:pt x="2188411" y="868196"/>
                  <a:pt x="2136237" y="1560173"/>
                  <a:pt x="2124236" y="2340260"/>
                </a:cubicBezTo>
                <a:lnTo>
                  <a:pt x="2468413" y="609954"/>
                </a:lnTo>
                <a:lnTo>
                  <a:pt x="2124236" y="2340260"/>
                </a:lnTo>
                <a:lnTo>
                  <a:pt x="2799359" y="710355"/>
                </a:lnTo>
                <a:lnTo>
                  <a:pt x="2124236" y="2340260"/>
                </a:lnTo>
                <a:lnTo>
                  <a:pt x="3104370" y="873384"/>
                </a:lnTo>
                <a:lnTo>
                  <a:pt x="2124236" y="2340260"/>
                </a:lnTo>
                <a:lnTo>
                  <a:pt x="3816424" y="720080"/>
                </a:lnTo>
                <a:lnTo>
                  <a:pt x="2124236" y="2340260"/>
                </a:lnTo>
                <a:lnTo>
                  <a:pt x="3591112" y="1360126"/>
                </a:lnTo>
                <a:lnTo>
                  <a:pt x="2124236" y="2340260"/>
                </a:lnTo>
                <a:lnTo>
                  <a:pt x="3754141" y="1665137"/>
                </a:lnTo>
                <a:lnTo>
                  <a:pt x="2124236" y="2340260"/>
                </a:lnTo>
                <a:lnTo>
                  <a:pt x="3854542" y="1996083"/>
                </a:lnTo>
                <a:lnTo>
                  <a:pt x="2124236" y="2340260"/>
                </a:lnTo>
                <a:lnTo>
                  <a:pt x="4392488" y="2376264"/>
                </a:lnTo>
                <a:lnTo>
                  <a:pt x="2124236" y="2340260"/>
                </a:lnTo>
                <a:lnTo>
                  <a:pt x="3854542" y="2684437"/>
                </a:lnTo>
                <a:lnTo>
                  <a:pt x="2124236" y="2340260"/>
                </a:lnTo>
                <a:lnTo>
                  <a:pt x="3754141" y="3015383"/>
                </a:lnTo>
                <a:lnTo>
                  <a:pt x="2124236" y="2340260"/>
                </a:lnTo>
                <a:lnTo>
                  <a:pt x="3591112" y="3320394"/>
                </a:lnTo>
                <a:lnTo>
                  <a:pt x="2124236" y="2340260"/>
                </a:lnTo>
                <a:lnTo>
                  <a:pt x="3816424" y="4032448"/>
                </a:lnTo>
                <a:lnTo>
                  <a:pt x="2124236" y="2340260"/>
                </a:lnTo>
                <a:lnTo>
                  <a:pt x="3104370" y="3807136"/>
                </a:lnTo>
                <a:lnTo>
                  <a:pt x="2124236" y="2340260"/>
                </a:lnTo>
                <a:lnTo>
                  <a:pt x="2799359" y="3970165"/>
                </a:lnTo>
                <a:lnTo>
                  <a:pt x="2124236" y="2340260"/>
                </a:lnTo>
                <a:lnTo>
                  <a:pt x="2468413" y="4070566"/>
                </a:lnTo>
                <a:lnTo>
                  <a:pt x="2124236" y="2340260"/>
                </a:lnTo>
                <a:lnTo>
                  <a:pt x="2160240" y="4536504"/>
                </a:lnTo>
                <a:lnTo>
                  <a:pt x="2124236" y="2340260"/>
                </a:lnTo>
                <a:lnTo>
                  <a:pt x="1780059" y="4070566"/>
                </a:lnTo>
                <a:lnTo>
                  <a:pt x="2124236" y="2340260"/>
                </a:lnTo>
                <a:lnTo>
                  <a:pt x="1449113" y="3970165"/>
                </a:lnTo>
                <a:lnTo>
                  <a:pt x="2124236" y="2340260"/>
                </a:lnTo>
                <a:lnTo>
                  <a:pt x="1144102" y="3807136"/>
                </a:lnTo>
                <a:lnTo>
                  <a:pt x="2124236" y="2340260"/>
                </a:lnTo>
                <a:lnTo>
                  <a:pt x="504056" y="3960440"/>
                </a:lnTo>
                <a:lnTo>
                  <a:pt x="2124236" y="2340260"/>
                </a:lnTo>
                <a:lnTo>
                  <a:pt x="657360" y="3320394"/>
                </a:lnTo>
                <a:lnTo>
                  <a:pt x="2124236" y="2340260"/>
                </a:lnTo>
                <a:lnTo>
                  <a:pt x="494331" y="3015383"/>
                </a:lnTo>
                <a:lnTo>
                  <a:pt x="2124236" y="2340260"/>
                </a:lnTo>
                <a:lnTo>
                  <a:pt x="393930" y="2684437"/>
                </a:lnTo>
                <a:lnTo>
                  <a:pt x="2124236" y="2340260"/>
                </a:lnTo>
                <a:lnTo>
                  <a:pt x="0" y="2376264"/>
                </a:lnTo>
                <a:close/>
              </a:path>
            </a:pathLst>
          </a:custGeom>
          <a:solidFill>
            <a:srgbClr val="FF0066"/>
          </a:solidFill>
          <a:ln w="9525">
            <a:solidFill>
              <a:srgbClr val="FF5050"/>
            </a:solidFill>
          </a:ln>
          <a:effectLst>
            <a:outerShdw blurRad="50800" dist="50800" dir="5400000" algn="ctr" rotWithShape="0">
              <a:schemeClr val="accent2">
                <a:lumMod val="40000"/>
                <a:lumOff val="6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1 Imagen" descr="Diapositiva31.JPG"/>
          <p:cNvPicPr>
            <a:picLocks noGrp="1" noChangeAspect="1"/>
          </p:cNvPicPr>
          <p:nvPr isPhoto="1"/>
        </p:nvPicPr>
        <p:blipFill>
          <a:blip r:embed="rId2" cstate="print"/>
          <a:srcRect/>
          <a:stretch>
            <a:fillRect/>
          </a:stretch>
        </p:blipFill>
        <p:spPr bwMode="auto">
          <a:xfrm>
            <a:off x="0" y="620688"/>
            <a:ext cx="9144000" cy="5759450"/>
          </a:xfrm>
          <a:prstGeom prst="rect">
            <a:avLst/>
          </a:prstGeom>
          <a:noFill/>
          <a:ln w="9525">
            <a:noFill/>
            <a:miter lim="800000"/>
            <a:headEnd/>
            <a:tailEnd/>
          </a:ln>
        </p:spPr>
      </p:pic>
      <p:sp>
        <p:nvSpPr>
          <p:cNvPr id="3" name="2 Onda"/>
          <p:cNvSpPr/>
          <p:nvPr/>
        </p:nvSpPr>
        <p:spPr>
          <a:xfrm>
            <a:off x="-34167" y="-315416"/>
            <a:ext cx="9178167" cy="1229816"/>
          </a:xfrm>
          <a:prstGeom prst="wave">
            <a:avLst/>
          </a:prstGeom>
          <a:gradFill>
            <a:gsLst>
              <a:gs pos="59000">
                <a:srgbClr val="2D223A"/>
              </a:gs>
              <a:gs pos="29000">
                <a:srgbClr val="FF3300"/>
              </a:gs>
              <a:gs pos="4000">
                <a:srgbClr val="FFC1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rot="10800000">
            <a:off x="-34167" y="5949280"/>
            <a:ext cx="9178167" cy="1229816"/>
          </a:xfrm>
          <a:prstGeom prst="wave">
            <a:avLst/>
          </a:prstGeom>
          <a:gradFill>
            <a:gsLst>
              <a:gs pos="59000">
                <a:srgbClr val="2D223A"/>
              </a:gs>
              <a:gs pos="29000">
                <a:srgbClr val="FF3300"/>
              </a:gs>
              <a:gs pos="4000">
                <a:srgbClr val="FFC1F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37890"/>
                                        </p:tgtEl>
                                        <p:attrNameLst>
                                          <p:attrName>style.visibility</p:attrName>
                                        </p:attrNameLst>
                                      </p:cBhvr>
                                      <p:to>
                                        <p:strVal val="visible"/>
                                      </p:to>
                                    </p:set>
                                    <p:anim calcmode="lin" valueType="num">
                                      <p:cBhvr>
                                        <p:cTn id="16" dur="3000" fill="hold"/>
                                        <p:tgtEl>
                                          <p:spTgt spid="37890"/>
                                        </p:tgtEl>
                                        <p:attrNameLst>
                                          <p:attrName>ppt_w</p:attrName>
                                        </p:attrNameLst>
                                      </p:cBhvr>
                                      <p:tavLst>
                                        <p:tav tm="0">
                                          <p:val>
                                            <p:strVal val="4/3*#ppt_w"/>
                                          </p:val>
                                        </p:tav>
                                        <p:tav tm="100000">
                                          <p:val>
                                            <p:strVal val="#ppt_w"/>
                                          </p:val>
                                        </p:tav>
                                      </p:tavLst>
                                    </p:anim>
                                    <p:anim calcmode="lin" valueType="num">
                                      <p:cBhvr>
                                        <p:cTn id="17" dur="3000" fill="hold"/>
                                        <p:tgtEl>
                                          <p:spTgt spid="37890"/>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23" presetClass="exit" presetSubtype="16" fill="hold" grpId="1" nodeType="afterEffect">
                                  <p:stCondLst>
                                    <p:cond delay="0"/>
                                  </p:stCondLst>
                                  <p:childTnLst>
                                    <p:anim calcmode="lin" valueType="num">
                                      <p:cBhvr>
                                        <p:cTn id="20" dur="3000"/>
                                        <p:tgtEl>
                                          <p:spTgt spid="5"/>
                                        </p:tgtEl>
                                        <p:attrNameLst>
                                          <p:attrName>ppt_w</p:attrName>
                                        </p:attrNameLst>
                                      </p:cBhvr>
                                      <p:tavLst>
                                        <p:tav tm="0">
                                          <p:val>
                                            <p:strVal val="ppt_w"/>
                                          </p:val>
                                        </p:tav>
                                        <p:tav tm="100000">
                                          <p:val>
                                            <p:strVal val="4*ppt_w"/>
                                          </p:val>
                                        </p:tav>
                                      </p:tavLst>
                                    </p:anim>
                                    <p:anim calcmode="lin" valueType="num">
                                      <p:cBhvr>
                                        <p:cTn id="21" dur="3000"/>
                                        <p:tgtEl>
                                          <p:spTgt spid="5"/>
                                        </p:tgtEl>
                                        <p:attrNameLst>
                                          <p:attrName>ppt_h</p:attrName>
                                        </p:attrNameLst>
                                      </p:cBhvr>
                                      <p:tavLst>
                                        <p:tav tm="0">
                                          <p:val>
                                            <p:strVal val="ppt_h"/>
                                          </p:val>
                                        </p:tav>
                                        <p:tav tm="100000">
                                          <p:val>
                                            <p:strVal val="4*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4" presetClass="exit" presetSubtype="10" fill="hold" grpId="2" nodeType="withEffect">
                                  <p:stCondLst>
                                    <p:cond delay="0"/>
                                  </p:stCondLst>
                                  <p:childTnLst>
                                    <p:animEffect transition="out" filter="randombar(horizont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Diapositiva23.JPG"/>
          <p:cNvPicPr>
            <a:picLocks noGrp="1" noChangeAspect="1"/>
          </p:cNvPicPr>
          <p:nvPr isPhoto="1"/>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6" name="5 Forma libre"/>
          <p:cNvSpPr/>
          <p:nvPr/>
        </p:nvSpPr>
        <p:spPr>
          <a:xfrm rot="16200000" flipH="1">
            <a:off x="-594320" y="926976"/>
            <a:ext cx="6048672" cy="4860032"/>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62000"/>
              <a:duotone>
                <a:prstClr val="black"/>
                <a:schemeClr val="accent6">
                  <a:tint val="45000"/>
                  <a:satMod val="400000"/>
                </a:schemeClr>
              </a:duotone>
              <a:lum bright="10000" contrast="10000"/>
            </a:blip>
            <a:srcRect/>
            <a:stretch>
              <a:fillRect/>
            </a:stretch>
          </a:blipFill>
          <a:ln>
            <a:noFill/>
          </a:ln>
          <a:scene3d>
            <a:camera prst="orthographicFront"/>
            <a:lightRig rig="threePt" dir="t">
              <a:rot lat="0" lon="0" rev="10800000"/>
            </a:lightRig>
          </a:scene3d>
          <a:sp3d prstMaterial="powder">
            <a:bevelT w="279400" h="825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Forma libre"/>
          <p:cNvSpPr/>
          <p:nvPr/>
        </p:nvSpPr>
        <p:spPr>
          <a:xfrm rot="5400000" flipH="1">
            <a:off x="3905672" y="1143000"/>
            <a:ext cx="6048672" cy="4716016"/>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58000"/>
              <a:duotone>
                <a:prstClr val="black"/>
                <a:schemeClr val="accent6">
                  <a:tint val="45000"/>
                  <a:satMod val="400000"/>
                </a:schemeClr>
              </a:duotone>
              <a:lum bright="10000" contrast="10000"/>
            </a:blip>
            <a:srcRect/>
            <a:stretch>
              <a:fillRect/>
            </a:stretch>
          </a:blipFill>
          <a:ln>
            <a:noFill/>
          </a:ln>
          <a:scene3d>
            <a:camera prst="orthographicFront"/>
            <a:lightRig rig="threePt" dir="t">
              <a:rot lat="0" lon="0" rev="12000000"/>
            </a:lightRig>
          </a:scene3d>
          <a:sp3d prstMaterial="powder">
            <a:bevelT w="279400" h="825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 name="2 Onda"/>
          <p:cNvSpPr/>
          <p:nvPr/>
        </p:nvSpPr>
        <p:spPr>
          <a:xfrm>
            <a:off x="0" y="-387424"/>
            <a:ext cx="9178167" cy="1229816"/>
          </a:xfrm>
          <a:prstGeom prst="wave">
            <a:avLst/>
          </a:prstGeom>
          <a:gradFill>
            <a:gsLst>
              <a:gs pos="37000">
                <a:srgbClr val="FF9966"/>
              </a:gs>
              <a:gs pos="0">
                <a:srgbClr val="FFFF99"/>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rot="10800000">
            <a:off x="-34167" y="5949280"/>
            <a:ext cx="9178167" cy="1229816"/>
          </a:xfrm>
          <a:prstGeom prst="wave">
            <a:avLst/>
          </a:prstGeom>
          <a:gradFill>
            <a:gsLst>
              <a:gs pos="37000">
                <a:srgbClr val="FF9966"/>
              </a:gs>
              <a:gs pos="0">
                <a:srgbClr val="FFFF99"/>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0-ppt_w/2"/>
                                          </p:val>
                                        </p:tav>
                                      </p:tavLst>
                                    </p:anim>
                                    <p:anim calcmode="lin" valueType="num">
                                      <p:cBhvr additive="base">
                                        <p:cTn id="7" dur="3000"/>
                                        <p:tgtEl>
                                          <p:spTgt spid="6"/>
                                        </p:tgtEl>
                                        <p:attrNameLst>
                                          <p:attrName>ppt_y</p:attrName>
                                        </p:attrNameLst>
                                      </p:cBhvr>
                                      <p:tavLst>
                                        <p:tav tm="0">
                                          <p:val>
                                            <p:strVal val="ppt_y"/>
                                          </p:val>
                                        </p:tav>
                                        <p:tav tm="100000">
                                          <p:val>
                                            <p:strVal val="ppt_y"/>
                                          </p:val>
                                        </p:tav>
                                      </p:tavLst>
                                    </p:anim>
                                    <p:set>
                                      <p:cBhvr>
                                        <p:cTn id="8" dur="1" fill="hold">
                                          <p:stCondLst>
                                            <p:cond delay="2999"/>
                                          </p:stCondLst>
                                        </p:cTn>
                                        <p:tgtEl>
                                          <p:spTgt spid="6"/>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1+ppt_w/2"/>
                                          </p:val>
                                        </p:tav>
                                      </p:tavLst>
                                    </p:anim>
                                    <p:anim calcmode="lin" valueType="num">
                                      <p:cBhvr additive="base">
                                        <p:cTn id="11" dur="3000"/>
                                        <p:tgtEl>
                                          <p:spTgt spid="7"/>
                                        </p:tgtEl>
                                        <p:attrNameLst>
                                          <p:attrName>ppt_y</p:attrName>
                                        </p:attrNameLst>
                                      </p:cBhvr>
                                      <p:tavLst>
                                        <p:tav tm="0">
                                          <p:val>
                                            <p:strVal val="ppt_y"/>
                                          </p:val>
                                        </p:tav>
                                        <p:tav tm="100000">
                                          <p:val>
                                            <p:strVal val="ppt_y"/>
                                          </p:val>
                                        </p:tav>
                                      </p:tavLst>
                                    </p:anim>
                                    <p:set>
                                      <p:cBhvr>
                                        <p:cTn id="12" dur="1" fill="hold">
                                          <p:stCondLst>
                                            <p:cond delay="2999"/>
                                          </p:stCondLst>
                                        </p:cTn>
                                        <p:tgtEl>
                                          <p:spTgt spid="7"/>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7650"/>
                                        </p:tgtEl>
                                        <p:attrNameLst>
                                          <p:attrName>style.visibility</p:attrName>
                                        </p:attrNameLst>
                                      </p:cBhvr>
                                      <p:to>
                                        <p:strVal val="visible"/>
                                      </p:to>
                                    </p:set>
                                    <p:anim calcmode="lin" valueType="num">
                                      <p:cBhvr>
                                        <p:cTn id="15" dur="3000" fill="hold"/>
                                        <p:tgtEl>
                                          <p:spTgt spid="27650"/>
                                        </p:tgtEl>
                                        <p:attrNameLst>
                                          <p:attrName>ppt_w</p:attrName>
                                        </p:attrNameLst>
                                      </p:cBhvr>
                                      <p:tavLst>
                                        <p:tav tm="0">
                                          <p:val>
                                            <p:strVal val="4/3*#ppt_w"/>
                                          </p:val>
                                        </p:tav>
                                        <p:tav tm="100000">
                                          <p:val>
                                            <p:strVal val="#ppt_w"/>
                                          </p:val>
                                        </p:tav>
                                      </p:tavLst>
                                    </p:anim>
                                    <p:anim calcmode="lin" valueType="num">
                                      <p:cBhvr>
                                        <p:cTn id="16" dur="3000" fill="hold"/>
                                        <p:tgtEl>
                                          <p:spTgt spid="2765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1 Imagen" descr="Diapositiva19.JPG"/>
          <p:cNvPicPr>
            <a:picLocks noGrp="1" noChangeAspect="1"/>
          </p:cNvPicPr>
          <p:nvPr isPhoto="1"/>
        </p:nvPicPr>
        <p:blipFill>
          <a:blip r:embed="rId2" cstate="print"/>
          <a:srcRect/>
          <a:stretch>
            <a:fillRect/>
          </a:stretch>
        </p:blipFill>
        <p:spPr bwMode="auto">
          <a:xfrm>
            <a:off x="0" y="332656"/>
            <a:ext cx="9144000" cy="6120680"/>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duotone>
              <a:prstClr val="black"/>
              <a:srgbClr val="00FF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flipH="1">
            <a:off x="971600" y="1628800"/>
            <a:ext cx="3570238" cy="3444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print">
            <a:duotone>
              <a:prstClr val="black"/>
              <a:srgbClr val="00FF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6200000" flipH="1">
            <a:off x="2807803" y="3293604"/>
            <a:ext cx="3528393" cy="3600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print">
            <a:duotone>
              <a:prstClr val="black"/>
              <a:srgbClr val="00FF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6200000">
            <a:off x="2757194" y="-84785"/>
            <a:ext cx="3642247" cy="34690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6" cstate="print">
            <a:duotone>
              <a:prstClr val="black"/>
              <a:srgbClr val="00FF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4572000" y="1628800"/>
            <a:ext cx="3600400" cy="3444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1 Imagen" descr="Diapositiva19.JPG"/>
          <p:cNvPicPr>
            <a:picLocks noGrp="1" noChangeAspect="1"/>
          </p:cNvPicPr>
          <p:nvPr isPhoto="1"/>
        </p:nvPicPr>
        <p:blipFill>
          <a:blip r:embed="rId2" cstate="print"/>
          <a:srcRect/>
          <a:stretch>
            <a:fillRect/>
          </a:stretch>
        </p:blipFill>
        <p:spPr bwMode="auto">
          <a:xfrm>
            <a:off x="0" y="332656"/>
            <a:ext cx="9144000" cy="6120680"/>
          </a:xfrm>
          <a:prstGeom prst="rect">
            <a:avLst/>
          </a:prstGeom>
          <a:noFill/>
          <a:ln w="9525">
            <a:noFill/>
            <a:miter lim="800000"/>
            <a:headEnd/>
            <a:tailEnd/>
          </a:ln>
        </p:spPr>
      </p:pic>
      <p:sp>
        <p:nvSpPr>
          <p:cNvPr id="9" name="8 Forma libre"/>
          <p:cNvSpPr/>
          <p:nvPr/>
        </p:nvSpPr>
        <p:spPr>
          <a:xfrm>
            <a:off x="0" y="-171400"/>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8000">
                <a:srgbClr val="00FFFF">
                  <a:lumMod val="28000"/>
                  <a:lumOff val="72000"/>
                </a:srgbClr>
              </a:gs>
              <a:gs pos="32000">
                <a:srgbClr val="339966"/>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5805262"/>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8000">
                <a:srgbClr val="00FFFF">
                  <a:lumMod val="28000"/>
                  <a:lumOff val="72000"/>
                </a:srgbClr>
              </a:gs>
              <a:gs pos="32000">
                <a:srgbClr val="339966"/>
              </a:gs>
              <a:gs pos="69000">
                <a:srgbClr val="00B050">
                  <a:lumMod val="22000"/>
                </a:srgbClr>
              </a:gs>
              <a:gs pos="87000">
                <a:srgbClr val="00660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 xmlns:p14="http://schemas.microsoft.com/office/powerpoint/2010/main" val="3843096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ppt_x"/>
                                          </p:val>
                                        </p:tav>
                                        <p:tav tm="100000">
                                          <p:val>
                                            <p:strVal val="#ppt_x"/>
                                          </p:val>
                                        </p:tav>
                                      </p:tavLst>
                                    </p:anim>
                                    <p:anim calcmode="lin" valueType="num">
                                      <p:cBhvr additive="base">
                                        <p:cTn id="19" dur="3000" fill="hold"/>
                                        <p:tgtEl>
                                          <p:spTgt spid="3"/>
                                        </p:tgtEl>
                                        <p:attrNameLst>
                                          <p:attrName>ppt_y</p:attrName>
                                        </p:attrNameLst>
                                      </p:cBhvr>
                                      <p:tavLst>
                                        <p:tav tm="0">
                                          <p:val>
                                            <p:strVal val="1+#ppt_h/2"/>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additive="base">
                                        <p:cTn id="22" dur="3000" fill="hold"/>
                                        <p:tgtEl>
                                          <p:spTgt spid="1026"/>
                                        </p:tgtEl>
                                        <p:attrNameLst>
                                          <p:attrName>ppt_x</p:attrName>
                                        </p:attrNameLst>
                                      </p:cBhvr>
                                      <p:tavLst>
                                        <p:tav tm="0">
                                          <p:val>
                                            <p:strVal val="0-#ppt_w/2"/>
                                          </p:val>
                                        </p:tav>
                                        <p:tav tm="100000">
                                          <p:val>
                                            <p:strVal val="#ppt_x"/>
                                          </p:val>
                                        </p:tav>
                                      </p:tavLst>
                                    </p:anim>
                                    <p:anim calcmode="lin" valueType="num">
                                      <p:cBhvr additive="base">
                                        <p:cTn id="23" dur="3000" fill="hold"/>
                                        <p:tgtEl>
                                          <p:spTgt spid="1026"/>
                                        </p:tgtEl>
                                        <p:attrNameLst>
                                          <p:attrName>ppt_y</p:attrName>
                                        </p:attrNameLst>
                                      </p:cBhvr>
                                      <p:tavLst>
                                        <p:tav tm="0">
                                          <p:val>
                                            <p:strVal val="#ppt_y"/>
                                          </p:val>
                                        </p:tav>
                                        <p:tav tm="100000">
                                          <p:val>
                                            <p:strVal val="#ppt_y"/>
                                          </p:val>
                                        </p:tav>
                                      </p:tavLst>
                                    </p:anim>
                                  </p:childTnLst>
                                </p:cTn>
                              </p:par>
                              <p:par>
                                <p:cTn id="24" presetID="14" presetClass="exit" presetSubtype="10" fill="hold" nodeType="withEffect">
                                  <p:stCondLst>
                                    <p:cond delay="0"/>
                                  </p:stCondLst>
                                  <p:childTnLst>
                                    <p:animEffect transition="out" filter="randombar(horizontal)">
                                      <p:cBhvr>
                                        <p:cTn id="25" dur="5000"/>
                                        <p:tgtEl>
                                          <p:spTgt spid="1026"/>
                                        </p:tgtEl>
                                      </p:cBhvr>
                                    </p:animEffect>
                                    <p:set>
                                      <p:cBhvr>
                                        <p:cTn id="26" dur="1" fill="hold">
                                          <p:stCondLst>
                                            <p:cond delay="4999"/>
                                          </p:stCondLst>
                                        </p:cTn>
                                        <p:tgtEl>
                                          <p:spTgt spid="1026"/>
                                        </p:tgtEl>
                                        <p:attrNameLst>
                                          <p:attrName>style.visibility</p:attrName>
                                        </p:attrNameLst>
                                      </p:cBhvr>
                                      <p:to>
                                        <p:strVal val="hidden"/>
                                      </p:to>
                                    </p:set>
                                  </p:childTnLst>
                                </p:cTn>
                              </p:par>
                              <p:par>
                                <p:cTn id="27" presetID="2" presetClass="exit" presetSubtype="2" fill="hold" nodeType="withEffect">
                                  <p:stCondLst>
                                    <p:cond delay="0"/>
                                  </p:stCondLst>
                                  <p:childTnLst>
                                    <p:anim calcmode="lin" valueType="num">
                                      <p:cBhvr additive="base">
                                        <p:cTn id="28" dur="5000"/>
                                        <p:tgtEl>
                                          <p:spTgt spid="1026"/>
                                        </p:tgtEl>
                                        <p:attrNameLst>
                                          <p:attrName>ppt_x</p:attrName>
                                        </p:attrNameLst>
                                      </p:cBhvr>
                                      <p:tavLst>
                                        <p:tav tm="0">
                                          <p:val>
                                            <p:strVal val="ppt_x"/>
                                          </p:val>
                                        </p:tav>
                                        <p:tav tm="100000">
                                          <p:val>
                                            <p:strVal val="1+ppt_w/2"/>
                                          </p:val>
                                        </p:tav>
                                      </p:tavLst>
                                    </p:anim>
                                    <p:anim calcmode="lin" valueType="num">
                                      <p:cBhvr additive="base">
                                        <p:cTn id="29" dur="5000"/>
                                        <p:tgtEl>
                                          <p:spTgt spid="1026"/>
                                        </p:tgtEl>
                                        <p:attrNameLst>
                                          <p:attrName>ppt_y</p:attrName>
                                        </p:attrNameLst>
                                      </p:cBhvr>
                                      <p:tavLst>
                                        <p:tav tm="0">
                                          <p:val>
                                            <p:strVal val="ppt_y"/>
                                          </p:val>
                                        </p:tav>
                                        <p:tav tm="100000">
                                          <p:val>
                                            <p:strVal val="ppt_y"/>
                                          </p:val>
                                        </p:tav>
                                      </p:tavLst>
                                    </p:anim>
                                    <p:set>
                                      <p:cBhvr>
                                        <p:cTn id="30" dur="1" fill="hold">
                                          <p:stCondLst>
                                            <p:cond delay="4999"/>
                                          </p:stCondLst>
                                        </p:cTn>
                                        <p:tgtEl>
                                          <p:spTgt spid="1026"/>
                                        </p:tgtEl>
                                        <p:attrNameLst>
                                          <p:attrName>style.visibility</p:attrName>
                                        </p:attrNameLst>
                                      </p:cBhvr>
                                      <p:to>
                                        <p:strVal val="hidden"/>
                                      </p:to>
                                    </p:set>
                                  </p:childTnLst>
                                </p:cTn>
                              </p:par>
                              <p:par>
                                <p:cTn id="31" presetID="14" presetClass="exit" presetSubtype="5" fill="hold" nodeType="withEffect">
                                  <p:stCondLst>
                                    <p:cond delay="0"/>
                                  </p:stCondLst>
                                  <p:childTnLst>
                                    <p:animEffect transition="out" filter="randombar(vertical)">
                                      <p:cBhvr>
                                        <p:cTn id="32" dur="5000"/>
                                        <p:tgtEl>
                                          <p:spTgt spid="3"/>
                                        </p:tgtEl>
                                      </p:cBhvr>
                                    </p:animEffect>
                                    <p:set>
                                      <p:cBhvr>
                                        <p:cTn id="33" dur="1" fill="hold">
                                          <p:stCondLst>
                                            <p:cond delay="4999"/>
                                          </p:stCondLst>
                                        </p:cTn>
                                        <p:tgtEl>
                                          <p:spTgt spid="3"/>
                                        </p:tgtEl>
                                        <p:attrNameLst>
                                          <p:attrName>style.visibility</p:attrName>
                                        </p:attrNameLst>
                                      </p:cBhvr>
                                      <p:to>
                                        <p:strVal val="hidden"/>
                                      </p:to>
                                    </p:set>
                                  </p:childTnLst>
                                </p:cTn>
                              </p:par>
                              <p:par>
                                <p:cTn id="34" presetID="2" presetClass="exit" presetSubtype="1" fill="hold" nodeType="withEffect">
                                  <p:stCondLst>
                                    <p:cond delay="0"/>
                                  </p:stCondLst>
                                  <p:childTnLst>
                                    <p:anim calcmode="lin" valueType="num">
                                      <p:cBhvr additive="base">
                                        <p:cTn id="35" dur="5000"/>
                                        <p:tgtEl>
                                          <p:spTgt spid="3"/>
                                        </p:tgtEl>
                                        <p:attrNameLst>
                                          <p:attrName>ppt_x</p:attrName>
                                        </p:attrNameLst>
                                      </p:cBhvr>
                                      <p:tavLst>
                                        <p:tav tm="0">
                                          <p:val>
                                            <p:strVal val="ppt_x"/>
                                          </p:val>
                                        </p:tav>
                                        <p:tav tm="100000">
                                          <p:val>
                                            <p:strVal val="ppt_x"/>
                                          </p:val>
                                        </p:tav>
                                      </p:tavLst>
                                    </p:anim>
                                    <p:anim calcmode="lin" valueType="num">
                                      <p:cBhvr additive="base">
                                        <p:cTn id="36" dur="5000"/>
                                        <p:tgtEl>
                                          <p:spTgt spid="3"/>
                                        </p:tgtEl>
                                        <p:attrNameLst>
                                          <p:attrName>ppt_y</p:attrName>
                                        </p:attrNameLst>
                                      </p:cBhvr>
                                      <p:tavLst>
                                        <p:tav tm="0">
                                          <p:val>
                                            <p:strVal val="ppt_y"/>
                                          </p:val>
                                        </p:tav>
                                        <p:tav tm="100000">
                                          <p:val>
                                            <p:strVal val="0-ppt_h/2"/>
                                          </p:val>
                                        </p:tav>
                                      </p:tavLst>
                                    </p:anim>
                                    <p:set>
                                      <p:cBhvr>
                                        <p:cTn id="37" dur="1" fill="hold">
                                          <p:stCondLst>
                                            <p:cond delay="4999"/>
                                          </p:stCondLst>
                                        </p:cTn>
                                        <p:tgtEl>
                                          <p:spTgt spid="3"/>
                                        </p:tgtEl>
                                        <p:attrNameLst>
                                          <p:attrName>style.visibility</p:attrName>
                                        </p:attrNameLst>
                                      </p:cBhvr>
                                      <p:to>
                                        <p:strVal val="hidden"/>
                                      </p:to>
                                    </p:set>
                                  </p:childTnLst>
                                </p:cTn>
                              </p:par>
                              <p:par>
                                <p:cTn id="38" presetID="14" presetClass="exit" presetSubtype="5" fill="hold" nodeType="withEffect">
                                  <p:stCondLst>
                                    <p:cond delay="0"/>
                                  </p:stCondLst>
                                  <p:childTnLst>
                                    <p:animEffect transition="out" filter="randombar(vertical)">
                                      <p:cBhvr>
                                        <p:cTn id="39" dur="5000"/>
                                        <p:tgtEl>
                                          <p:spTgt spid="4"/>
                                        </p:tgtEl>
                                      </p:cBhvr>
                                    </p:animEffect>
                                    <p:set>
                                      <p:cBhvr>
                                        <p:cTn id="40" dur="1" fill="hold">
                                          <p:stCondLst>
                                            <p:cond delay="4999"/>
                                          </p:stCondLst>
                                        </p:cTn>
                                        <p:tgtEl>
                                          <p:spTgt spid="4"/>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5000"/>
                                        <p:tgtEl>
                                          <p:spTgt spid="4"/>
                                        </p:tgtEl>
                                        <p:attrNameLst>
                                          <p:attrName>ppt_x</p:attrName>
                                        </p:attrNameLst>
                                      </p:cBhvr>
                                      <p:tavLst>
                                        <p:tav tm="0">
                                          <p:val>
                                            <p:strVal val="ppt_x"/>
                                          </p:val>
                                        </p:tav>
                                        <p:tav tm="100000">
                                          <p:val>
                                            <p:strVal val="ppt_x"/>
                                          </p:val>
                                        </p:tav>
                                      </p:tavLst>
                                    </p:anim>
                                    <p:anim calcmode="lin" valueType="num">
                                      <p:cBhvr additive="base">
                                        <p:cTn id="43" dur="5000"/>
                                        <p:tgtEl>
                                          <p:spTgt spid="4"/>
                                        </p:tgtEl>
                                        <p:attrNameLst>
                                          <p:attrName>ppt_y</p:attrName>
                                        </p:attrNameLst>
                                      </p:cBhvr>
                                      <p:tavLst>
                                        <p:tav tm="0">
                                          <p:val>
                                            <p:strVal val="ppt_y"/>
                                          </p:val>
                                        </p:tav>
                                        <p:tav tm="100000">
                                          <p:val>
                                            <p:strVal val="1+ppt_h/2"/>
                                          </p:val>
                                        </p:tav>
                                      </p:tavLst>
                                    </p:anim>
                                    <p:set>
                                      <p:cBhvr>
                                        <p:cTn id="44" dur="1" fill="hold">
                                          <p:stCondLst>
                                            <p:cond delay="4999"/>
                                          </p:stCondLst>
                                        </p:cTn>
                                        <p:tgtEl>
                                          <p:spTgt spid="4"/>
                                        </p:tgtEl>
                                        <p:attrNameLst>
                                          <p:attrName>style.visibility</p:attrName>
                                        </p:attrNameLst>
                                      </p:cBhvr>
                                      <p:to>
                                        <p:strVal val="hidden"/>
                                      </p:to>
                                    </p:set>
                                  </p:childTnLst>
                                </p:cTn>
                              </p:par>
                              <p:par>
                                <p:cTn id="45" presetID="14" presetClass="exit" presetSubtype="10" fill="hold" nodeType="withEffect">
                                  <p:stCondLst>
                                    <p:cond delay="0"/>
                                  </p:stCondLst>
                                  <p:childTnLst>
                                    <p:animEffect transition="out" filter="randombar(horizontal)">
                                      <p:cBhvr>
                                        <p:cTn id="46" dur="5000"/>
                                        <p:tgtEl>
                                          <p:spTgt spid="5"/>
                                        </p:tgtEl>
                                      </p:cBhvr>
                                    </p:animEffect>
                                    <p:set>
                                      <p:cBhvr>
                                        <p:cTn id="47" dur="1" fill="hold">
                                          <p:stCondLst>
                                            <p:cond delay="4999"/>
                                          </p:stCondLst>
                                        </p:cTn>
                                        <p:tgtEl>
                                          <p:spTgt spid="5"/>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5000"/>
                                        <p:tgtEl>
                                          <p:spTgt spid="5"/>
                                        </p:tgtEl>
                                        <p:attrNameLst>
                                          <p:attrName>ppt_x</p:attrName>
                                        </p:attrNameLst>
                                      </p:cBhvr>
                                      <p:tavLst>
                                        <p:tav tm="0">
                                          <p:val>
                                            <p:strVal val="ppt_x"/>
                                          </p:val>
                                        </p:tav>
                                        <p:tav tm="100000">
                                          <p:val>
                                            <p:strVal val="0-ppt_w/2"/>
                                          </p:val>
                                        </p:tav>
                                      </p:tavLst>
                                    </p:anim>
                                    <p:anim calcmode="lin" valueType="num">
                                      <p:cBhvr additive="base">
                                        <p:cTn id="50" dur="5000"/>
                                        <p:tgtEl>
                                          <p:spTgt spid="5"/>
                                        </p:tgtEl>
                                        <p:attrNameLst>
                                          <p:attrName>ppt_y</p:attrName>
                                        </p:attrNameLst>
                                      </p:cBhvr>
                                      <p:tavLst>
                                        <p:tav tm="0">
                                          <p:val>
                                            <p:strVal val="ppt_y"/>
                                          </p:val>
                                        </p:tav>
                                        <p:tav tm="100000">
                                          <p:val>
                                            <p:strVal val="ppt_y"/>
                                          </p:val>
                                        </p:tav>
                                      </p:tavLst>
                                    </p:anim>
                                    <p:set>
                                      <p:cBhvr>
                                        <p:cTn id="51" dur="1" fill="hold">
                                          <p:stCondLst>
                                            <p:cond delay="4999"/>
                                          </p:stCondLst>
                                        </p:cTn>
                                        <p:tgtEl>
                                          <p:spTgt spid="5"/>
                                        </p:tgtEl>
                                        <p:attrNameLst>
                                          <p:attrName>style.visibility</p:attrName>
                                        </p:attrNameLst>
                                      </p:cBhvr>
                                      <p:to>
                                        <p:strVal val="hidden"/>
                                      </p:to>
                                    </p:set>
                                  </p:childTnLst>
                                </p:cTn>
                              </p:par>
                              <p:par>
                                <p:cTn id="52" presetID="10" presetClass="entr" presetSubtype="0"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1 Imagen" descr="Diapositiva25.JPG"/>
          <p:cNvPicPr>
            <a:picLocks noGrp="1" noChangeAspect="1"/>
          </p:cNvPicPr>
          <p:nvPr isPhoto="1"/>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7" name="6 Forma libre"/>
          <p:cNvSpPr/>
          <p:nvPr/>
        </p:nvSpPr>
        <p:spPr>
          <a:xfrm rot="5400000" flipV="1">
            <a:off x="-486308" y="1075547"/>
            <a:ext cx="5904656" cy="493204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53000"/>
            </a:blip>
            <a:srcRect/>
            <a:stretch>
              <a:fillRect/>
            </a:stretch>
          </a:blipFill>
          <a:ln>
            <a:noFill/>
          </a:ln>
          <a:scene3d>
            <a:camera prst="orthographicFront"/>
            <a:lightRig rig="threePt" dir="t">
              <a:rot lat="0" lon="0" rev="600000"/>
            </a:lightRig>
          </a:scene3d>
          <a:sp3d prstMaterial="soft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orma libre"/>
          <p:cNvSpPr/>
          <p:nvPr/>
        </p:nvSpPr>
        <p:spPr>
          <a:xfrm rot="16200000" flipH="1" flipV="1">
            <a:off x="3725652" y="1106996"/>
            <a:ext cx="5904656" cy="4932040"/>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52000"/>
            </a:blip>
            <a:srcRect/>
            <a:stretch>
              <a:fillRect/>
            </a:stretch>
          </a:blipFill>
          <a:ln>
            <a:noFill/>
          </a:ln>
          <a:scene3d>
            <a:camera prst="orthographicFront"/>
            <a:lightRig rig="threePt" dir="t">
              <a:rot lat="0" lon="0" rev="600000"/>
            </a:lightRig>
          </a:scene3d>
          <a:sp3d prstMaterial="soft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Forma libre"/>
          <p:cNvSpPr/>
          <p:nvPr/>
        </p:nvSpPr>
        <p:spPr>
          <a:xfrm>
            <a:off x="0" y="-171400"/>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19000">
                <a:srgbClr val="FF8973"/>
              </a:gs>
              <a:gs pos="51000">
                <a:srgbClr val="FF6600"/>
              </a:gs>
              <a:gs pos="0">
                <a:srgbClr val="FFFF99"/>
              </a:gs>
              <a:gs pos="84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0" y="5949280"/>
            <a:ext cx="9144000" cy="10892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19000">
                <a:srgbClr val="FF8973"/>
              </a:gs>
              <a:gs pos="51000">
                <a:srgbClr val="FF6600"/>
              </a:gs>
              <a:gs pos="0">
                <a:srgbClr val="FFFF99"/>
              </a:gs>
              <a:gs pos="84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0-ppt_w/2"/>
                                          </p:val>
                                        </p:tav>
                                      </p:tavLst>
                                    </p:anim>
                                    <p:anim calcmode="lin" valueType="num">
                                      <p:cBhvr additive="base">
                                        <p:cTn id="7" dur="3000"/>
                                        <p:tgtEl>
                                          <p:spTgt spid="7"/>
                                        </p:tgtEl>
                                        <p:attrNameLst>
                                          <p:attrName>ppt_y</p:attrName>
                                        </p:attrNameLst>
                                      </p:cBhvr>
                                      <p:tavLst>
                                        <p:tav tm="0">
                                          <p:val>
                                            <p:strVal val="ppt_y"/>
                                          </p:val>
                                        </p:tav>
                                        <p:tav tm="100000">
                                          <p:val>
                                            <p:strVal val="ppt_y"/>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1+ppt_w/2"/>
                                          </p:val>
                                        </p:tav>
                                      </p:tavLst>
                                    </p:anim>
                                    <p:anim calcmode="lin" valueType="num">
                                      <p:cBhvr additive="base">
                                        <p:cTn id="11" dur="3000"/>
                                        <p:tgtEl>
                                          <p:spTgt spid="8"/>
                                        </p:tgtEl>
                                        <p:attrNameLst>
                                          <p:attrName>ppt_y</p:attrName>
                                        </p:attrNameLst>
                                      </p:cBhvr>
                                      <p:tavLst>
                                        <p:tav tm="0">
                                          <p:val>
                                            <p:strVal val="ppt_y"/>
                                          </p:val>
                                        </p:tav>
                                        <p:tav tm="100000">
                                          <p:val>
                                            <p:strVal val="ppt_y"/>
                                          </p:val>
                                        </p:tav>
                                      </p:tavLst>
                                    </p:anim>
                                    <p:set>
                                      <p:cBhvr>
                                        <p:cTn id="12" dur="1" fill="hold">
                                          <p:stCondLst>
                                            <p:cond delay="2999"/>
                                          </p:stCondLst>
                                        </p:cTn>
                                        <p:tgtEl>
                                          <p:spTgt spid="8"/>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3000" fill="hold"/>
                                        <p:tgtEl>
                                          <p:spTgt spid="10"/>
                                        </p:tgtEl>
                                        <p:attrNameLst>
                                          <p:attrName>ppt_w</p:attrName>
                                        </p:attrNameLst>
                                      </p:cBhvr>
                                      <p:tavLst>
                                        <p:tav tm="0">
                                          <p:val>
                                            <p:strVal val="4/3*#ppt_w"/>
                                          </p:val>
                                        </p:tav>
                                        <p:tav tm="100000">
                                          <p:val>
                                            <p:strVal val="#ppt_w"/>
                                          </p:val>
                                        </p:tav>
                                      </p:tavLst>
                                    </p:anim>
                                    <p:anim calcmode="lin" valueType="num">
                                      <p:cBhvr>
                                        <p:cTn id="16" dur="3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Diapositiva1.JPG"/>
          <p:cNvPicPr>
            <a:picLocks noGrp="1" noChangeAspect="1"/>
          </p:cNvPicPr>
          <p:nvPr isPhoto="1"/>
        </p:nvPicPr>
        <p:blipFill>
          <a:blip r:embed="rId2" cstate="print"/>
          <a:srcRect/>
          <a:stretch>
            <a:fillRect/>
          </a:stretch>
        </p:blipFill>
        <p:spPr bwMode="auto">
          <a:xfrm>
            <a:off x="0" y="476672"/>
            <a:ext cx="9144000" cy="5904656"/>
          </a:xfrm>
          <a:prstGeom prst="rect">
            <a:avLst/>
          </a:prstGeom>
          <a:noFill/>
          <a:ln w="9525">
            <a:noFill/>
            <a:miter lim="800000"/>
            <a:headEnd/>
            <a:tailEnd/>
          </a:ln>
        </p:spPr>
      </p:pic>
      <p:sp>
        <p:nvSpPr>
          <p:cNvPr id="8" name="7 Forma libre"/>
          <p:cNvSpPr/>
          <p:nvPr/>
        </p:nvSpPr>
        <p:spPr>
          <a:xfrm>
            <a:off x="0" y="476672"/>
            <a:ext cx="4860032" cy="5904656"/>
          </a:xfrm>
          <a:custGeom>
            <a:avLst/>
            <a:gdLst>
              <a:gd name="connsiteX0" fmla="*/ 0 w 4572000"/>
              <a:gd name="connsiteY0" fmla="*/ 0 h 5544616"/>
              <a:gd name="connsiteX1" fmla="*/ 4572000 w 4572000"/>
              <a:gd name="connsiteY1" fmla="*/ 0 h 5544616"/>
              <a:gd name="connsiteX2" fmla="*/ 4572000 w 4572000"/>
              <a:gd name="connsiteY2" fmla="*/ 5544616 h 5544616"/>
              <a:gd name="connsiteX3" fmla="*/ 0 w 4572000"/>
              <a:gd name="connsiteY3" fmla="*/ 5544616 h 5544616"/>
              <a:gd name="connsiteX4" fmla="*/ 0 w 4572000"/>
              <a:gd name="connsiteY4" fmla="*/ 0 h 5544616"/>
              <a:gd name="connsiteX0" fmla="*/ 0 w 4572000"/>
              <a:gd name="connsiteY0" fmla="*/ 0 h 5544616"/>
              <a:gd name="connsiteX1" fmla="*/ 4572000 w 4572000"/>
              <a:gd name="connsiteY1" fmla="*/ 0 h 5544616"/>
              <a:gd name="connsiteX2" fmla="*/ 4572000 w 4572000"/>
              <a:gd name="connsiteY2" fmla="*/ 5544616 h 5544616"/>
              <a:gd name="connsiteX3" fmla="*/ 0 w 4572000"/>
              <a:gd name="connsiteY3" fmla="*/ 5544616 h 5544616"/>
              <a:gd name="connsiteX4" fmla="*/ 0 w 4572000"/>
              <a:gd name="connsiteY4" fmla="*/ 0 h 5544616"/>
              <a:gd name="connsiteX0" fmla="*/ 0 w 4572000"/>
              <a:gd name="connsiteY0" fmla="*/ 0 h 5544616"/>
              <a:gd name="connsiteX1" fmla="*/ 4572000 w 4572000"/>
              <a:gd name="connsiteY1" fmla="*/ 0 h 5544616"/>
              <a:gd name="connsiteX2" fmla="*/ 4499992 w 4572000"/>
              <a:gd name="connsiteY2" fmla="*/ 5544616 h 5544616"/>
              <a:gd name="connsiteX3" fmla="*/ 0 w 4572000"/>
              <a:gd name="connsiteY3" fmla="*/ 5544616 h 5544616"/>
              <a:gd name="connsiteX4" fmla="*/ 0 w 4572000"/>
              <a:gd name="connsiteY4" fmla="*/ 0 h 5544616"/>
              <a:gd name="connsiteX0" fmla="*/ 0 w 4499992"/>
              <a:gd name="connsiteY0" fmla="*/ 0 h 5544616"/>
              <a:gd name="connsiteX1" fmla="*/ 4499992 w 4499992"/>
              <a:gd name="connsiteY1" fmla="*/ 0 h 5544616"/>
              <a:gd name="connsiteX2" fmla="*/ 4499992 w 4499992"/>
              <a:gd name="connsiteY2" fmla="*/ 5544616 h 5544616"/>
              <a:gd name="connsiteX3" fmla="*/ 0 w 4499992"/>
              <a:gd name="connsiteY3" fmla="*/ 5544616 h 5544616"/>
              <a:gd name="connsiteX4" fmla="*/ 0 w 4499992"/>
              <a:gd name="connsiteY4" fmla="*/ 0 h 5544616"/>
              <a:gd name="connsiteX0" fmla="*/ 0 w 4591323"/>
              <a:gd name="connsiteY0" fmla="*/ 0 h 5544616"/>
              <a:gd name="connsiteX1" fmla="*/ 4499992 w 4591323"/>
              <a:gd name="connsiteY1" fmla="*/ 0 h 5544616"/>
              <a:gd name="connsiteX2" fmla="*/ 4499992 w 4591323"/>
              <a:gd name="connsiteY2" fmla="*/ 5544616 h 5544616"/>
              <a:gd name="connsiteX3" fmla="*/ 0 w 4591323"/>
              <a:gd name="connsiteY3" fmla="*/ 5544616 h 5544616"/>
              <a:gd name="connsiteX4" fmla="*/ 0 w 4591323"/>
              <a:gd name="connsiteY4" fmla="*/ 0 h 5544616"/>
              <a:gd name="connsiteX0" fmla="*/ 0 w 4591323"/>
              <a:gd name="connsiteY0" fmla="*/ 0 h 5544616"/>
              <a:gd name="connsiteX1" fmla="*/ 4499992 w 4591323"/>
              <a:gd name="connsiteY1" fmla="*/ 0 h 5544616"/>
              <a:gd name="connsiteX2" fmla="*/ 4499992 w 4591323"/>
              <a:gd name="connsiteY2" fmla="*/ 5544616 h 5544616"/>
              <a:gd name="connsiteX3" fmla="*/ 0 w 4591323"/>
              <a:gd name="connsiteY3" fmla="*/ 5544616 h 5544616"/>
              <a:gd name="connsiteX4" fmla="*/ 0 w 4591323"/>
              <a:gd name="connsiteY4" fmla="*/ 0 h 5544616"/>
              <a:gd name="connsiteX0" fmla="*/ 0 w 4591323"/>
              <a:gd name="connsiteY0" fmla="*/ 0 h 5544616"/>
              <a:gd name="connsiteX1" fmla="*/ 4499992 w 4591323"/>
              <a:gd name="connsiteY1" fmla="*/ 0 h 5544616"/>
              <a:gd name="connsiteX2" fmla="*/ 4499992 w 4591323"/>
              <a:gd name="connsiteY2" fmla="*/ 5544616 h 5544616"/>
              <a:gd name="connsiteX3" fmla="*/ 0 w 4591323"/>
              <a:gd name="connsiteY3" fmla="*/ 5544616 h 5544616"/>
              <a:gd name="connsiteX4" fmla="*/ 0 w 4591323"/>
              <a:gd name="connsiteY4" fmla="*/ 0 h 5544616"/>
              <a:gd name="connsiteX0" fmla="*/ 0 w 4591323"/>
              <a:gd name="connsiteY0" fmla="*/ 0 h 5544616"/>
              <a:gd name="connsiteX1" fmla="*/ 4499992 w 4591323"/>
              <a:gd name="connsiteY1" fmla="*/ 0 h 5544616"/>
              <a:gd name="connsiteX2" fmla="*/ 4499992 w 4591323"/>
              <a:gd name="connsiteY2" fmla="*/ 5544616 h 5544616"/>
              <a:gd name="connsiteX3" fmla="*/ 0 w 4591323"/>
              <a:gd name="connsiteY3" fmla="*/ 5544616 h 5544616"/>
              <a:gd name="connsiteX4" fmla="*/ 0 w 4591323"/>
              <a:gd name="connsiteY4" fmla="*/ 0 h 5544616"/>
              <a:gd name="connsiteX0" fmla="*/ 0 w 4555827"/>
              <a:gd name="connsiteY0" fmla="*/ 0 h 5544616"/>
              <a:gd name="connsiteX1" fmla="*/ 4464496 w 4555827"/>
              <a:gd name="connsiteY1" fmla="*/ 0 h 5544616"/>
              <a:gd name="connsiteX2" fmla="*/ 4499992 w 4555827"/>
              <a:gd name="connsiteY2" fmla="*/ 5544616 h 5544616"/>
              <a:gd name="connsiteX3" fmla="*/ 0 w 4555827"/>
              <a:gd name="connsiteY3" fmla="*/ 5544616 h 5544616"/>
              <a:gd name="connsiteX4" fmla="*/ 0 w 4555827"/>
              <a:gd name="connsiteY4" fmla="*/ 0 h 5544616"/>
              <a:gd name="connsiteX0" fmla="*/ 0 w 4733234"/>
              <a:gd name="connsiteY0" fmla="*/ 0 h 5544616"/>
              <a:gd name="connsiteX1" fmla="*/ 4464496 w 4733234"/>
              <a:gd name="connsiteY1" fmla="*/ 0 h 5544616"/>
              <a:gd name="connsiteX2" fmla="*/ 4499992 w 4733234"/>
              <a:gd name="connsiteY2" fmla="*/ 5544616 h 5544616"/>
              <a:gd name="connsiteX3" fmla="*/ 0 w 4733234"/>
              <a:gd name="connsiteY3" fmla="*/ 5544616 h 5544616"/>
              <a:gd name="connsiteX4" fmla="*/ 0 w 4733234"/>
              <a:gd name="connsiteY4" fmla="*/ 0 h 5544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3234" h="5544616">
                <a:moveTo>
                  <a:pt x="0" y="0"/>
                </a:moveTo>
                <a:lnTo>
                  <a:pt x="4464496" y="0"/>
                </a:lnTo>
                <a:cubicBezTo>
                  <a:pt x="4733234" y="1839297"/>
                  <a:pt x="4273515" y="4049106"/>
                  <a:pt x="4499992" y="5544616"/>
                </a:cubicBezTo>
                <a:lnTo>
                  <a:pt x="0" y="5544616"/>
                </a:lnTo>
                <a:lnTo>
                  <a:pt x="0" y="0"/>
                </a:lnTo>
                <a:close/>
              </a:path>
            </a:pathLst>
          </a:custGeom>
          <a:blipFill dpi="0" rotWithShape="1">
            <a:blip r:embed="rId3" cstate="print">
              <a:alphaModFix amt="51000"/>
            </a:blip>
            <a:srcRect/>
            <a:stretch>
              <a:fillRect/>
            </a:stretch>
          </a:blipFill>
          <a:ln>
            <a:noFill/>
          </a:ln>
          <a:scene3d>
            <a:camera prst="orthographicFront"/>
            <a:lightRig rig="threePt" dir="t">
              <a:rot lat="0" lon="0" rev="15600000"/>
            </a:lightRig>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libre"/>
          <p:cNvSpPr/>
          <p:nvPr/>
        </p:nvSpPr>
        <p:spPr>
          <a:xfrm flipH="1">
            <a:off x="4499992" y="476672"/>
            <a:ext cx="4644008" cy="5904656"/>
          </a:xfrm>
          <a:custGeom>
            <a:avLst/>
            <a:gdLst>
              <a:gd name="connsiteX0" fmla="*/ 0 w 4572000"/>
              <a:gd name="connsiteY0" fmla="*/ 0 h 5544616"/>
              <a:gd name="connsiteX1" fmla="*/ 4572000 w 4572000"/>
              <a:gd name="connsiteY1" fmla="*/ 0 h 5544616"/>
              <a:gd name="connsiteX2" fmla="*/ 4572000 w 4572000"/>
              <a:gd name="connsiteY2" fmla="*/ 5544616 h 5544616"/>
              <a:gd name="connsiteX3" fmla="*/ 0 w 4572000"/>
              <a:gd name="connsiteY3" fmla="*/ 5544616 h 5544616"/>
              <a:gd name="connsiteX4" fmla="*/ 0 w 4572000"/>
              <a:gd name="connsiteY4" fmla="*/ 0 h 5544616"/>
              <a:gd name="connsiteX0" fmla="*/ 0 w 4572000"/>
              <a:gd name="connsiteY0" fmla="*/ 0 h 5544616"/>
              <a:gd name="connsiteX1" fmla="*/ 4572000 w 4572000"/>
              <a:gd name="connsiteY1" fmla="*/ 0 h 5544616"/>
              <a:gd name="connsiteX2" fmla="*/ 4572000 w 4572000"/>
              <a:gd name="connsiteY2" fmla="*/ 5544616 h 5544616"/>
              <a:gd name="connsiteX3" fmla="*/ 0 w 4572000"/>
              <a:gd name="connsiteY3" fmla="*/ 5544616 h 5544616"/>
              <a:gd name="connsiteX4" fmla="*/ 0 w 4572000"/>
              <a:gd name="connsiteY4" fmla="*/ 0 h 5544616"/>
              <a:gd name="connsiteX0" fmla="*/ 0 w 4572000"/>
              <a:gd name="connsiteY0" fmla="*/ 0 h 5544616"/>
              <a:gd name="connsiteX1" fmla="*/ 4572000 w 4572000"/>
              <a:gd name="connsiteY1" fmla="*/ 0 h 5544616"/>
              <a:gd name="connsiteX2" fmla="*/ 4499992 w 4572000"/>
              <a:gd name="connsiteY2" fmla="*/ 5544616 h 5544616"/>
              <a:gd name="connsiteX3" fmla="*/ 0 w 4572000"/>
              <a:gd name="connsiteY3" fmla="*/ 5544616 h 5544616"/>
              <a:gd name="connsiteX4" fmla="*/ 0 w 4572000"/>
              <a:gd name="connsiteY4" fmla="*/ 0 h 5544616"/>
              <a:gd name="connsiteX0" fmla="*/ 0 w 4499992"/>
              <a:gd name="connsiteY0" fmla="*/ 0 h 5544616"/>
              <a:gd name="connsiteX1" fmla="*/ 4499992 w 4499992"/>
              <a:gd name="connsiteY1" fmla="*/ 0 h 5544616"/>
              <a:gd name="connsiteX2" fmla="*/ 4499992 w 4499992"/>
              <a:gd name="connsiteY2" fmla="*/ 5544616 h 5544616"/>
              <a:gd name="connsiteX3" fmla="*/ 0 w 4499992"/>
              <a:gd name="connsiteY3" fmla="*/ 5544616 h 5544616"/>
              <a:gd name="connsiteX4" fmla="*/ 0 w 4499992"/>
              <a:gd name="connsiteY4" fmla="*/ 0 h 5544616"/>
              <a:gd name="connsiteX0" fmla="*/ 0 w 4591323"/>
              <a:gd name="connsiteY0" fmla="*/ 0 h 5544616"/>
              <a:gd name="connsiteX1" fmla="*/ 4499992 w 4591323"/>
              <a:gd name="connsiteY1" fmla="*/ 0 h 5544616"/>
              <a:gd name="connsiteX2" fmla="*/ 4499992 w 4591323"/>
              <a:gd name="connsiteY2" fmla="*/ 5544616 h 5544616"/>
              <a:gd name="connsiteX3" fmla="*/ 0 w 4591323"/>
              <a:gd name="connsiteY3" fmla="*/ 5544616 h 5544616"/>
              <a:gd name="connsiteX4" fmla="*/ 0 w 4591323"/>
              <a:gd name="connsiteY4" fmla="*/ 0 h 5544616"/>
              <a:gd name="connsiteX0" fmla="*/ 0 w 4591323"/>
              <a:gd name="connsiteY0" fmla="*/ 0 h 5544616"/>
              <a:gd name="connsiteX1" fmla="*/ 4499992 w 4591323"/>
              <a:gd name="connsiteY1" fmla="*/ 0 h 5544616"/>
              <a:gd name="connsiteX2" fmla="*/ 4499992 w 4591323"/>
              <a:gd name="connsiteY2" fmla="*/ 5544616 h 5544616"/>
              <a:gd name="connsiteX3" fmla="*/ 0 w 4591323"/>
              <a:gd name="connsiteY3" fmla="*/ 5544616 h 5544616"/>
              <a:gd name="connsiteX4" fmla="*/ 0 w 4591323"/>
              <a:gd name="connsiteY4" fmla="*/ 0 h 5544616"/>
              <a:gd name="connsiteX0" fmla="*/ 0 w 4591323"/>
              <a:gd name="connsiteY0" fmla="*/ 0 h 5544616"/>
              <a:gd name="connsiteX1" fmla="*/ 4499992 w 4591323"/>
              <a:gd name="connsiteY1" fmla="*/ 0 h 5544616"/>
              <a:gd name="connsiteX2" fmla="*/ 4499992 w 4591323"/>
              <a:gd name="connsiteY2" fmla="*/ 5544616 h 5544616"/>
              <a:gd name="connsiteX3" fmla="*/ 0 w 4591323"/>
              <a:gd name="connsiteY3" fmla="*/ 5544616 h 5544616"/>
              <a:gd name="connsiteX4" fmla="*/ 0 w 4591323"/>
              <a:gd name="connsiteY4" fmla="*/ 0 h 5544616"/>
              <a:gd name="connsiteX0" fmla="*/ 0 w 4591323"/>
              <a:gd name="connsiteY0" fmla="*/ 0 h 5544616"/>
              <a:gd name="connsiteX1" fmla="*/ 4499992 w 4591323"/>
              <a:gd name="connsiteY1" fmla="*/ 0 h 5544616"/>
              <a:gd name="connsiteX2" fmla="*/ 4499992 w 4591323"/>
              <a:gd name="connsiteY2" fmla="*/ 5544616 h 5544616"/>
              <a:gd name="connsiteX3" fmla="*/ 0 w 4591323"/>
              <a:gd name="connsiteY3" fmla="*/ 5544616 h 5544616"/>
              <a:gd name="connsiteX4" fmla="*/ 0 w 4591323"/>
              <a:gd name="connsiteY4" fmla="*/ 0 h 5544616"/>
              <a:gd name="connsiteX0" fmla="*/ 0 w 4555827"/>
              <a:gd name="connsiteY0" fmla="*/ 0 h 5544616"/>
              <a:gd name="connsiteX1" fmla="*/ 4464496 w 4555827"/>
              <a:gd name="connsiteY1" fmla="*/ 0 h 5544616"/>
              <a:gd name="connsiteX2" fmla="*/ 4499992 w 4555827"/>
              <a:gd name="connsiteY2" fmla="*/ 5544616 h 5544616"/>
              <a:gd name="connsiteX3" fmla="*/ 0 w 4555827"/>
              <a:gd name="connsiteY3" fmla="*/ 5544616 h 5544616"/>
              <a:gd name="connsiteX4" fmla="*/ 0 w 4555827"/>
              <a:gd name="connsiteY4" fmla="*/ 0 h 5544616"/>
              <a:gd name="connsiteX0" fmla="*/ 0 w 4733234"/>
              <a:gd name="connsiteY0" fmla="*/ 0 h 5544616"/>
              <a:gd name="connsiteX1" fmla="*/ 4464496 w 4733234"/>
              <a:gd name="connsiteY1" fmla="*/ 0 h 5544616"/>
              <a:gd name="connsiteX2" fmla="*/ 4499992 w 4733234"/>
              <a:gd name="connsiteY2" fmla="*/ 5544616 h 5544616"/>
              <a:gd name="connsiteX3" fmla="*/ 0 w 4733234"/>
              <a:gd name="connsiteY3" fmla="*/ 5544616 h 5544616"/>
              <a:gd name="connsiteX4" fmla="*/ 0 w 4733234"/>
              <a:gd name="connsiteY4" fmla="*/ 0 h 5544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3234" h="5544616">
                <a:moveTo>
                  <a:pt x="0" y="0"/>
                </a:moveTo>
                <a:lnTo>
                  <a:pt x="4464496" y="0"/>
                </a:lnTo>
                <a:cubicBezTo>
                  <a:pt x="4733234" y="1839297"/>
                  <a:pt x="4273515" y="4049106"/>
                  <a:pt x="4499992" y="5544616"/>
                </a:cubicBezTo>
                <a:lnTo>
                  <a:pt x="0" y="5544616"/>
                </a:lnTo>
                <a:lnTo>
                  <a:pt x="0" y="0"/>
                </a:lnTo>
                <a:close/>
              </a:path>
            </a:pathLst>
          </a:custGeom>
          <a:blipFill dpi="0" rotWithShape="1">
            <a:blip r:embed="rId3" cstate="print">
              <a:alphaModFix amt="51000"/>
            </a:blip>
            <a:srcRect/>
            <a:stretch>
              <a:fillRect/>
            </a:stretch>
          </a:blipFill>
          <a:ln>
            <a:noFill/>
          </a:ln>
          <a:scene3d>
            <a:camera prst="orthographicFront"/>
            <a:lightRig rig="threePt" dir="t">
              <a:rot lat="0" lon="0" rev="9000000"/>
            </a:lightRig>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a:off x="0" y="-171399"/>
            <a:ext cx="9144000"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0000">
                <a:schemeClr val="bg2">
                  <a:lumMod val="50000"/>
                </a:schemeClr>
              </a:gs>
              <a:gs pos="35000">
                <a:srgbClr val="FFB871"/>
              </a:gs>
              <a:gs pos="0">
                <a:srgbClr val="FFFF66"/>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0" y="6021287"/>
            <a:ext cx="9144000" cy="104460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0000">
                <a:schemeClr val="bg2">
                  <a:lumMod val="50000"/>
                </a:schemeClr>
              </a:gs>
              <a:gs pos="35000">
                <a:srgbClr val="FFB871"/>
              </a:gs>
              <a:gs pos="0">
                <a:srgbClr val="FFFF66"/>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p:cTn id="7" dur="3000" fill="hold"/>
                                        <p:tgtEl>
                                          <p:spTgt spid="31746"/>
                                        </p:tgtEl>
                                        <p:attrNameLst>
                                          <p:attrName>ppt_w</p:attrName>
                                        </p:attrNameLst>
                                      </p:cBhvr>
                                      <p:tavLst>
                                        <p:tav tm="0">
                                          <p:val>
                                            <p:strVal val="4/3*#ppt_w"/>
                                          </p:val>
                                        </p:tav>
                                        <p:tav tm="100000">
                                          <p:val>
                                            <p:strVal val="#ppt_w"/>
                                          </p:val>
                                        </p:tav>
                                      </p:tavLst>
                                    </p:anim>
                                    <p:anim calcmode="lin" valueType="num">
                                      <p:cBhvr>
                                        <p:cTn id="8" dur="3000" fill="hold"/>
                                        <p:tgtEl>
                                          <p:spTgt spid="31746"/>
                                        </p:tgtEl>
                                        <p:attrNameLst>
                                          <p:attrName>ppt_h</p:attrName>
                                        </p:attrNameLst>
                                      </p:cBhvr>
                                      <p:tavLst>
                                        <p:tav tm="0">
                                          <p:val>
                                            <p:strVal val="4/3*#ppt_h"/>
                                          </p:val>
                                        </p:tav>
                                        <p:tav tm="100000">
                                          <p:val>
                                            <p:strVal val="#ppt_h"/>
                                          </p:val>
                                        </p:tav>
                                      </p:tavLst>
                                    </p:anim>
                                  </p:childTnLst>
                                </p:cTn>
                              </p:par>
                              <p:par>
                                <p:cTn id="9" presetID="17" presetClass="exit" presetSubtype="8" fill="hold" grpId="0" nodeType="withEffect">
                                  <p:stCondLst>
                                    <p:cond delay="0"/>
                                  </p:stCondLst>
                                  <p:childTnLst>
                                    <p:anim calcmode="lin" valueType="num">
                                      <p:cBhvr>
                                        <p:cTn id="10" dur="3000"/>
                                        <p:tgtEl>
                                          <p:spTgt spid="8"/>
                                        </p:tgtEl>
                                        <p:attrNameLst>
                                          <p:attrName>ppt_x</p:attrName>
                                        </p:attrNameLst>
                                      </p:cBhvr>
                                      <p:tavLst>
                                        <p:tav tm="0">
                                          <p:val>
                                            <p:strVal val="ppt_x"/>
                                          </p:val>
                                        </p:tav>
                                        <p:tav tm="100000">
                                          <p:val>
                                            <p:strVal val="ppt_x-ppt_w/2"/>
                                          </p:val>
                                        </p:tav>
                                      </p:tavLst>
                                    </p:anim>
                                    <p:anim calcmode="lin" valueType="num">
                                      <p:cBhvr>
                                        <p:cTn id="11" dur="3000"/>
                                        <p:tgtEl>
                                          <p:spTgt spid="8"/>
                                        </p:tgtEl>
                                        <p:attrNameLst>
                                          <p:attrName>ppt_y</p:attrName>
                                        </p:attrNameLst>
                                      </p:cBhvr>
                                      <p:tavLst>
                                        <p:tav tm="0">
                                          <p:val>
                                            <p:strVal val="ppt_y"/>
                                          </p:val>
                                        </p:tav>
                                        <p:tav tm="100000">
                                          <p:val>
                                            <p:strVal val="ppt_y"/>
                                          </p:val>
                                        </p:tav>
                                      </p:tavLst>
                                    </p:anim>
                                    <p:anim calcmode="lin" valueType="num">
                                      <p:cBhvr>
                                        <p:cTn id="12" dur="3000"/>
                                        <p:tgtEl>
                                          <p:spTgt spid="8"/>
                                        </p:tgtEl>
                                        <p:attrNameLst>
                                          <p:attrName>ppt_w</p:attrName>
                                        </p:attrNameLst>
                                      </p:cBhvr>
                                      <p:tavLst>
                                        <p:tav tm="0">
                                          <p:val>
                                            <p:strVal val="ppt_w"/>
                                          </p:val>
                                        </p:tav>
                                        <p:tav tm="100000">
                                          <p:val>
                                            <p:fltVal val="0"/>
                                          </p:val>
                                        </p:tav>
                                      </p:tavLst>
                                    </p:anim>
                                    <p:anim calcmode="lin" valueType="num">
                                      <p:cBhvr>
                                        <p:cTn id="13" dur="3000"/>
                                        <p:tgtEl>
                                          <p:spTgt spid="8"/>
                                        </p:tgtEl>
                                        <p:attrNameLst>
                                          <p:attrName>ppt_h</p:attrName>
                                        </p:attrNameLst>
                                      </p:cBhvr>
                                      <p:tavLst>
                                        <p:tav tm="0">
                                          <p:val>
                                            <p:strVal val="ppt_h"/>
                                          </p:val>
                                        </p:tav>
                                        <p:tav tm="100000">
                                          <p:val>
                                            <p:strVal val="ppt_h"/>
                                          </p:val>
                                        </p:tav>
                                      </p:tavLst>
                                    </p:anim>
                                    <p:set>
                                      <p:cBhvr>
                                        <p:cTn id="14" dur="1" fill="hold">
                                          <p:stCondLst>
                                            <p:cond delay="2999"/>
                                          </p:stCondLst>
                                        </p:cTn>
                                        <p:tgtEl>
                                          <p:spTgt spid="8"/>
                                        </p:tgtEl>
                                        <p:attrNameLst>
                                          <p:attrName>style.visibility</p:attrName>
                                        </p:attrNameLst>
                                      </p:cBhvr>
                                      <p:to>
                                        <p:strVal val="hidden"/>
                                      </p:to>
                                    </p:set>
                                  </p:childTnLst>
                                </p:cTn>
                              </p:par>
                              <p:par>
                                <p:cTn id="15" presetID="17" presetClass="exit" presetSubtype="2" fill="hold" grpId="0" nodeType="withEffect">
                                  <p:stCondLst>
                                    <p:cond delay="0"/>
                                  </p:stCondLst>
                                  <p:childTnLst>
                                    <p:anim calcmode="lin" valueType="num">
                                      <p:cBhvr>
                                        <p:cTn id="16" dur="3000"/>
                                        <p:tgtEl>
                                          <p:spTgt spid="10"/>
                                        </p:tgtEl>
                                        <p:attrNameLst>
                                          <p:attrName>ppt_x</p:attrName>
                                        </p:attrNameLst>
                                      </p:cBhvr>
                                      <p:tavLst>
                                        <p:tav tm="0">
                                          <p:val>
                                            <p:strVal val="ppt_x"/>
                                          </p:val>
                                        </p:tav>
                                        <p:tav tm="100000">
                                          <p:val>
                                            <p:strVal val="ppt_x+ppt_w/2"/>
                                          </p:val>
                                        </p:tav>
                                      </p:tavLst>
                                    </p:anim>
                                    <p:anim calcmode="lin" valueType="num">
                                      <p:cBhvr>
                                        <p:cTn id="17" dur="3000"/>
                                        <p:tgtEl>
                                          <p:spTgt spid="10"/>
                                        </p:tgtEl>
                                        <p:attrNameLst>
                                          <p:attrName>ppt_y</p:attrName>
                                        </p:attrNameLst>
                                      </p:cBhvr>
                                      <p:tavLst>
                                        <p:tav tm="0">
                                          <p:val>
                                            <p:strVal val="ppt_y"/>
                                          </p:val>
                                        </p:tav>
                                        <p:tav tm="100000">
                                          <p:val>
                                            <p:strVal val="ppt_y"/>
                                          </p:val>
                                        </p:tav>
                                      </p:tavLst>
                                    </p:anim>
                                    <p:anim calcmode="lin" valueType="num">
                                      <p:cBhvr>
                                        <p:cTn id="18" dur="3000"/>
                                        <p:tgtEl>
                                          <p:spTgt spid="10"/>
                                        </p:tgtEl>
                                        <p:attrNameLst>
                                          <p:attrName>ppt_w</p:attrName>
                                        </p:attrNameLst>
                                      </p:cBhvr>
                                      <p:tavLst>
                                        <p:tav tm="0">
                                          <p:val>
                                            <p:strVal val="ppt_w"/>
                                          </p:val>
                                        </p:tav>
                                        <p:tav tm="100000">
                                          <p:val>
                                            <p:fltVal val="0"/>
                                          </p:val>
                                        </p:tav>
                                      </p:tavLst>
                                    </p:anim>
                                    <p:anim calcmode="lin" valueType="num">
                                      <p:cBhvr>
                                        <p:cTn id="19" dur="3000"/>
                                        <p:tgtEl>
                                          <p:spTgt spid="10"/>
                                        </p:tgtEl>
                                        <p:attrNameLst>
                                          <p:attrName>ppt_h</p:attrName>
                                        </p:attrNameLst>
                                      </p:cBhvr>
                                      <p:tavLst>
                                        <p:tav tm="0">
                                          <p:val>
                                            <p:strVal val="ppt_h"/>
                                          </p:val>
                                        </p:tav>
                                        <p:tav tm="100000">
                                          <p:val>
                                            <p:strVal val="ppt_h"/>
                                          </p:val>
                                        </p:tav>
                                      </p:tavLst>
                                    </p:anim>
                                    <p:set>
                                      <p:cBhvr>
                                        <p:cTn id="20"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1 Imagen" descr="Diapositiva30.JPG"/>
          <p:cNvPicPr>
            <a:picLocks noGrp="1" noChangeAspect="1"/>
          </p:cNvPicPr>
          <p:nvPr isPhoto="1"/>
        </p:nvPicPr>
        <p:blipFill>
          <a:blip r:embed="rId2" cstate="print"/>
          <a:srcRect/>
          <a:stretch>
            <a:fillRect/>
          </a:stretch>
        </p:blipFill>
        <p:spPr bwMode="auto">
          <a:xfrm>
            <a:off x="0" y="404664"/>
            <a:ext cx="9144000" cy="6048672"/>
          </a:xfrm>
          <a:prstGeom prst="rect">
            <a:avLst/>
          </a:prstGeom>
          <a:noFill/>
          <a:ln w="9525">
            <a:noFill/>
            <a:miter lim="800000"/>
            <a:headEnd/>
            <a:tailEnd/>
          </a:ln>
        </p:spPr>
      </p:pic>
      <p:sp>
        <p:nvSpPr>
          <p:cNvPr id="5" name="4 Forma libre"/>
          <p:cNvSpPr/>
          <p:nvPr/>
        </p:nvSpPr>
        <p:spPr>
          <a:xfrm rot="10800000">
            <a:off x="0" y="0"/>
            <a:ext cx="9144000" cy="2132856"/>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35612" y="422083"/>
                  <a:pt x="2142336" y="496550"/>
                </a:cubicBezTo>
                <a:cubicBezTo>
                  <a:pt x="2910013" y="1311769"/>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a:gsLst>
              <a:gs pos="0">
                <a:srgbClr val="FFF200"/>
              </a:gs>
              <a:gs pos="45000">
                <a:srgbClr val="FF7A00"/>
              </a:gs>
              <a:gs pos="70000">
                <a:srgbClr val="FF0300"/>
              </a:gs>
              <a:gs pos="100000">
                <a:srgbClr val="4D0808"/>
              </a:gs>
            </a:gsLst>
            <a:lin ang="5400000" scaled="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libre"/>
          <p:cNvSpPr/>
          <p:nvPr/>
        </p:nvSpPr>
        <p:spPr>
          <a:xfrm>
            <a:off x="0" y="4725144"/>
            <a:ext cx="9144000" cy="2132856"/>
          </a:xfrm>
          <a:custGeom>
            <a:avLst/>
            <a:gdLst>
              <a:gd name="connsiteX0" fmla="*/ 0 w 4752528"/>
              <a:gd name="connsiteY0" fmla="*/ 2794620 h 5589240"/>
              <a:gd name="connsiteX1" fmla="*/ 628302 w 4752528"/>
              <a:gd name="connsiteY1" fmla="*/ 2385718 h 5589240"/>
              <a:gd name="connsiteX2" fmla="*/ 180881 w 4752528"/>
              <a:gd name="connsiteY2" fmla="*/ 1725175 h 5589240"/>
              <a:gd name="connsiteX3" fmla="*/ 894420 w 4752528"/>
              <a:gd name="connsiteY3" fmla="*/ 1630165 h 5589240"/>
              <a:gd name="connsiteX4" fmla="*/ 695984 w 4752528"/>
              <a:gd name="connsiteY4" fmla="*/ 818516 h 5589240"/>
              <a:gd name="connsiteX5" fmla="*/ 1386128 w 4752528"/>
              <a:gd name="connsiteY5" fmla="*/ 1051888 h 5589240"/>
              <a:gd name="connsiteX6" fmla="*/ 1466915 w 4752528"/>
              <a:gd name="connsiteY6" fmla="*/ 212726 h 5589240"/>
              <a:gd name="connsiteX7" fmla="*/ 2028575 w 4752528"/>
              <a:gd name="connsiteY7" fmla="*/ 738918 h 5589240"/>
              <a:gd name="connsiteX8" fmla="*/ 2376264 w 4752528"/>
              <a:gd name="connsiteY8" fmla="*/ 0 h 5589240"/>
              <a:gd name="connsiteX9" fmla="*/ 2723953 w 4752528"/>
              <a:gd name="connsiteY9" fmla="*/ 738918 h 5589240"/>
              <a:gd name="connsiteX10" fmla="*/ 3285613 w 4752528"/>
              <a:gd name="connsiteY10" fmla="*/ 212726 h 5589240"/>
              <a:gd name="connsiteX11" fmla="*/ 3366400 w 4752528"/>
              <a:gd name="connsiteY11" fmla="*/ 1051888 h 5589240"/>
              <a:gd name="connsiteX12" fmla="*/ 4056544 w 4752528"/>
              <a:gd name="connsiteY12" fmla="*/ 818516 h 5589240"/>
              <a:gd name="connsiteX13" fmla="*/ 3858108 w 4752528"/>
              <a:gd name="connsiteY13" fmla="*/ 1630165 h 5589240"/>
              <a:gd name="connsiteX14" fmla="*/ 4571647 w 4752528"/>
              <a:gd name="connsiteY14" fmla="*/ 1725175 h 5589240"/>
              <a:gd name="connsiteX15" fmla="*/ 4124226 w 4752528"/>
              <a:gd name="connsiteY15" fmla="*/ 2385718 h 5589240"/>
              <a:gd name="connsiteX16" fmla="*/ 4752528 w 4752528"/>
              <a:gd name="connsiteY16" fmla="*/ 2794620 h 5589240"/>
              <a:gd name="connsiteX17" fmla="*/ 4124226 w 4752528"/>
              <a:gd name="connsiteY17" fmla="*/ 3203522 h 5589240"/>
              <a:gd name="connsiteX18" fmla="*/ 4571647 w 4752528"/>
              <a:gd name="connsiteY18" fmla="*/ 3864065 h 5589240"/>
              <a:gd name="connsiteX19" fmla="*/ 3858108 w 4752528"/>
              <a:gd name="connsiteY19" fmla="*/ 3959075 h 5589240"/>
              <a:gd name="connsiteX20" fmla="*/ 4056544 w 4752528"/>
              <a:gd name="connsiteY20" fmla="*/ 4770724 h 5589240"/>
              <a:gd name="connsiteX21" fmla="*/ 3366400 w 4752528"/>
              <a:gd name="connsiteY21" fmla="*/ 4537352 h 5589240"/>
              <a:gd name="connsiteX22" fmla="*/ 3285613 w 4752528"/>
              <a:gd name="connsiteY22" fmla="*/ 5376514 h 5589240"/>
              <a:gd name="connsiteX23" fmla="*/ 2723953 w 4752528"/>
              <a:gd name="connsiteY23" fmla="*/ 4850322 h 5589240"/>
              <a:gd name="connsiteX24" fmla="*/ 2376264 w 4752528"/>
              <a:gd name="connsiteY24" fmla="*/ 5589240 h 5589240"/>
              <a:gd name="connsiteX25" fmla="*/ 2028575 w 4752528"/>
              <a:gd name="connsiteY25" fmla="*/ 4850322 h 5589240"/>
              <a:gd name="connsiteX26" fmla="*/ 1466915 w 4752528"/>
              <a:gd name="connsiteY26" fmla="*/ 5376514 h 5589240"/>
              <a:gd name="connsiteX27" fmla="*/ 1386128 w 4752528"/>
              <a:gd name="connsiteY27" fmla="*/ 4537352 h 5589240"/>
              <a:gd name="connsiteX28" fmla="*/ 695984 w 4752528"/>
              <a:gd name="connsiteY28" fmla="*/ 4770724 h 5589240"/>
              <a:gd name="connsiteX29" fmla="*/ 894420 w 4752528"/>
              <a:gd name="connsiteY29" fmla="*/ 3959075 h 5589240"/>
              <a:gd name="connsiteX30" fmla="*/ 180881 w 4752528"/>
              <a:gd name="connsiteY30" fmla="*/ 3864065 h 5589240"/>
              <a:gd name="connsiteX31" fmla="*/ 628302 w 4752528"/>
              <a:gd name="connsiteY31" fmla="*/ 3203522 h 5589240"/>
              <a:gd name="connsiteX32" fmla="*/ 0 w 4752528"/>
              <a:gd name="connsiteY32" fmla="*/ 2794620 h 5589240"/>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4056544 w 4752528"/>
              <a:gd name="connsiteY12" fmla="*/ 818516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571647 w 4752528"/>
              <a:gd name="connsiteY14" fmla="*/ 1725175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752528"/>
              <a:gd name="connsiteY0" fmla="*/ 2794620 h 5376514"/>
              <a:gd name="connsiteX1" fmla="*/ 628302 w 4752528"/>
              <a:gd name="connsiteY1" fmla="*/ 2385718 h 5376514"/>
              <a:gd name="connsiteX2" fmla="*/ 180881 w 4752528"/>
              <a:gd name="connsiteY2" fmla="*/ 1725175 h 5376514"/>
              <a:gd name="connsiteX3" fmla="*/ 894420 w 4752528"/>
              <a:gd name="connsiteY3" fmla="*/ 1630165 h 5376514"/>
              <a:gd name="connsiteX4" fmla="*/ 695984 w 4752528"/>
              <a:gd name="connsiteY4" fmla="*/ 818516 h 5376514"/>
              <a:gd name="connsiteX5" fmla="*/ 1386128 w 4752528"/>
              <a:gd name="connsiteY5" fmla="*/ 1051888 h 5376514"/>
              <a:gd name="connsiteX6" fmla="*/ 1466915 w 4752528"/>
              <a:gd name="connsiteY6" fmla="*/ 212726 h 5376514"/>
              <a:gd name="connsiteX7" fmla="*/ 2028575 w 4752528"/>
              <a:gd name="connsiteY7" fmla="*/ 738918 h 5376514"/>
              <a:gd name="connsiteX8" fmla="*/ 2376264 w 4752528"/>
              <a:gd name="connsiteY8" fmla="*/ 0 h 5376514"/>
              <a:gd name="connsiteX9" fmla="*/ 2723953 w 4752528"/>
              <a:gd name="connsiteY9" fmla="*/ 738918 h 5376514"/>
              <a:gd name="connsiteX10" fmla="*/ 3285613 w 4752528"/>
              <a:gd name="connsiteY10" fmla="*/ 212726 h 5376514"/>
              <a:gd name="connsiteX11" fmla="*/ 3366400 w 4752528"/>
              <a:gd name="connsiteY11" fmla="*/ 1051888 h 5376514"/>
              <a:gd name="connsiteX12" fmla="*/ 3960440 w 4752528"/>
              <a:gd name="connsiteY12" fmla="*/ 432048 h 5376514"/>
              <a:gd name="connsiteX13" fmla="*/ 3858108 w 4752528"/>
              <a:gd name="connsiteY13" fmla="*/ 1630165 h 5376514"/>
              <a:gd name="connsiteX14" fmla="*/ 4608512 w 4752528"/>
              <a:gd name="connsiteY14" fmla="*/ 1080120 h 5376514"/>
              <a:gd name="connsiteX15" fmla="*/ 4124226 w 4752528"/>
              <a:gd name="connsiteY15" fmla="*/ 2385718 h 5376514"/>
              <a:gd name="connsiteX16" fmla="*/ 4752528 w 4752528"/>
              <a:gd name="connsiteY16" fmla="*/ 2794620 h 5376514"/>
              <a:gd name="connsiteX17" fmla="*/ 4124226 w 4752528"/>
              <a:gd name="connsiteY17" fmla="*/ 3203522 h 5376514"/>
              <a:gd name="connsiteX18" fmla="*/ 4571647 w 4752528"/>
              <a:gd name="connsiteY18" fmla="*/ 3864065 h 5376514"/>
              <a:gd name="connsiteX19" fmla="*/ 3858108 w 4752528"/>
              <a:gd name="connsiteY19" fmla="*/ 3959075 h 5376514"/>
              <a:gd name="connsiteX20" fmla="*/ 4056544 w 4752528"/>
              <a:gd name="connsiteY20" fmla="*/ 4770724 h 5376514"/>
              <a:gd name="connsiteX21" fmla="*/ 3366400 w 4752528"/>
              <a:gd name="connsiteY21" fmla="*/ 4537352 h 5376514"/>
              <a:gd name="connsiteX22" fmla="*/ 3285613 w 4752528"/>
              <a:gd name="connsiteY22" fmla="*/ 5376514 h 5376514"/>
              <a:gd name="connsiteX23" fmla="*/ 2723953 w 4752528"/>
              <a:gd name="connsiteY23" fmla="*/ 4850322 h 5376514"/>
              <a:gd name="connsiteX24" fmla="*/ 2376264 w 4752528"/>
              <a:gd name="connsiteY24" fmla="*/ 3240360 h 5376514"/>
              <a:gd name="connsiteX25" fmla="*/ 2028575 w 4752528"/>
              <a:gd name="connsiteY25" fmla="*/ 4850322 h 5376514"/>
              <a:gd name="connsiteX26" fmla="*/ 1466915 w 4752528"/>
              <a:gd name="connsiteY26" fmla="*/ 5376514 h 5376514"/>
              <a:gd name="connsiteX27" fmla="*/ 1386128 w 4752528"/>
              <a:gd name="connsiteY27" fmla="*/ 4537352 h 5376514"/>
              <a:gd name="connsiteX28" fmla="*/ 695984 w 4752528"/>
              <a:gd name="connsiteY28" fmla="*/ 4770724 h 5376514"/>
              <a:gd name="connsiteX29" fmla="*/ 894420 w 4752528"/>
              <a:gd name="connsiteY29" fmla="*/ 3959075 h 5376514"/>
              <a:gd name="connsiteX30" fmla="*/ 180881 w 4752528"/>
              <a:gd name="connsiteY30" fmla="*/ 3864065 h 5376514"/>
              <a:gd name="connsiteX31" fmla="*/ 628302 w 4752528"/>
              <a:gd name="connsiteY31" fmla="*/ 3203522 h 5376514"/>
              <a:gd name="connsiteX32" fmla="*/ 0 w 4752528"/>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124226 w 4896544"/>
              <a:gd name="connsiteY17" fmla="*/ 3203522 h 5376514"/>
              <a:gd name="connsiteX18" fmla="*/ 4571647 w 4896544"/>
              <a:gd name="connsiteY18" fmla="*/ 3864065 h 5376514"/>
              <a:gd name="connsiteX19" fmla="*/ 3858108 w 4896544"/>
              <a:gd name="connsiteY19" fmla="*/ 3959075 h 5376514"/>
              <a:gd name="connsiteX20" fmla="*/ 4056544 w 4896544"/>
              <a:gd name="connsiteY20" fmla="*/ 4770724 h 5376514"/>
              <a:gd name="connsiteX21" fmla="*/ 3366400 w 4896544"/>
              <a:gd name="connsiteY21" fmla="*/ 4537352 h 5376514"/>
              <a:gd name="connsiteX22" fmla="*/ 3285613 w 4896544"/>
              <a:gd name="connsiteY22" fmla="*/ 5376514 h 5376514"/>
              <a:gd name="connsiteX23" fmla="*/ 2723953 w 4896544"/>
              <a:gd name="connsiteY23" fmla="*/ 4850322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3858108 w 5544616"/>
              <a:gd name="connsiteY19" fmla="*/ 3959075 h 5376514"/>
              <a:gd name="connsiteX20" fmla="*/ 4056544 w 5544616"/>
              <a:gd name="connsiteY20" fmla="*/ 4770724 h 5376514"/>
              <a:gd name="connsiteX21" fmla="*/ 3366400 w 5544616"/>
              <a:gd name="connsiteY21" fmla="*/ 4537352 h 5376514"/>
              <a:gd name="connsiteX22" fmla="*/ 3285613 w 5544616"/>
              <a:gd name="connsiteY22" fmla="*/ 5376514 h 5376514"/>
              <a:gd name="connsiteX23" fmla="*/ 2723953 w 5544616"/>
              <a:gd name="connsiteY23" fmla="*/ 4850322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366400 w 5760640"/>
              <a:gd name="connsiteY21" fmla="*/ 453735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3858108 w 5760640"/>
              <a:gd name="connsiteY19" fmla="*/ 3959075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744416 w 5760640"/>
              <a:gd name="connsiteY21" fmla="*/ 424847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3285613 w 5760640"/>
              <a:gd name="connsiteY22" fmla="*/ 5376514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2723953 w 5760640"/>
              <a:gd name="connsiteY23" fmla="*/ 4850322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5040560 w 5760640"/>
              <a:gd name="connsiteY22" fmla="*/ 5184576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248472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3960440 w 5760640"/>
              <a:gd name="connsiteY21" fmla="*/ 3888432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760640"/>
              <a:gd name="connsiteY0" fmla="*/ 2794620 h 5376514"/>
              <a:gd name="connsiteX1" fmla="*/ 628302 w 5760640"/>
              <a:gd name="connsiteY1" fmla="*/ 2385718 h 5376514"/>
              <a:gd name="connsiteX2" fmla="*/ 180881 w 5760640"/>
              <a:gd name="connsiteY2" fmla="*/ 1725175 h 5376514"/>
              <a:gd name="connsiteX3" fmla="*/ 894420 w 5760640"/>
              <a:gd name="connsiteY3" fmla="*/ 1630165 h 5376514"/>
              <a:gd name="connsiteX4" fmla="*/ 695984 w 5760640"/>
              <a:gd name="connsiteY4" fmla="*/ 818516 h 5376514"/>
              <a:gd name="connsiteX5" fmla="*/ 1386128 w 5760640"/>
              <a:gd name="connsiteY5" fmla="*/ 1051888 h 5376514"/>
              <a:gd name="connsiteX6" fmla="*/ 1466915 w 5760640"/>
              <a:gd name="connsiteY6" fmla="*/ 212726 h 5376514"/>
              <a:gd name="connsiteX7" fmla="*/ 2028575 w 5760640"/>
              <a:gd name="connsiteY7" fmla="*/ 738918 h 5376514"/>
              <a:gd name="connsiteX8" fmla="*/ 2376264 w 5760640"/>
              <a:gd name="connsiteY8" fmla="*/ 0 h 5376514"/>
              <a:gd name="connsiteX9" fmla="*/ 2723953 w 5760640"/>
              <a:gd name="connsiteY9" fmla="*/ 738918 h 5376514"/>
              <a:gd name="connsiteX10" fmla="*/ 3285613 w 5760640"/>
              <a:gd name="connsiteY10" fmla="*/ 212726 h 5376514"/>
              <a:gd name="connsiteX11" fmla="*/ 3366400 w 5760640"/>
              <a:gd name="connsiteY11" fmla="*/ 1051888 h 5376514"/>
              <a:gd name="connsiteX12" fmla="*/ 3960440 w 5760640"/>
              <a:gd name="connsiteY12" fmla="*/ 432048 h 5376514"/>
              <a:gd name="connsiteX13" fmla="*/ 3858108 w 5760640"/>
              <a:gd name="connsiteY13" fmla="*/ 1630165 h 5376514"/>
              <a:gd name="connsiteX14" fmla="*/ 4608512 w 5760640"/>
              <a:gd name="connsiteY14" fmla="*/ 1080120 h 5376514"/>
              <a:gd name="connsiteX15" fmla="*/ 4124226 w 5760640"/>
              <a:gd name="connsiteY15" fmla="*/ 2385718 h 5376514"/>
              <a:gd name="connsiteX16" fmla="*/ 4896544 w 5760640"/>
              <a:gd name="connsiteY16" fmla="*/ 1800200 h 5376514"/>
              <a:gd name="connsiteX17" fmla="*/ 4124226 w 5760640"/>
              <a:gd name="connsiteY17" fmla="*/ 3203522 h 5376514"/>
              <a:gd name="connsiteX18" fmla="*/ 5544616 w 5760640"/>
              <a:gd name="connsiteY18" fmla="*/ 3168352 h 5376514"/>
              <a:gd name="connsiteX19" fmla="*/ 4032448 w 5760640"/>
              <a:gd name="connsiteY19" fmla="*/ 3528392 h 5376514"/>
              <a:gd name="connsiteX20" fmla="*/ 5760640 w 5760640"/>
              <a:gd name="connsiteY20" fmla="*/ 4320480 h 5376514"/>
              <a:gd name="connsiteX21" fmla="*/ 4248472 w 5760640"/>
              <a:gd name="connsiteY21" fmla="*/ 4536504 h 5376514"/>
              <a:gd name="connsiteX22" fmla="*/ 2448272 w 5760640"/>
              <a:gd name="connsiteY22" fmla="*/ 2808312 h 5376514"/>
              <a:gd name="connsiteX23" fmla="*/ 4320480 w 5760640"/>
              <a:gd name="connsiteY23" fmla="*/ 5040560 h 5376514"/>
              <a:gd name="connsiteX24" fmla="*/ 2376264 w 5760640"/>
              <a:gd name="connsiteY24" fmla="*/ 3240360 h 5376514"/>
              <a:gd name="connsiteX25" fmla="*/ 2028575 w 5760640"/>
              <a:gd name="connsiteY25" fmla="*/ 4850322 h 5376514"/>
              <a:gd name="connsiteX26" fmla="*/ 1466915 w 5760640"/>
              <a:gd name="connsiteY26" fmla="*/ 5376514 h 5376514"/>
              <a:gd name="connsiteX27" fmla="*/ 1386128 w 5760640"/>
              <a:gd name="connsiteY27" fmla="*/ 4537352 h 5376514"/>
              <a:gd name="connsiteX28" fmla="*/ 695984 w 5760640"/>
              <a:gd name="connsiteY28" fmla="*/ 4770724 h 5376514"/>
              <a:gd name="connsiteX29" fmla="*/ 894420 w 5760640"/>
              <a:gd name="connsiteY29" fmla="*/ 3959075 h 5376514"/>
              <a:gd name="connsiteX30" fmla="*/ 180881 w 5760640"/>
              <a:gd name="connsiteY30" fmla="*/ 3864065 h 5376514"/>
              <a:gd name="connsiteX31" fmla="*/ 628302 w 5760640"/>
              <a:gd name="connsiteY31" fmla="*/ 3203522 h 5376514"/>
              <a:gd name="connsiteX32" fmla="*/ 0 w 5760640"/>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032448 w 5544616"/>
              <a:gd name="connsiteY19" fmla="*/ 3528392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124226 w 5544616"/>
              <a:gd name="connsiteY17" fmla="*/ 3203522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5544616"/>
              <a:gd name="connsiteY0" fmla="*/ 2794620 h 5376514"/>
              <a:gd name="connsiteX1" fmla="*/ 628302 w 5544616"/>
              <a:gd name="connsiteY1" fmla="*/ 2385718 h 5376514"/>
              <a:gd name="connsiteX2" fmla="*/ 180881 w 5544616"/>
              <a:gd name="connsiteY2" fmla="*/ 1725175 h 5376514"/>
              <a:gd name="connsiteX3" fmla="*/ 894420 w 5544616"/>
              <a:gd name="connsiteY3" fmla="*/ 1630165 h 5376514"/>
              <a:gd name="connsiteX4" fmla="*/ 695984 w 5544616"/>
              <a:gd name="connsiteY4" fmla="*/ 818516 h 5376514"/>
              <a:gd name="connsiteX5" fmla="*/ 1386128 w 5544616"/>
              <a:gd name="connsiteY5" fmla="*/ 1051888 h 5376514"/>
              <a:gd name="connsiteX6" fmla="*/ 1466915 w 5544616"/>
              <a:gd name="connsiteY6" fmla="*/ 212726 h 5376514"/>
              <a:gd name="connsiteX7" fmla="*/ 2028575 w 5544616"/>
              <a:gd name="connsiteY7" fmla="*/ 738918 h 5376514"/>
              <a:gd name="connsiteX8" fmla="*/ 2376264 w 5544616"/>
              <a:gd name="connsiteY8" fmla="*/ 0 h 5376514"/>
              <a:gd name="connsiteX9" fmla="*/ 2723953 w 5544616"/>
              <a:gd name="connsiteY9" fmla="*/ 738918 h 5376514"/>
              <a:gd name="connsiteX10" fmla="*/ 3285613 w 5544616"/>
              <a:gd name="connsiteY10" fmla="*/ 212726 h 5376514"/>
              <a:gd name="connsiteX11" fmla="*/ 3366400 w 5544616"/>
              <a:gd name="connsiteY11" fmla="*/ 1051888 h 5376514"/>
              <a:gd name="connsiteX12" fmla="*/ 3960440 w 5544616"/>
              <a:gd name="connsiteY12" fmla="*/ 432048 h 5376514"/>
              <a:gd name="connsiteX13" fmla="*/ 3858108 w 5544616"/>
              <a:gd name="connsiteY13" fmla="*/ 1630165 h 5376514"/>
              <a:gd name="connsiteX14" fmla="*/ 4608512 w 5544616"/>
              <a:gd name="connsiteY14" fmla="*/ 1080120 h 5376514"/>
              <a:gd name="connsiteX15" fmla="*/ 4124226 w 5544616"/>
              <a:gd name="connsiteY15" fmla="*/ 2385718 h 5376514"/>
              <a:gd name="connsiteX16" fmla="*/ 4896544 w 5544616"/>
              <a:gd name="connsiteY16" fmla="*/ 1800200 h 5376514"/>
              <a:gd name="connsiteX17" fmla="*/ 4392488 w 5544616"/>
              <a:gd name="connsiteY17" fmla="*/ 2736304 h 5376514"/>
              <a:gd name="connsiteX18" fmla="*/ 5544616 w 5544616"/>
              <a:gd name="connsiteY18" fmla="*/ 3168352 h 5376514"/>
              <a:gd name="connsiteX19" fmla="*/ 4248472 w 5544616"/>
              <a:gd name="connsiteY19" fmla="*/ 4176464 h 5376514"/>
              <a:gd name="connsiteX20" fmla="*/ 2448272 w 5544616"/>
              <a:gd name="connsiteY20" fmla="*/ 2376264 h 5376514"/>
              <a:gd name="connsiteX21" fmla="*/ 4248472 w 5544616"/>
              <a:gd name="connsiteY21" fmla="*/ 4536504 h 5376514"/>
              <a:gd name="connsiteX22" fmla="*/ 2448272 w 5544616"/>
              <a:gd name="connsiteY22" fmla="*/ 2808312 h 5376514"/>
              <a:gd name="connsiteX23" fmla="*/ 4320480 w 5544616"/>
              <a:gd name="connsiteY23" fmla="*/ 5040560 h 5376514"/>
              <a:gd name="connsiteX24" fmla="*/ 2376264 w 5544616"/>
              <a:gd name="connsiteY24" fmla="*/ 3240360 h 5376514"/>
              <a:gd name="connsiteX25" fmla="*/ 2028575 w 5544616"/>
              <a:gd name="connsiteY25" fmla="*/ 4850322 h 5376514"/>
              <a:gd name="connsiteX26" fmla="*/ 1466915 w 5544616"/>
              <a:gd name="connsiteY26" fmla="*/ 5376514 h 5376514"/>
              <a:gd name="connsiteX27" fmla="*/ 1386128 w 5544616"/>
              <a:gd name="connsiteY27" fmla="*/ 4537352 h 5376514"/>
              <a:gd name="connsiteX28" fmla="*/ 695984 w 5544616"/>
              <a:gd name="connsiteY28" fmla="*/ 4770724 h 5376514"/>
              <a:gd name="connsiteX29" fmla="*/ 894420 w 5544616"/>
              <a:gd name="connsiteY29" fmla="*/ 3959075 h 5376514"/>
              <a:gd name="connsiteX30" fmla="*/ 180881 w 5544616"/>
              <a:gd name="connsiteY30" fmla="*/ 3864065 h 5376514"/>
              <a:gd name="connsiteX31" fmla="*/ 628302 w 5544616"/>
              <a:gd name="connsiteY31" fmla="*/ 3203522 h 5376514"/>
              <a:gd name="connsiteX32" fmla="*/ 0 w 5544616"/>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92488 w 4896544"/>
              <a:gd name="connsiteY17" fmla="*/ 2736304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896544"/>
              <a:gd name="connsiteY0" fmla="*/ 2794620 h 5376514"/>
              <a:gd name="connsiteX1" fmla="*/ 628302 w 4896544"/>
              <a:gd name="connsiteY1" fmla="*/ 2385718 h 5376514"/>
              <a:gd name="connsiteX2" fmla="*/ 180881 w 4896544"/>
              <a:gd name="connsiteY2" fmla="*/ 1725175 h 5376514"/>
              <a:gd name="connsiteX3" fmla="*/ 894420 w 4896544"/>
              <a:gd name="connsiteY3" fmla="*/ 1630165 h 5376514"/>
              <a:gd name="connsiteX4" fmla="*/ 695984 w 4896544"/>
              <a:gd name="connsiteY4" fmla="*/ 818516 h 5376514"/>
              <a:gd name="connsiteX5" fmla="*/ 1386128 w 4896544"/>
              <a:gd name="connsiteY5" fmla="*/ 1051888 h 5376514"/>
              <a:gd name="connsiteX6" fmla="*/ 1466915 w 4896544"/>
              <a:gd name="connsiteY6" fmla="*/ 212726 h 5376514"/>
              <a:gd name="connsiteX7" fmla="*/ 2028575 w 4896544"/>
              <a:gd name="connsiteY7" fmla="*/ 738918 h 5376514"/>
              <a:gd name="connsiteX8" fmla="*/ 2376264 w 4896544"/>
              <a:gd name="connsiteY8" fmla="*/ 0 h 5376514"/>
              <a:gd name="connsiteX9" fmla="*/ 2723953 w 4896544"/>
              <a:gd name="connsiteY9" fmla="*/ 738918 h 5376514"/>
              <a:gd name="connsiteX10" fmla="*/ 3285613 w 4896544"/>
              <a:gd name="connsiteY10" fmla="*/ 212726 h 5376514"/>
              <a:gd name="connsiteX11" fmla="*/ 3366400 w 4896544"/>
              <a:gd name="connsiteY11" fmla="*/ 1051888 h 5376514"/>
              <a:gd name="connsiteX12" fmla="*/ 3960440 w 4896544"/>
              <a:gd name="connsiteY12" fmla="*/ 432048 h 5376514"/>
              <a:gd name="connsiteX13" fmla="*/ 3858108 w 4896544"/>
              <a:gd name="connsiteY13" fmla="*/ 1630165 h 5376514"/>
              <a:gd name="connsiteX14" fmla="*/ 4608512 w 4896544"/>
              <a:gd name="connsiteY14" fmla="*/ 1080120 h 5376514"/>
              <a:gd name="connsiteX15" fmla="*/ 4124226 w 4896544"/>
              <a:gd name="connsiteY15" fmla="*/ 2385718 h 5376514"/>
              <a:gd name="connsiteX16" fmla="*/ 4896544 w 4896544"/>
              <a:gd name="connsiteY16" fmla="*/ 1800200 h 5376514"/>
              <a:gd name="connsiteX17" fmla="*/ 4320480 w 4896544"/>
              <a:gd name="connsiteY17" fmla="*/ 3672408 h 5376514"/>
              <a:gd name="connsiteX18" fmla="*/ 2448272 w 4896544"/>
              <a:gd name="connsiteY18" fmla="*/ 1872208 h 5376514"/>
              <a:gd name="connsiteX19" fmla="*/ 4248472 w 4896544"/>
              <a:gd name="connsiteY19" fmla="*/ 4176464 h 5376514"/>
              <a:gd name="connsiteX20" fmla="*/ 2448272 w 4896544"/>
              <a:gd name="connsiteY20" fmla="*/ 2376264 h 5376514"/>
              <a:gd name="connsiteX21" fmla="*/ 4248472 w 4896544"/>
              <a:gd name="connsiteY21" fmla="*/ 4536504 h 5376514"/>
              <a:gd name="connsiteX22" fmla="*/ 2448272 w 4896544"/>
              <a:gd name="connsiteY22" fmla="*/ 2808312 h 5376514"/>
              <a:gd name="connsiteX23" fmla="*/ 4320480 w 4896544"/>
              <a:gd name="connsiteY23" fmla="*/ 5040560 h 5376514"/>
              <a:gd name="connsiteX24" fmla="*/ 2376264 w 4896544"/>
              <a:gd name="connsiteY24" fmla="*/ 3240360 h 5376514"/>
              <a:gd name="connsiteX25" fmla="*/ 2028575 w 4896544"/>
              <a:gd name="connsiteY25" fmla="*/ 4850322 h 5376514"/>
              <a:gd name="connsiteX26" fmla="*/ 1466915 w 4896544"/>
              <a:gd name="connsiteY26" fmla="*/ 5376514 h 5376514"/>
              <a:gd name="connsiteX27" fmla="*/ 1386128 w 4896544"/>
              <a:gd name="connsiteY27" fmla="*/ 4537352 h 5376514"/>
              <a:gd name="connsiteX28" fmla="*/ 695984 w 4896544"/>
              <a:gd name="connsiteY28" fmla="*/ 4770724 h 5376514"/>
              <a:gd name="connsiteX29" fmla="*/ 894420 w 4896544"/>
              <a:gd name="connsiteY29" fmla="*/ 3959075 h 5376514"/>
              <a:gd name="connsiteX30" fmla="*/ 180881 w 4896544"/>
              <a:gd name="connsiteY30" fmla="*/ 3864065 h 5376514"/>
              <a:gd name="connsiteX31" fmla="*/ 628302 w 4896544"/>
              <a:gd name="connsiteY31" fmla="*/ 3203522 h 5376514"/>
              <a:gd name="connsiteX32" fmla="*/ 0 w 4896544"/>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124226 w 4608512"/>
              <a:gd name="connsiteY15" fmla="*/ 2385718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672408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248472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608512"/>
              <a:gd name="connsiteY0" fmla="*/ 2794620 h 5376514"/>
              <a:gd name="connsiteX1" fmla="*/ 628302 w 4608512"/>
              <a:gd name="connsiteY1" fmla="*/ 2385718 h 5376514"/>
              <a:gd name="connsiteX2" fmla="*/ 180881 w 4608512"/>
              <a:gd name="connsiteY2" fmla="*/ 1725175 h 5376514"/>
              <a:gd name="connsiteX3" fmla="*/ 894420 w 4608512"/>
              <a:gd name="connsiteY3" fmla="*/ 1630165 h 5376514"/>
              <a:gd name="connsiteX4" fmla="*/ 695984 w 4608512"/>
              <a:gd name="connsiteY4" fmla="*/ 818516 h 5376514"/>
              <a:gd name="connsiteX5" fmla="*/ 1386128 w 4608512"/>
              <a:gd name="connsiteY5" fmla="*/ 1051888 h 5376514"/>
              <a:gd name="connsiteX6" fmla="*/ 1466915 w 4608512"/>
              <a:gd name="connsiteY6" fmla="*/ 212726 h 5376514"/>
              <a:gd name="connsiteX7" fmla="*/ 2028575 w 4608512"/>
              <a:gd name="connsiteY7" fmla="*/ 738918 h 5376514"/>
              <a:gd name="connsiteX8" fmla="*/ 2376264 w 4608512"/>
              <a:gd name="connsiteY8" fmla="*/ 0 h 5376514"/>
              <a:gd name="connsiteX9" fmla="*/ 2723953 w 4608512"/>
              <a:gd name="connsiteY9" fmla="*/ 738918 h 5376514"/>
              <a:gd name="connsiteX10" fmla="*/ 3285613 w 4608512"/>
              <a:gd name="connsiteY10" fmla="*/ 212726 h 5376514"/>
              <a:gd name="connsiteX11" fmla="*/ 3366400 w 4608512"/>
              <a:gd name="connsiteY11" fmla="*/ 1051888 h 5376514"/>
              <a:gd name="connsiteX12" fmla="*/ 3960440 w 4608512"/>
              <a:gd name="connsiteY12" fmla="*/ 432048 h 5376514"/>
              <a:gd name="connsiteX13" fmla="*/ 3858108 w 4608512"/>
              <a:gd name="connsiteY13" fmla="*/ 1630165 h 5376514"/>
              <a:gd name="connsiteX14" fmla="*/ 4608512 w 4608512"/>
              <a:gd name="connsiteY14" fmla="*/ 1080120 h 5376514"/>
              <a:gd name="connsiteX15" fmla="*/ 4320480 w 4608512"/>
              <a:gd name="connsiteY15" fmla="*/ 3240360 h 5376514"/>
              <a:gd name="connsiteX16" fmla="*/ 2448272 w 4608512"/>
              <a:gd name="connsiteY16" fmla="*/ 1440160 h 5376514"/>
              <a:gd name="connsiteX17" fmla="*/ 4320480 w 4608512"/>
              <a:gd name="connsiteY17" fmla="*/ 3744416 h 5376514"/>
              <a:gd name="connsiteX18" fmla="*/ 2448272 w 4608512"/>
              <a:gd name="connsiteY18" fmla="*/ 1872208 h 5376514"/>
              <a:gd name="connsiteX19" fmla="*/ 4320480 w 4608512"/>
              <a:gd name="connsiteY19" fmla="*/ 4176464 h 5376514"/>
              <a:gd name="connsiteX20" fmla="*/ 2448272 w 4608512"/>
              <a:gd name="connsiteY20" fmla="*/ 2376264 h 5376514"/>
              <a:gd name="connsiteX21" fmla="*/ 4248472 w 4608512"/>
              <a:gd name="connsiteY21" fmla="*/ 4536504 h 5376514"/>
              <a:gd name="connsiteX22" fmla="*/ 2448272 w 4608512"/>
              <a:gd name="connsiteY22" fmla="*/ 2808312 h 5376514"/>
              <a:gd name="connsiteX23" fmla="*/ 4320480 w 4608512"/>
              <a:gd name="connsiteY23" fmla="*/ 5040560 h 5376514"/>
              <a:gd name="connsiteX24" fmla="*/ 2376264 w 4608512"/>
              <a:gd name="connsiteY24" fmla="*/ 3240360 h 5376514"/>
              <a:gd name="connsiteX25" fmla="*/ 2028575 w 4608512"/>
              <a:gd name="connsiteY25" fmla="*/ 4850322 h 5376514"/>
              <a:gd name="connsiteX26" fmla="*/ 1466915 w 4608512"/>
              <a:gd name="connsiteY26" fmla="*/ 5376514 h 5376514"/>
              <a:gd name="connsiteX27" fmla="*/ 1386128 w 4608512"/>
              <a:gd name="connsiteY27" fmla="*/ 4537352 h 5376514"/>
              <a:gd name="connsiteX28" fmla="*/ 695984 w 4608512"/>
              <a:gd name="connsiteY28" fmla="*/ 4770724 h 5376514"/>
              <a:gd name="connsiteX29" fmla="*/ 894420 w 4608512"/>
              <a:gd name="connsiteY29" fmla="*/ 3959075 h 5376514"/>
              <a:gd name="connsiteX30" fmla="*/ 180881 w 4608512"/>
              <a:gd name="connsiteY30" fmla="*/ 3864065 h 5376514"/>
              <a:gd name="connsiteX31" fmla="*/ 628302 w 4608512"/>
              <a:gd name="connsiteY31" fmla="*/ 3203522 h 5376514"/>
              <a:gd name="connsiteX32" fmla="*/ 0 w 4608512"/>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3858108 w 4320480"/>
              <a:gd name="connsiteY13" fmla="*/ 1630165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3960440 w 4320480"/>
              <a:gd name="connsiteY12" fmla="*/ 432048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723953 w 4320480"/>
              <a:gd name="connsiteY9" fmla="*/ 738918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736304 w 4320480"/>
              <a:gd name="connsiteY12" fmla="*/ 93610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3366400 w 4320480"/>
              <a:gd name="connsiteY11" fmla="*/ 1051888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3285613 w 4320480"/>
              <a:gd name="connsiteY10" fmla="*/ 212726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794620 h 5376514"/>
              <a:gd name="connsiteX1" fmla="*/ 628302 w 4320480"/>
              <a:gd name="connsiteY1" fmla="*/ 2385718 h 5376514"/>
              <a:gd name="connsiteX2" fmla="*/ 180881 w 4320480"/>
              <a:gd name="connsiteY2" fmla="*/ 1725175 h 5376514"/>
              <a:gd name="connsiteX3" fmla="*/ 894420 w 4320480"/>
              <a:gd name="connsiteY3" fmla="*/ 1630165 h 5376514"/>
              <a:gd name="connsiteX4" fmla="*/ 695984 w 4320480"/>
              <a:gd name="connsiteY4" fmla="*/ 818516 h 5376514"/>
              <a:gd name="connsiteX5" fmla="*/ 1386128 w 4320480"/>
              <a:gd name="connsiteY5" fmla="*/ 1051888 h 5376514"/>
              <a:gd name="connsiteX6" fmla="*/ 1466915 w 4320480"/>
              <a:gd name="connsiteY6" fmla="*/ 212726 h 5376514"/>
              <a:gd name="connsiteX7" fmla="*/ 2028575 w 4320480"/>
              <a:gd name="connsiteY7" fmla="*/ 738918 h 5376514"/>
              <a:gd name="connsiteX8" fmla="*/ 2376264 w 4320480"/>
              <a:gd name="connsiteY8" fmla="*/ 0 h 5376514"/>
              <a:gd name="connsiteX9" fmla="*/ 2880320 w 4320480"/>
              <a:gd name="connsiteY9" fmla="*/ 288032 h 5376514"/>
              <a:gd name="connsiteX10" fmla="*/ 2880320 w 4320480"/>
              <a:gd name="connsiteY10" fmla="*/ 648072 h 5376514"/>
              <a:gd name="connsiteX11" fmla="*/ 4320480 w 4320480"/>
              <a:gd name="connsiteY11" fmla="*/ 2376264 h 5376514"/>
              <a:gd name="connsiteX12" fmla="*/ 2448272 w 4320480"/>
              <a:gd name="connsiteY12" fmla="*/ 576064 h 5376514"/>
              <a:gd name="connsiteX13" fmla="*/ 4320480 w 4320480"/>
              <a:gd name="connsiteY13" fmla="*/ 2880320 h 5376514"/>
              <a:gd name="connsiteX14" fmla="*/ 2448272 w 4320480"/>
              <a:gd name="connsiteY14" fmla="*/ 1008112 h 5376514"/>
              <a:gd name="connsiteX15" fmla="*/ 4320480 w 4320480"/>
              <a:gd name="connsiteY15" fmla="*/ 3240360 h 5376514"/>
              <a:gd name="connsiteX16" fmla="*/ 2448272 w 4320480"/>
              <a:gd name="connsiteY16" fmla="*/ 1440160 h 5376514"/>
              <a:gd name="connsiteX17" fmla="*/ 4320480 w 4320480"/>
              <a:gd name="connsiteY17" fmla="*/ 3744416 h 5376514"/>
              <a:gd name="connsiteX18" fmla="*/ 2448272 w 4320480"/>
              <a:gd name="connsiteY18" fmla="*/ 1872208 h 5376514"/>
              <a:gd name="connsiteX19" fmla="*/ 4320480 w 4320480"/>
              <a:gd name="connsiteY19" fmla="*/ 4176464 h 5376514"/>
              <a:gd name="connsiteX20" fmla="*/ 2448272 w 4320480"/>
              <a:gd name="connsiteY20" fmla="*/ 2376264 h 5376514"/>
              <a:gd name="connsiteX21" fmla="*/ 4248472 w 4320480"/>
              <a:gd name="connsiteY21" fmla="*/ 4536504 h 5376514"/>
              <a:gd name="connsiteX22" fmla="*/ 2448272 w 4320480"/>
              <a:gd name="connsiteY22" fmla="*/ 2808312 h 5376514"/>
              <a:gd name="connsiteX23" fmla="*/ 4320480 w 4320480"/>
              <a:gd name="connsiteY23" fmla="*/ 5040560 h 5376514"/>
              <a:gd name="connsiteX24" fmla="*/ 2376264 w 4320480"/>
              <a:gd name="connsiteY24" fmla="*/ 3240360 h 5376514"/>
              <a:gd name="connsiteX25" fmla="*/ 2028575 w 4320480"/>
              <a:gd name="connsiteY25" fmla="*/ 4850322 h 5376514"/>
              <a:gd name="connsiteX26" fmla="*/ 1466915 w 4320480"/>
              <a:gd name="connsiteY26" fmla="*/ 5376514 h 5376514"/>
              <a:gd name="connsiteX27" fmla="*/ 1386128 w 4320480"/>
              <a:gd name="connsiteY27" fmla="*/ 4537352 h 5376514"/>
              <a:gd name="connsiteX28" fmla="*/ 695984 w 4320480"/>
              <a:gd name="connsiteY28" fmla="*/ 4770724 h 5376514"/>
              <a:gd name="connsiteX29" fmla="*/ 894420 w 4320480"/>
              <a:gd name="connsiteY29" fmla="*/ 3959075 h 5376514"/>
              <a:gd name="connsiteX30" fmla="*/ 180881 w 4320480"/>
              <a:gd name="connsiteY30" fmla="*/ 3864065 h 5376514"/>
              <a:gd name="connsiteX31" fmla="*/ 628302 w 4320480"/>
              <a:gd name="connsiteY31" fmla="*/ 3203522 h 5376514"/>
              <a:gd name="connsiteX32" fmla="*/ 0 w 4320480"/>
              <a:gd name="connsiteY32" fmla="*/ 2794620 h 5376514"/>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880320 w 4320480"/>
              <a:gd name="connsiteY9" fmla="*/ 36004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880320 w 4320480"/>
              <a:gd name="connsiteY10" fmla="*/ 720080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376264 w 4320480"/>
              <a:gd name="connsiteY9" fmla="*/ 0 h 5448522"/>
              <a:gd name="connsiteX10" fmla="*/ 2520280 w 4320480"/>
              <a:gd name="connsiteY10" fmla="*/ 216024 h 5448522"/>
              <a:gd name="connsiteX11" fmla="*/ 4320480 w 4320480"/>
              <a:gd name="connsiteY11" fmla="*/ 2448272 h 5448522"/>
              <a:gd name="connsiteX12" fmla="*/ 2448272 w 4320480"/>
              <a:gd name="connsiteY12" fmla="*/ 648072 h 5448522"/>
              <a:gd name="connsiteX13" fmla="*/ 4320480 w 4320480"/>
              <a:gd name="connsiteY13" fmla="*/ 2952328 h 5448522"/>
              <a:gd name="connsiteX14" fmla="*/ 2448272 w 4320480"/>
              <a:gd name="connsiteY14" fmla="*/ 1080120 h 5448522"/>
              <a:gd name="connsiteX15" fmla="*/ 4320480 w 4320480"/>
              <a:gd name="connsiteY15" fmla="*/ 3312368 h 5448522"/>
              <a:gd name="connsiteX16" fmla="*/ 2448272 w 4320480"/>
              <a:gd name="connsiteY16" fmla="*/ 1512168 h 5448522"/>
              <a:gd name="connsiteX17" fmla="*/ 4320480 w 4320480"/>
              <a:gd name="connsiteY17" fmla="*/ 3816424 h 5448522"/>
              <a:gd name="connsiteX18" fmla="*/ 2448272 w 4320480"/>
              <a:gd name="connsiteY18" fmla="*/ 1944216 h 5448522"/>
              <a:gd name="connsiteX19" fmla="*/ 4320480 w 4320480"/>
              <a:gd name="connsiteY19" fmla="*/ 4248472 h 5448522"/>
              <a:gd name="connsiteX20" fmla="*/ 2448272 w 4320480"/>
              <a:gd name="connsiteY20" fmla="*/ 2448272 h 5448522"/>
              <a:gd name="connsiteX21" fmla="*/ 4248472 w 4320480"/>
              <a:gd name="connsiteY21" fmla="*/ 4608512 h 5448522"/>
              <a:gd name="connsiteX22" fmla="*/ 2448272 w 4320480"/>
              <a:gd name="connsiteY22" fmla="*/ 2880320 h 5448522"/>
              <a:gd name="connsiteX23" fmla="*/ 4320480 w 4320480"/>
              <a:gd name="connsiteY23" fmla="*/ 5112568 h 5448522"/>
              <a:gd name="connsiteX24" fmla="*/ 2376264 w 4320480"/>
              <a:gd name="connsiteY24" fmla="*/ 3312368 h 5448522"/>
              <a:gd name="connsiteX25" fmla="*/ 2028575 w 4320480"/>
              <a:gd name="connsiteY25" fmla="*/ 4922330 h 5448522"/>
              <a:gd name="connsiteX26" fmla="*/ 1466915 w 4320480"/>
              <a:gd name="connsiteY26" fmla="*/ 5448522 h 5448522"/>
              <a:gd name="connsiteX27" fmla="*/ 1386128 w 4320480"/>
              <a:gd name="connsiteY27" fmla="*/ 4609360 h 5448522"/>
              <a:gd name="connsiteX28" fmla="*/ 695984 w 4320480"/>
              <a:gd name="connsiteY28" fmla="*/ 4842732 h 5448522"/>
              <a:gd name="connsiteX29" fmla="*/ 894420 w 4320480"/>
              <a:gd name="connsiteY29" fmla="*/ 4031083 h 5448522"/>
              <a:gd name="connsiteX30" fmla="*/ 180881 w 4320480"/>
              <a:gd name="connsiteY30" fmla="*/ 3936073 h 5448522"/>
              <a:gd name="connsiteX31" fmla="*/ 628302 w 4320480"/>
              <a:gd name="connsiteY31" fmla="*/ 3275530 h 5448522"/>
              <a:gd name="connsiteX32" fmla="*/ 0 w 4320480"/>
              <a:gd name="connsiteY32"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76264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20480"/>
              <a:gd name="connsiteY0" fmla="*/ 2866628 h 5448522"/>
              <a:gd name="connsiteX1" fmla="*/ 628302 w 4320480"/>
              <a:gd name="connsiteY1" fmla="*/ 2457726 h 5448522"/>
              <a:gd name="connsiteX2" fmla="*/ 180881 w 4320480"/>
              <a:gd name="connsiteY2" fmla="*/ 1797183 h 5448522"/>
              <a:gd name="connsiteX3" fmla="*/ 894420 w 4320480"/>
              <a:gd name="connsiteY3" fmla="*/ 1702173 h 5448522"/>
              <a:gd name="connsiteX4" fmla="*/ 695984 w 4320480"/>
              <a:gd name="connsiteY4" fmla="*/ 890524 h 5448522"/>
              <a:gd name="connsiteX5" fmla="*/ 1386128 w 4320480"/>
              <a:gd name="connsiteY5" fmla="*/ 1123896 h 5448522"/>
              <a:gd name="connsiteX6" fmla="*/ 1466915 w 4320480"/>
              <a:gd name="connsiteY6" fmla="*/ 284734 h 5448522"/>
              <a:gd name="connsiteX7" fmla="*/ 2028575 w 4320480"/>
              <a:gd name="connsiteY7" fmla="*/ 810926 h 5448522"/>
              <a:gd name="connsiteX8" fmla="*/ 2304256 w 4320480"/>
              <a:gd name="connsiteY8" fmla="*/ 0 h 5448522"/>
              <a:gd name="connsiteX9" fmla="*/ 2520280 w 4320480"/>
              <a:gd name="connsiteY9" fmla="*/ 216024 h 5448522"/>
              <a:gd name="connsiteX10" fmla="*/ 4320480 w 4320480"/>
              <a:gd name="connsiteY10" fmla="*/ 2448272 h 5448522"/>
              <a:gd name="connsiteX11" fmla="*/ 2448272 w 4320480"/>
              <a:gd name="connsiteY11" fmla="*/ 648072 h 5448522"/>
              <a:gd name="connsiteX12" fmla="*/ 4320480 w 4320480"/>
              <a:gd name="connsiteY12" fmla="*/ 2952328 h 5448522"/>
              <a:gd name="connsiteX13" fmla="*/ 2448272 w 4320480"/>
              <a:gd name="connsiteY13" fmla="*/ 1080120 h 5448522"/>
              <a:gd name="connsiteX14" fmla="*/ 4320480 w 4320480"/>
              <a:gd name="connsiteY14" fmla="*/ 3312368 h 5448522"/>
              <a:gd name="connsiteX15" fmla="*/ 2448272 w 4320480"/>
              <a:gd name="connsiteY15" fmla="*/ 1512168 h 5448522"/>
              <a:gd name="connsiteX16" fmla="*/ 4320480 w 4320480"/>
              <a:gd name="connsiteY16" fmla="*/ 3816424 h 5448522"/>
              <a:gd name="connsiteX17" fmla="*/ 2448272 w 4320480"/>
              <a:gd name="connsiteY17" fmla="*/ 1944216 h 5448522"/>
              <a:gd name="connsiteX18" fmla="*/ 4320480 w 4320480"/>
              <a:gd name="connsiteY18" fmla="*/ 4248472 h 5448522"/>
              <a:gd name="connsiteX19" fmla="*/ 2448272 w 4320480"/>
              <a:gd name="connsiteY19" fmla="*/ 2448272 h 5448522"/>
              <a:gd name="connsiteX20" fmla="*/ 4248472 w 4320480"/>
              <a:gd name="connsiteY20" fmla="*/ 4608512 h 5448522"/>
              <a:gd name="connsiteX21" fmla="*/ 2448272 w 4320480"/>
              <a:gd name="connsiteY21" fmla="*/ 2880320 h 5448522"/>
              <a:gd name="connsiteX22" fmla="*/ 4320480 w 4320480"/>
              <a:gd name="connsiteY22" fmla="*/ 5112568 h 5448522"/>
              <a:gd name="connsiteX23" fmla="*/ 2376264 w 4320480"/>
              <a:gd name="connsiteY23" fmla="*/ 3312368 h 5448522"/>
              <a:gd name="connsiteX24" fmla="*/ 2028575 w 4320480"/>
              <a:gd name="connsiteY24" fmla="*/ 4922330 h 5448522"/>
              <a:gd name="connsiteX25" fmla="*/ 1466915 w 4320480"/>
              <a:gd name="connsiteY25" fmla="*/ 5448522 h 5448522"/>
              <a:gd name="connsiteX26" fmla="*/ 1386128 w 4320480"/>
              <a:gd name="connsiteY26" fmla="*/ 4609360 h 5448522"/>
              <a:gd name="connsiteX27" fmla="*/ 695984 w 4320480"/>
              <a:gd name="connsiteY27" fmla="*/ 4842732 h 5448522"/>
              <a:gd name="connsiteX28" fmla="*/ 894420 w 4320480"/>
              <a:gd name="connsiteY28" fmla="*/ 4031083 h 5448522"/>
              <a:gd name="connsiteX29" fmla="*/ 180881 w 4320480"/>
              <a:gd name="connsiteY29" fmla="*/ 3936073 h 5448522"/>
              <a:gd name="connsiteX30" fmla="*/ 628302 w 4320480"/>
              <a:gd name="connsiteY30" fmla="*/ 3275530 h 5448522"/>
              <a:gd name="connsiteX31" fmla="*/ 0 w 4320480"/>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08512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248472 w 4392488"/>
              <a:gd name="connsiteY20" fmla="*/ 4752528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2866628 h 5448522"/>
              <a:gd name="connsiteX1" fmla="*/ 628302 w 4392488"/>
              <a:gd name="connsiteY1" fmla="*/ 2457726 h 5448522"/>
              <a:gd name="connsiteX2" fmla="*/ 180881 w 4392488"/>
              <a:gd name="connsiteY2" fmla="*/ 1797183 h 5448522"/>
              <a:gd name="connsiteX3" fmla="*/ 894420 w 4392488"/>
              <a:gd name="connsiteY3" fmla="*/ 1702173 h 5448522"/>
              <a:gd name="connsiteX4" fmla="*/ 695984 w 4392488"/>
              <a:gd name="connsiteY4" fmla="*/ 890524 h 5448522"/>
              <a:gd name="connsiteX5" fmla="*/ 1386128 w 4392488"/>
              <a:gd name="connsiteY5" fmla="*/ 1123896 h 5448522"/>
              <a:gd name="connsiteX6" fmla="*/ 1466915 w 4392488"/>
              <a:gd name="connsiteY6" fmla="*/ 284734 h 5448522"/>
              <a:gd name="connsiteX7" fmla="*/ 2028575 w 4392488"/>
              <a:gd name="connsiteY7" fmla="*/ 810926 h 5448522"/>
              <a:gd name="connsiteX8" fmla="*/ 2304256 w 4392488"/>
              <a:gd name="connsiteY8" fmla="*/ 0 h 5448522"/>
              <a:gd name="connsiteX9" fmla="*/ 2520280 w 4392488"/>
              <a:gd name="connsiteY9" fmla="*/ 216024 h 5448522"/>
              <a:gd name="connsiteX10" fmla="*/ 4320480 w 4392488"/>
              <a:gd name="connsiteY10" fmla="*/ 2448272 h 5448522"/>
              <a:gd name="connsiteX11" fmla="*/ 2448272 w 4392488"/>
              <a:gd name="connsiteY11" fmla="*/ 648072 h 5448522"/>
              <a:gd name="connsiteX12" fmla="*/ 4392488 w 4392488"/>
              <a:gd name="connsiteY12" fmla="*/ 2952328 h 5448522"/>
              <a:gd name="connsiteX13" fmla="*/ 2448272 w 4392488"/>
              <a:gd name="connsiteY13" fmla="*/ 1080120 h 5448522"/>
              <a:gd name="connsiteX14" fmla="*/ 4320480 w 4392488"/>
              <a:gd name="connsiteY14" fmla="*/ 3312368 h 5448522"/>
              <a:gd name="connsiteX15" fmla="*/ 2448272 w 4392488"/>
              <a:gd name="connsiteY15" fmla="*/ 1512168 h 5448522"/>
              <a:gd name="connsiteX16" fmla="*/ 4320480 w 4392488"/>
              <a:gd name="connsiteY16" fmla="*/ 3816424 h 5448522"/>
              <a:gd name="connsiteX17" fmla="*/ 2448272 w 4392488"/>
              <a:gd name="connsiteY17" fmla="*/ 1944216 h 5448522"/>
              <a:gd name="connsiteX18" fmla="*/ 4320480 w 4392488"/>
              <a:gd name="connsiteY18" fmla="*/ 4248472 h 5448522"/>
              <a:gd name="connsiteX19" fmla="*/ 2448272 w 4392488"/>
              <a:gd name="connsiteY19" fmla="*/ 2448272 h 5448522"/>
              <a:gd name="connsiteX20" fmla="*/ 4320480 w 4392488"/>
              <a:gd name="connsiteY20" fmla="*/ 4680520 h 5448522"/>
              <a:gd name="connsiteX21" fmla="*/ 2448272 w 4392488"/>
              <a:gd name="connsiteY21" fmla="*/ 2880320 h 5448522"/>
              <a:gd name="connsiteX22" fmla="*/ 4320480 w 4392488"/>
              <a:gd name="connsiteY22" fmla="*/ 5112568 h 5448522"/>
              <a:gd name="connsiteX23" fmla="*/ 2376264 w 4392488"/>
              <a:gd name="connsiteY23" fmla="*/ 3312368 h 5448522"/>
              <a:gd name="connsiteX24" fmla="*/ 2028575 w 4392488"/>
              <a:gd name="connsiteY24" fmla="*/ 4922330 h 5448522"/>
              <a:gd name="connsiteX25" fmla="*/ 1466915 w 4392488"/>
              <a:gd name="connsiteY25" fmla="*/ 5448522 h 5448522"/>
              <a:gd name="connsiteX26" fmla="*/ 1386128 w 4392488"/>
              <a:gd name="connsiteY26" fmla="*/ 4609360 h 5448522"/>
              <a:gd name="connsiteX27" fmla="*/ 695984 w 4392488"/>
              <a:gd name="connsiteY27" fmla="*/ 4842732 h 5448522"/>
              <a:gd name="connsiteX28" fmla="*/ 894420 w 4392488"/>
              <a:gd name="connsiteY28" fmla="*/ 4031083 h 5448522"/>
              <a:gd name="connsiteX29" fmla="*/ 180881 w 4392488"/>
              <a:gd name="connsiteY29" fmla="*/ 3936073 h 5448522"/>
              <a:gd name="connsiteX30" fmla="*/ 628302 w 4392488"/>
              <a:gd name="connsiteY30" fmla="*/ 3275530 h 5448522"/>
              <a:gd name="connsiteX31" fmla="*/ 0 w 4392488"/>
              <a:gd name="connsiteY31" fmla="*/ 2866628 h 5448522"/>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2028575 w 4392488"/>
              <a:gd name="connsiteY7" fmla="*/ 1098958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16024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695984 w 4392488"/>
              <a:gd name="connsiteY4" fmla="*/ 1178556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386128 w 4392488"/>
              <a:gd name="connsiteY5" fmla="*/ 1411928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894420 w 4392488"/>
              <a:gd name="connsiteY3" fmla="*/ 1990205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0 w 4392488"/>
              <a:gd name="connsiteY0" fmla="*/ 3154660 h 5736554"/>
              <a:gd name="connsiteX1" fmla="*/ 628302 w 4392488"/>
              <a:gd name="connsiteY1" fmla="*/ 2745758 h 5736554"/>
              <a:gd name="connsiteX2" fmla="*/ 180881 w 4392488"/>
              <a:gd name="connsiteY2" fmla="*/ 2085215 h 5736554"/>
              <a:gd name="connsiteX3" fmla="*/ 576064 w 4392488"/>
              <a:gd name="connsiteY3" fmla="*/ 1728192 h 5736554"/>
              <a:gd name="connsiteX4" fmla="*/ 72008 w 4392488"/>
              <a:gd name="connsiteY4" fmla="*/ 576064 h 5736554"/>
              <a:gd name="connsiteX5" fmla="*/ 1224136 w 4392488"/>
              <a:gd name="connsiteY5" fmla="*/ 1080120 h 5736554"/>
              <a:gd name="connsiteX6" fmla="*/ 1152128 w 4392488"/>
              <a:gd name="connsiteY6" fmla="*/ 0 h 5736554"/>
              <a:gd name="connsiteX7" fmla="*/ 1800200 w 4392488"/>
              <a:gd name="connsiteY7" fmla="*/ 288032 h 5736554"/>
              <a:gd name="connsiteX8" fmla="*/ 2304256 w 4392488"/>
              <a:gd name="connsiteY8" fmla="*/ 288032 h 5736554"/>
              <a:gd name="connsiteX9" fmla="*/ 2520280 w 4392488"/>
              <a:gd name="connsiteY9" fmla="*/ 504056 h 5736554"/>
              <a:gd name="connsiteX10" fmla="*/ 4320480 w 4392488"/>
              <a:gd name="connsiteY10" fmla="*/ 2736304 h 5736554"/>
              <a:gd name="connsiteX11" fmla="*/ 2448272 w 4392488"/>
              <a:gd name="connsiteY11" fmla="*/ 936104 h 5736554"/>
              <a:gd name="connsiteX12" fmla="*/ 4392488 w 4392488"/>
              <a:gd name="connsiteY12" fmla="*/ 3240360 h 5736554"/>
              <a:gd name="connsiteX13" fmla="*/ 2448272 w 4392488"/>
              <a:gd name="connsiteY13" fmla="*/ 1368152 h 5736554"/>
              <a:gd name="connsiteX14" fmla="*/ 4320480 w 4392488"/>
              <a:gd name="connsiteY14" fmla="*/ 3600400 h 5736554"/>
              <a:gd name="connsiteX15" fmla="*/ 2448272 w 4392488"/>
              <a:gd name="connsiteY15" fmla="*/ 1800200 h 5736554"/>
              <a:gd name="connsiteX16" fmla="*/ 4320480 w 4392488"/>
              <a:gd name="connsiteY16" fmla="*/ 4104456 h 5736554"/>
              <a:gd name="connsiteX17" fmla="*/ 2448272 w 4392488"/>
              <a:gd name="connsiteY17" fmla="*/ 2232248 h 5736554"/>
              <a:gd name="connsiteX18" fmla="*/ 4320480 w 4392488"/>
              <a:gd name="connsiteY18" fmla="*/ 4536504 h 5736554"/>
              <a:gd name="connsiteX19" fmla="*/ 2448272 w 4392488"/>
              <a:gd name="connsiteY19" fmla="*/ 2736304 h 5736554"/>
              <a:gd name="connsiteX20" fmla="*/ 4320480 w 4392488"/>
              <a:gd name="connsiteY20" fmla="*/ 4968552 h 5736554"/>
              <a:gd name="connsiteX21" fmla="*/ 2448272 w 4392488"/>
              <a:gd name="connsiteY21" fmla="*/ 3168352 h 5736554"/>
              <a:gd name="connsiteX22" fmla="*/ 4320480 w 4392488"/>
              <a:gd name="connsiteY22" fmla="*/ 5400600 h 5736554"/>
              <a:gd name="connsiteX23" fmla="*/ 2376264 w 4392488"/>
              <a:gd name="connsiteY23" fmla="*/ 3600400 h 5736554"/>
              <a:gd name="connsiteX24" fmla="*/ 2028575 w 4392488"/>
              <a:gd name="connsiteY24" fmla="*/ 5210362 h 5736554"/>
              <a:gd name="connsiteX25" fmla="*/ 1466915 w 4392488"/>
              <a:gd name="connsiteY25" fmla="*/ 5736554 h 5736554"/>
              <a:gd name="connsiteX26" fmla="*/ 1386128 w 4392488"/>
              <a:gd name="connsiteY26" fmla="*/ 4897392 h 5736554"/>
              <a:gd name="connsiteX27" fmla="*/ 695984 w 4392488"/>
              <a:gd name="connsiteY27" fmla="*/ 5130764 h 5736554"/>
              <a:gd name="connsiteX28" fmla="*/ 894420 w 4392488"/>
              <a:gd name="connsiteY28" fmla="*/ 4319115 h 5736554"/>
              <a:gd name="connsiteX29" fmla="*/ 180881 w 4392488"/>
              <a:gd name="connsiteY29" fmla="*/ 4224105 h 5736554"/>
              <a:gd name="connsiteX30" fmla="*/ 628302 w 4392488"/>
              <a:gd name="connsiteY30" fmla="*/ 3563562 h 5736554"/>
              <a:gd name="connsiteX31" fmla="*/ 0 w 4392488"/>
              <a:gd name="connsiteY31" fmla="*/ 3154660 h 5736554"/>
              <a:gd name="connsiteX0" fmla="*/ 216024 w 4608512"/>
              <a:gd name="connsiteY0" fmla="*/ 3154660 h 5736554"/>
              <a:gd name="connsiteX1" fmla="*/ 844326 w 4608512"/>
              <a:gd name="connsiteY1" fmla="*/ 2745758 h 5736554"/>
              <a:gd name="connsiteX2" fmla="*/ 0 w 4608512"/>
              <a:gd name="connsiteY2" fmla="*/ 1440160 h 5736554"/>
              <a:gd name="connsiteX3" fmla="*/ 792088 w 4608512"/>
              <a:gd name="connsiteY3" fmla="*/ 1728192 h 5736554"/>
              <a:gd name="connsiteX4" fmla="*/ 288032 w 4608512"/>
              <a:gd name="connsiteY4" fmla="*/ 576064 h 5736554"/>
              <a:gd name="connsiteX5" fmla="*/ 1440160 w 4608512"/>
              <a:gd name="connsiteY5" fmla="*/ 1080120 h 5736554"/>
              <a:gd name="connsiteX6" fmla="*/ 1368152 w 4608512"/>
              <a:gd name="connsiteY6" fmla="*/ 0 h 5736554"/>
              <a:gd name="connsiteX7" fmla="*/ 2016224 w 4608512"/>
              <a:gd name="connsiteY7" fmla="*/ 288032 h 5736554"/>
              <a:gd name="connsiteX8" fmla="*/ 2520280 w 4608512"/>
              <a:gd name="connsiteY8" fmla="*/ 288032 h 5736554"/>
              <a:gd name="connsiteX9" fmla="*/ 2736304 w 4608512"/>
              <a:gd name="connsiteY9" fmla="*/ 504056 h 5736554"/>
              <a:gd name="connsiteX10" fmla="*/ 4536504 w 4608512"/>
              <a:gd name="connsiteY10" fmla="*/ 2736304 h 5736554"/>
              <a:gd name="connsiteX11" fmla="*/ 2664296 w 4608512"/>
              <a:gd name="connsiteY11" fmla="*/ 936104 h 5736554"/>
              <a:gd name="connsiteX12" fmla="*/ 4608512 w 4608512"/>
              <a:gd name="connsiteY12" fmla="*/ 3240360 h 5736554"/>
              <a:gd name="connsiteX13" fmla="*/ 2664296 w 4608512"/>
              <a:gd name="connsiteY13" fmla="*/ 1368152 h 5736554"/>
              <a:gd name="connsiteX14" fmla="*/ 4536504 w 4608512"/>
              <a:gd name="connsiteY14" fmla="*/ 3600400 h 5736554"/>
              <a:gd name="connsiteX15" fmla="*/ 2664296 w 4608512"/>
              <a:gd name="connsiteY15" fmla="*/ 1800200 h 5736554"/>
              <a:gd name="connsiteX16" fmla="*/ 4536504 w 4608512"/>
              <a:gd name="connsiteY16" fmla="*/ 4104456 h 5736554"/>
              <a:gd name="connsiteX17" fmla="*/ 2664296 w 4608512"/>
              <a:gd name="connsiteY17" fmla="*/ 2232248 h 5736554"/>
              <a:gd name="connsiteX18" fmla="*/ 4536504 w 4608512"/>
              <a:gd name="connsiteY18" fmla="*/ 4536504 h 5736554"/>
              <a:gd name="connsiteX19" fmla="*/ 2664296 w 4608512"/>
              <a:gd name="connsiteY19" fmla="*/ 2736304 h 5736554"/>
              <a:gd name="connsiteX20" fmla="*/ 4536504 w 4608512"/>
              <a:gd name="connsiteY20" fmla="*/ 4968552 h 5736554"/>
              <a:gd name="connsiteX21" fmla="*/ 2664296 w 4608512"/>
              <a:gd name="connsiteY21" fmla="*/ 3168352 h 5736554"/>
              <a:gd name="connsiteX22" fmla="*/ 4536504 w 4608512"/>
              <a:gd name="connsiteY22" fmla="*/ 5400600 h 5736554"/>
              <a:gd name="connsiteX23" fmla="*/ 2592288 w 4608512"/>
              <a:gd name="connsiteY23" fmla="*/ 3600400 h 5736554"/>
              <a:gd name="connsiteX24" fmla="*/ 2244599 w 4608512"/>
              <a:gd name="connsiteY24" fmla="*/ 5210362 h 5736554"/>
              <a:gd name="connsiteX25" fmla="*/ 1682939 w 4608512"/>
              <a:gd name="connsiteY25" fmla="*/ 5736554 h 5736554"/>
              <a:gd name="connsiteX26" fmla="*/ 1602152 w 4608512"/>
              <a:gd name="connsiteY26" fmla="*/ 4897392 h 5736554"/>
              <a:gd name="connsiteX27" fmla="*/ 912008 w 4608512"/>
              <a:gd name="connsiteY27" fmla="*/ 5130764 h 5736554"/>
              <a:gd name="connsiteX28" fmla="*/ 1110444 w 4608512"/>
              <a:gd name="connsiteY28" fmla="*/ 4319115 h 5736554"/>
              <a:gd name="connsiteX29" fmla="*/ 396905 w 4608512"/>
              <a:gd name="connsiteY29" fmla="*/ 4224105 h 5736554"/>
              <a:gd name="connsiteX30" fmla="*/ 844326 w 4608512"/>
              <a:gd name="connsiteY30" fmla="*/ 3563562 h 5736554"/>
              <a:gd name="connsiteX31" fmla="*/ 216024 w 4608512"/>
              <a:gd name="connsiteY31" fmla="*/ 3154660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204366 w 4968552"/>
              <a:gd name="connsiteY30" fmla="*/ 356356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756945 w 4968552"/>
              <a:gd name="connsiteY29" fmla="*/ 4224105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470484 w 4968552"/>
              <a:gd name="connsiteY28" fmla="*/ 4319115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1272048 w 4968552"/>
              <a:gd name="connsiteY27" fmla="*/ 5130764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104456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962192 w 4968552"/>
              <a:gd name="connsiteY26" fmla="*/ 489739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720080 w 4968552"/>
              <a:gd name="connsiteY27" fmla="*/ 4608512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736554"/>
              <a:gd name="connsiteX1" fmla="*/ 1204366 w 4968552"/>
              <a:gd name="connsiteY1" fmla="*/ 2745758 h 5736554"/>
              <a:gd name="connsiteX2" fmla="*/ 360040 w 4968552"/>
              <a:gd name="connsiteY2" fmla="*/ 1440160 h 5736554"/>
              <a:gd name="connsiteX3" fmla="*/ 1152128 w 4968552"/>
              <a:gd name="connsiteY3" fmla="*/ 1728192 h 5736554"/>
              <a:gd name="connsiteX4" fmla="*/ 648072 w 4968552"/>
              <a:gd name="connsiteY4" fmla="*/ 576064 h 5736554"/>
              <a:gd name="connsiteX5" fmla="*/ 1800200 w 4968552"/>
              <a:gd name="connsiteY5" fmla="*/ 1080120 h 5736554"/>
              <a:gd name="connsiteX6" fmla="*/ 1728192 w 4968552"/>
              <a:gd name="connsiteY6" fmla="*/ 0 h 5736554"/>
              <a:gd name="connsiteX7" fmla="*/ 2376264 w 4968552"/>
              <a:gd name="connsiteY7" fmla="*/ 288032 h 5736554"/>
              <a:gd name="connsiteX8" fmla="*/ 2880320 w 4968552"/>
              <a:gd name="connsiteY8" fmla="*/ 288032 h 5736554"/>
              <a:gd name="connsiteX9" fmla="*/ 3096344 w 4968552"/>
              <a:gd name="connsiteY9" fmla="*/ 504056 h 5736554"/>
              <a:gd name="connsiteX10" fmla="*/ 4896544 w 4968552"/>
              <a:gd name="connsiteY10" fmla="*/ 2736304 h 5736554"/>
              <a:gd name="connsiteX11" fmla="*/ 3024336 w 4968552"/>
              <a:gd name="connsiteY11" fmla="*/ 936104 h 5736554"/>
              <a:gd name="connsiteX12" fmla="*/ 4968552 w 4968552"/>
              <a:gd name="connsiteY12" fmla="*/ 3240360 h 5736554"/>
              <a:gd name="connsiteX13" fmla="*/ 3024336 w 4968552"/>
              <a:gd name="connsiteY13" fmla="*/ 1368152 h 5736554"/>
              <a:gd name="connsiteX14" fmla="*/ 4896544 w 4968552"/>
              <a:gd name="connsiteY14" fmla="*/ 3600400 h 5736554"/>
              <a:gd name="connsiteX15" fmla="*/ 3024336 w 4968552"/>
              <a:gd name="connsiteY15" fmla="*/ 1800200 h 5736554"/>
              <a:gd name="connsiteX16" fmla="*/ 4896544 w 4968552"/>
              <a:gd name="connsiteY16" fmla="*/ 4032448 h 5736554"/>
              <a:gd name="connsiteX17" fmla="*/ 3024336 w 4968552"/>
              <a:gd name="connsiteY17" fmla="*/ 2232248 h 5736554"/>
              <a:gd name="connsiteX18" fmla="*/ 4896544 w 4968552"/>
              <a:gd name="connsiteY18" fmla="*/ 4536504 h 5736554"/>
              <a:gd name="connsiteX19" fmla="*/ 3024336 w 4968552"/>
              <a:gd name="connsiteY19" fmla="*/ 2736304 h 5736554"/>
              <a:gd name="connsiteX20" fmla="*/ 4896544 w 4968552"/>
              <a:gd name="connsiteY20" fmla="*/ 4968552 h 5736554"/>
              <a:gd name="connsiteX21" fmla="*/ 3024336 w 4968552"/>
              <a:gd name="connsiteY21" fmla="*/ 3168352 h 5736554"/>
              <a:gd name="connsiteX22" fmla="*/ 4896544 w 4968552"/>
              <a:gd name="connsiteY22" fmla="*/ 5400600 h 5736554"/>
              <a:gd name="connsiteX23" fmla="*/ 2952328 w 4968552"/>
              <a:gd name="connsiteY23" fmla="*/ 3600400 h 5736554"/>
              <a:gd name="connsiteX24" fmla="*/ 2604639 w 4968552"/>
              <a:gd name="connsiteY24" fmla="*/ 5210362 h 5736554"/>
              <a:gd name="connsiteX25" fmla="*/ 2042979 w 4968552"/>
              <a:gd name="connsiteY25" fmla="*/ 5736554 h 5736554"/>
              <a:gd name="connsiteX26" fmla="*/ 1368152 w 4968552"/>
              <a:gd name="connsiteY26" fmla="*/ 4248472 h 5736554"/>
              <a:gd name="connsiteX27" fmla="*/ 576064 w 4968552"/>
              <a:gd name="connsiteY27" fmla="*/ 4392488 h 5736554"/>
              <a:gd name="connsiteX28" fmla="*/ 1512168 w 4968552"/>
              <a:gd name="connsiteY28" fmla="*/ 3744416 h 5736554"/>
              <a:gd name="connsiteX29" fmla="*/ 504056 w 4968552"/>
              <a:gd name="connsiteY29" fmla="*/ 3456384 h 5736554"/>
              <a:gd name="connsiteX30" fmla="*/ 1368152 w 4968552"/>
              <a:gd name="connsiteY30" fmla="*/ 3168352 h 5736554"/>
              <a:gd name="connsiteX31" fmla="*/ 0 w 4968552"/>
              <a:gd name="connsiteY31" fmla="*/ 2376264 h 5736554"/>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2604639 w 4968552"/>
              <a:gd name="connsiteY24" fmla="*/ 5210362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1080120 w 4968552"/>
              <a:gd name="connsiteY25" fmla="*/ 4752528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952328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600400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256584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368152 w 4968552"/>
              <a:gd name="connsiteY26" fmla="*/ 4248472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576064 w 4968552"/>
              <a:gd name="connsiteY27" fmla="*/ 43924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3024336 w 4968552"/>
              <a:gd name="connsiteY21" fmla="*/ 3168352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3024336 w 4968552"/>
              <a:gd name="connsiteY19" fmla="*/ 2736304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3024336 w 4968552"/>
              <a:gd name="connsiteY17" fmla="*/ 2232248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3024336 w 4968552"/>
              <a:gd name="connsiteY15" fmla="*/ 1800200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3024336 w 4968552"/>
              <a:gd name="connsiteY13" fmla="*/ 1368152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3024336 w 4968552"/>
              <a:gd name="connsiteY11" fmla="*/ 936104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512168 w 4968552"/>
              <a:gd name="connsiteY28" fmla="*/ 3744416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504056 w 4968552"/>
              <a:gd name="connsiteY30" fmla="*/ 3456384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504056 w 4968552"/>
              <a:gd name="connsiteY29" fmla="*/ 3456384 h 5400600"/>
              <a:gd name="connsiteX30" fmla="*/ 1296144 w 4968552"/>
              <a:gd name="connsiteY30" fmla="*/ 3528392 h 5400600"/>
              <a:gd name="connsiteX31" fmla="*/ 1368152 w 4968552"/>
              <a:gd name="connsiteY31" fmla="*/ 3168352 h 5400600"/>
              <a:gd name="connsiteX32" fmla="*/ 0 w 4968552"/>
              <a:gd name="connsiteY32"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1296144 w 4968552"/>
              <a:gd name="connsiteY29" fmla="*/ 352839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368152 w 4968552"/>
              <a:gd name="connsiteY30" fmla="*/ 3168352 h 5400600"/>
              <a:gd name="connsiteX31" fmla="*/ 0 w 4968552"/>
              <a:gd name="connsiteY31" fmla="*/ 2376264 h 5400600"/>
              <a:gd name="connsiteX0" fmla="*/ 0 w 4968552"/>
              <a:gd name="connsiteY0" fmla="*/ 2376264 h 5400600"/>
              <a:gd name="connsiteX1" fmla="*/ 1204366 w 4968552"/>
              <a:gd name="connsiteY1" fmla="*/ 2745758 h 5400600"/>
              <a:gd name="connsiteX2" fmla="*/ 360040 w 4968552"/>
              <a:gd name="connsiteY2" fmla="*/ 1440160 h 5400600"/>
              <a:gd name="connsiteX3" fmla="*/ 1152128 w 4968552"/>
              <a:gd name="connsiteY3" fmla="*/ 1728192 h 5400600"/>
              <a:gd name="connsiteX4" fmla="*/ 648072 w 4968552"/>
              <a:gd name="connsiteY4" fmla="*/ 576064 h 5400600"/>
              <a:gd name="connsiteX5" fmla="*/ 1800200 w 4968552"/>
              <a:gd name="connsiteY5" fmla="*/ 1080120 h 5400600"/>
              <a:gd name="connsiteX6" fmla="*/ 1728192 w 4968552"/>
              <a:gd name="connsiteY6" fmla="*/ 0 h 5400600"/>
              <a:gd name="connsiteX7" fmla="*/ 2376264 w 4968552"/>
              <a:gd name="connsiteY7" fmla="*/ 288032 h 5400600"/>
              <a:gd name="connsiteX8" fmla="*/ 2880320 w 4968552"/>
              <a:gd name="connsiteY8" fmla="*/ 288032 h 5400600"/>
              <a:gd name="connsiteX9" fmla="*/ 3096344 w 4968552"/>
              <a:gd name="connsiteY9" fmla="*/ 504056 h 5400600"/>
              <a:gd name="connsiteX10" fmla="*/ 4896544 w 4968552"/>
              <a:gd name="connsiteY10" fmla="*/ 2736304 h 5400600"/>
              <a:gd name="connsiteX11" fmla="*/ 2952328 w 4968552"/>
              <a:gd name="connsiteY11" fmla="*/ 792088 h 5400600"/>
              <a:gd name="connsiteX12" fmla="*/ 4968552 w 4968552"/>
              <a:gd name="connsiteY12" fmla="*/ 3240360 h 5400600"/>
              <a:gd name="connsiteX13" fmla="*/ 2952328 w 4968552"/>
              <a:gd name="connsiteY13" fmla="*/ 1296144 h 5400600"/>
              <a:gd name="connsiteX14" fmla="*/ 4896544 w 4968552"/>
              <a:gd name="connsiteY14" fmla="*/ 3600400 h 5400600"/>
              <a:gd name="connsiteX15" fmla="*/ 2952328 w 4968552"/>
              <a:gd name="connsiteY15" fmla="*/ 1728192 h 5400600"/>
              <a:gd name="connsiteX16" fmla="*/ 4896544 w 4968552"/>
              <a:gd name="connsiteY16" fmla="*/ 4032448 h 5400600"/>
              <a:gd name="connsiteX17" fmla="*/ 2952328 w 4968552"/>
              <a:gd name="connsiteY17" fmla="*/ 2160240 h 5400600"/>
              <a:gd name="connsiteX18" fmla="*/ 4896544 w 4968552"/>
              <a:gd name="connsiteY18" fmla="*/ 4536504 h 5400600"/>
              <a:gd name="connsiteX19" fmla="*/ 2952328 w 4968552"/>
              <a:gd name="connsiteY19" fmla="*/ 2592288 h 5400600"/>
              <a:gd name="connsiteX20" fmla="*/ 4896544 w 4968552"/>
              <a:gd name="connsiteY20" fmla="*/ 4968552 h 5400600"/>
              <a:gd name="connsiteX21" fmla="*/ 2952328 w 4968552"/>
              <a:gd name="connsiteY21" fmla="*/ 3096344 h 5400600"/>
              <a:gd name="connsiteX22" fmla="*/ 4896544 w 4968552"/>
              <a:gd name="connsiteY22" fmla="*/ 5400600 h 5400600"/>
              <a:gd name="connsiteX23" fmla="*/ 2880320 w 4968552"/>
              <a:gd name="connsiteY23" fmla="*/ 3456384 h 5400600"/>
              <a:gd name="connsiteX24" fmla="*/ 1008112 w 4968552"/>
              <a:gd name="connsiteY24" fmla="*/ 5184576 h 5400600"/>
              <a:gd name="connsiteX25" fmla="*/ 2808312 w 4968552"/>
              <a:gd name="connsiteY25" fmla="*/ 3096344 h 5400600"/>
              <a:gd name="connsiteX26" fmla="*/ 1008112 w 4968552"/>
              <a:gd name="connsiteY26" fmla="*/ 4752528 h 5400600"/>
              <a:gd name="connsiteX27" fmla="*/ 2808312 w 4968552"/>
              <a:gd name="connsiteY27" fmla="*/ 2592288 h 5400600"/>
              <a:gd name="connsiteX28" fmla="*/ 1008112 w 4968552"/>
              <a:gd name="connsiteY28" fmla="*/ 4248472 h 5400600"/>
              <a:gd name="connsiteX29" fmla="*/ 2808312 w 4968552"/>
              <a:gd name="connsiteY29" fmla="*/ 2088232 h 5400600"/>
              <a:gd name="connsiteX30" fmla="*/ 1008112 w 4968552"/>
              <a:gd name="connsiteY30" fmla="*/ 3888432 h 5400600"/>
              <a:gd name="connsiteX31" fmla="*/ 0 w 4968552"/>
              <a:gd name="connsiteY31" fmla="*/ 2376264 h 5400600"/>
              <a:gd name="connsiteX0" fmla="*/ 2448272 w 4608512"/>
              <a:gd name="connsiteY0" fmla="*/ 1656184 h 5400600"/>
              <a:gd name="connsiteX1" fmla="*/ 844326 w 4608512"/>
              <a:gd name="connsiteY1" fmla="*/ 2745758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648072 w 4608512"/>
              <a:gd name="connsiteY28" fmla="*/ 4248472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648072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160240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728192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448272 w 4608512"/>
              <a:gd name="connsiteY0" fmla="*/ 1656184 h 5400600"/>
              <a:gd name="connsiteX1" fmla="*/ 648072 w 4608512"/>
              <a:gd name="connsiteY1" fmla="*/ 3456384 h 5400600"/>
              <a:gd name="connsiteX2" fmla="*/ 0 w 4608512"/>
              <a:gd name="connsiteY2" fmla="*/ 1440160 h 5400600"/>
              <a:gd name="connsiteX3" fmla="*/ 792088 w 4608512"/>
              <a:gd name="connsiteY3" fmla="*/ 1728192 h 5400600"/>
              <a:gd name="connsiteX4" fmla="*/ 288032 w 4608512"/>
              <a:gd name="connsiteY4" fmla="*/ 576064 h 5400600"/>
              <a:gd name="connsiteX5" fmla="*/ 1440160 w 4608512"/>
              <a:gd name="connsiteY5" fmla="*/ 1080120 h 5400600"/>
              <a:gd name="connsiteX6" fmla="*/ 1368152 w 4608512"/>
              <a:gd name="connsiteY6" fmla="*/ 0 h 5400600"/>
              <a:gd name="connsiteX7" fmla="*/ 2016224 w 4608512"/>
              <a:gd name="connsiteY7" fmla="*/ 288032 h 5400600"/>
              <a:gd name="connsiteX8" fmla="*/ 2520280 w 4608512"/>
              <a:gd name="connsiteY8" fmla="*/ 288032 h 5400600"/>
              <a:gd name="connsiteX9" fmla="*/ 2736304 w 4608512"/>
              <a:gd name="connsiteY9" fmla="*/ 504056 h 5400600"/>
              <a:gd name="connsiteX10" fmla="*/ 4536504 w 4608512"/>
              <a:gd name="connsiteY10" fmla="*/ 2736304 h 5400600"/>
              <a:gd name="connsiteX11" fmla="*/ 2592288 w 4608512"/>
              <a:gd name="connsiteY11" fmla="*/ 792088 h 5400600"/>
              <a:gd name="connsiteX12" fmla="*/ 4608512 w 4608512"/>
              <a:gd name="connsiteY12" fmla="*/ 3240360 h 5400600"/>
              <a:gd name="connsiteX13" fmla="*/ 2592288 w 4608512"/>
              <a:gd name="connsiteY13" fmla="*/ 1296144 h 5400600"/>
              <a:gd name="connsiteX14" fmla="*/ 4536504 w 4608512"/>
              <a:gd name="connsiteY14" fmla="*/ 3600400 h 5400600"/>
              <a:gd name="connsiteX15" fmla="*/ 2592288 w 4608512"/>
              <a:gd name="connsiteY15" fmla="*/ 1656184 h 5400600"/>
              <a:gd name="connsiteX16" fmla="*/ 4536504 w 4608512"/>
              <a:gd name="connsiteY16" fmla="*/ 4032448 h 5400600"/>
              <a:gd name="connsiteX17" fmla="*/ 2592288 w 4608512"/>
              <a:gd name="connsiteY17" fmla="*/ 2088232 h 5400600"/>
              <a:gd name="connsiteX18" fmla="*/ 4536504 w 4608512"/>
              <a:gd name="connsiteY18" fmla="*/ 4536504 h 5400600"/>
              <a:gd name="connsiteX19" fmla="*/ 2592288 w 4608512"/>
              <a:gd name="connsiteY19" fmla="*/ 2592288 h 5400600"/>
              <a:gd name="connsiteX20" fmla="*/ 4536504 w 4608512"/>
              <a:gd name="connsiteY20" fmla="*/ 4968552 h 5400600"/>
              <a:gd name="connsiteX21" fmla="*/ 2592288 w 4608512"/>
              <a:gd name="connsiteY21" fmla="*/ 3096344 h 5400600"/>
              <a:gd name="connsiteX22" fmla="*/ 4536504 w 4608512"/>
              <a:gd name="connsiteY22" fmla="*/ 5400600 h 5400600"/>
              <a:gd name="connsiteX23" fmla="*/ 2520280 w 4608512"/>
              <a:gd name="connsiteY23" fmla="*/ 3456384 h 5400600"/>
              <a:gd name="connsiteX24" fmla="*/ 648072 w 4608512"/>
              <a:gd name="connsiteY24" fmla="*/ 5184576 h 5400600"/>
              <a:gd name="connsiteX25" fmla="*/ 2448272 w 4608512"/>
              <a:gd name="connsiteY25" fmla="*/ 3096344 h 5400600"/>
              <a:gd name="connsiteX26" fmla="*/ 648072 w 4608512"/>
              <a:gd name="connsiteY26" fmla="*/ 4752528 h 5400600"/>
              <a:gd name="connsiteX27" fmla="*/ 2448272 w 4608512"/>
              <a:gd name="connsiteY27" fmla="*/ 2592288 h 5400600"/>
              <a:gd name="connsiteX28" fmla="*/ 576064 w 4608512"/>
              <a:gd name="connsiteY28" fmla="*/ 4320480 h 5400600"/>
              <a:gd name="connsiteX29" fmla="*/ 2448272 w 4608512"/>
              <a:gd name="connsiteY29" fmla="*/ 2088232 h 5400600"/>
              <a:gd name="connsiteX30" fmla="*/ 576064 w 4608512"/>
              <a:gd name="connsiteY30" fmla="*/ 3888432 h 5400600"/>
              <a:gd name="connsiteX31" fmla="*/ 2448272 w 4608512"/>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504056 w 4320480"/>
              <a:gd name="connsiteY3" fmla="*/ 1728192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656184 h 5400600"/>
              <a:gd name="connsiteX1" fmla="*/ 360040 w 4320480"/>
              <a:gd name="connsiteY1" fmla="*/ 3456384 h 5400600"/>
              <a:gd name="connsiteX2" fmla="*/ 2160240 w 4320480"/>
              <a:gd name="connsiteY2" fmla="*/ 1224136 h 5400600"/>
              <a:gd name="connsiteX3" fmla="*/ 360040 w 4320480"/>
              <a:gd name="connsiteY3" fmla="*/ 2952328 h 5400600"/>
              <a:gd name="connsiteX4" fmla="*/ 0 w 4320480"/>
              <a:gd name="connsiteY4" fmla="*/ 576064 h 5400600"/>
              <a:gd name="connsiteX5" fmla="*/ 1152128 w 4320480"/>
              <a:gd name="connsiteY5" fmla="*/ 1080120 h 5400600"/>
              <a:gd name="connsiteX6" fmla="*/ 1080120 w 4320480"/>
              <a:gd name="connsiteY6" fmla="*/ 0 h 5400600"/>
              <a:gd name="connsiteX7" fmla="*/ 1728192 w 4320480"/>
              <a:gd name="connsiteY7" fmla="*/ 288032 h 5400600"/>
              <a:gd name="connsiteX8" fmla="*/ 2232248 w 4320480"/>
              <a:gd name="connsiteY8" fmla="*/ 288032 h 5400600"/>
              <a:gd name="connsiteX9" fmla="*/ 2448272 w 4320480"/>
              <a:gd name="connsiteY9" fmla="*/ 504056 h 5400600"/>
              <a:gd name="connsiteX10" fmla="*/ 4248472 w 4320480"/>
              <a:gd name="connsiteY10" fmla="*/ 2736304 h 5400600"/>
              <a:gd name="connsiteX11" fmla="*/ 2304256 w 4320480"/>
              <a:gd name="connsiteY11" fmla="*/ 792088 h 5400600"/>
              <a:gd name="connsiteX12" fmla="*/ 4320480 w 4320480"/>
              <a:gd name="connsiteY12" fmla="*/ 3240360 h 5400600"/>
              <a:gd name="connsiteX13" fmla="*/ 2304256 w 4320480"/>
              <a:gd name="connsiteY13" fmla="*/ 1296144 h 5400600"/>
              <a:gd name="connsiteX14" fmla="*/ 4248472 w 4320480"/>
              <a:gd name="connsiteY14" fmla="*/ 3600400 h 5400600"/>
              <a:gd name="connsiteX15" fmla="*/ 2304256 w 4320480"/>
              <a:gd name="connsiteY15" fmla="*/ 1656184 h 5400600"/>
              <a:gd name="connsiteX16" fmla="*/ 4248472 w 4320480"/>
              <a:gd name="connsiteY16" fmla="*/ 4032448 h 5400600"/>
              <a:gd name="connsiteX17" fmla="*/ 2304256 w 4320480"/>
              <a:gd name="connsiteY17" fmla="*/ 2088232 h 5400600"/>
              <a:gd name="connsiteX18" fmla="*/ 4248472 w 4320480"/>
              <a:gd name="connsiteY18" fmla="*/ 4536504 h 5400600"/>
              <a:gd name="connsiteX19" fmla="*/ 2304256 w 4320480"/>
              <a:gd name="connsiteY19" fmla="*/ 2592288 h 5400600"/>
              <a:gd name="connsiteX20" fmla="*/ 4248472 w 4320480"/>
              <a:gd name="connsiteY20" fmla="*/ 4968552 h 5400600"/>
              <a:gd name="connsiteX21" fmla="*/ 2304256 w 4320480"/>
              <a:gd name="connsiteY21" fmla="*/ 3096344 h 5400600"/>
              <a:gd name="connsiteX22" fmla="*/ 4248472 w 4320480"/>
              <a:gd name="connsiteY22" fmla="*/ 5400600 h 5400600"/>
              <a:gd name="connsiteX23" fmla="*/ 2232248 w 4320480"/>
              <a:gd name="connsiteY23" fmla="*/ 3456384 h 5400600"/>
              <a:gd name="connsiteX24" fmla="*/ 360040 w 4320480"/>
              <a:gd name="connsiteY24" fmla="*/ 5184576 h 5400600"/>
              <a:gd name="connsiteX25" fmla="*/ 2160240 w 4320480"/>
              <a:gd name="connsiteY25" fmla="*/ 3096344 h 5400600"/>
              <a:gd name="connsiteX26" fmla="*/ 360040 w 4320480"/>
              <a:gd name="connsiteY26" fmla="*/ 4752528 h 5400600"/>
              <a:gd name="connsiteX27" fmla="*/ 2160240 w 4320480"/>
              <a:gd name="connsiteY27" fmla="*/ 2592288 h 5400600"/>
              <a:gd name="connsiteX28" fmla="*/ 288032 w 4320480"/>
              <a:gd name="connsiteY28" fmla="*/ 4320480 h 5400600"/>
              <a:gd name="connsiteX29" fmla="*/ 2160240 w 4320480"/>
              <a:gd name="connsiteY29" fmla="*/ 2088232 h 5400600"/>
              <a:gd name="connsiteX30" fmla="*/ 288032 w 4320480"/>
              <a:gd name="connsiteY30" fmla="*/ 3888432 h 5400600"/>
              <a:gd name="connsiteX31" fmla="*/ 2160240 w 4320480"/>
              <a:gd name="connsiteY31" fmla="*/ 1656184 h 5400600"/>
              <a:gd name="connsiteX0" fmla="*/ 2160240 w 4320480"/>
              <a:gd name="connsiteY0" fmla="*/ 1872208 h 5616624"/>
              <a:gd name="connsiteX1" fmla="*/ 360040 w 4320480"/>
              <a:gd name="connsiteY1" fmla="*/ 3672408 h 5616624"/>
              <a:gd name="connsiteX2" fmla="*/ 2160240 w 4320480"/>
              <a:gd name="connsiteY2" fmla="*/ 1440160 h 5616624"/>
              <a:gd name="connsiteX3" fmla="*/ 360040 w 4320480"/>
              <a:gd name="connsiteY3" fmla="*/ 3168352 h 5616624"/>
              <a:gd name="connsiteX4" fmla="*/ 0 w 4320480"/>
              <a:gd name="connsiteY4" fmla="*/ 792088 h 5616624"/>
              <a:gd name="connsiteX5" fmla="*/ 432048 w 4320480"/>
              <a:gd name="connsiteY5" fmla="*/ 0 h 5616624"/>
              <a:gd name="connsiteX6" fmla="*/ 1080120 w 4320480"/>
              <a:gd name="connsiteY6" fmla="*/ 216024 h 5616624"/>
              <a:gd name="connsiteX7" fmla="*/ 1728192 w 4320480"/>
              <a:gd name="connsiteY7" fmla="*/ 504056 h 5616624"/>
              <a:gd name="connsiteX8" fmla="*/ 2232248 w 4320480"/>
              <a:gd name="connsiteY8" fmla="*/ 504056 h 5616624"/>
              <a:gd name="connsiteX9" fmla="*/ 2448272 w 4320480"/>
              <a:gd name="connsiteY9" fmla="*/ 720080 h 5616624"/>
              <a:gd name="connsiteX10" fmla="*/ 4248472 w 4320480"/>
              <a:gd name="connsiteY10" fmla="*/ 2952328 h 5616624"/>
              <a:gd name="connsiteX11" fmla="*/ 2304256 w 4320480"/>
              <a:gd name="connsiteY11" fmla="*/ 1008112 h 5616624"/>
              <a:gd name="connsiteX12" fmla="*/ 4320480 w 4320480"/>
              <a:gd name="connsiteY12" fmla="*/ 3456384 h 5616624"/>
              <a:gd name="connsiteX13" fmla="*/ 2304256 w 4320480"/>
              <a:gd name="connsiteY13" fmla="*/ 1512168 h 5616624"/>
              <a:gd name="connsiteX14" fmla="*/ 4248472 w 4320480"/>
              <a:gd name="connsiteY14" fmla="*/ 3816424 h 5616624"/>
              <a:gd name="connsiteX15" fmla="*/ 2304256 w 4320480"/>
              <a:gd name="connsiteY15" fmla="*/ 1872208 h 5616624"/>
              <a:gd name="connsiteX16" fmla="*/ 4248472 w 4320480"/>
              <a:gd name="connsiteY16" fmla="*/ 4248472 h 5616624"/>
              <a:gd name="connsiteX17" fmla="*/ 2304256 w 4320480"/>
              <a:gd name="connsiteY17" fmla="*/ 2304256 h 5616624"/>
              <a:gd name="connsiteX18" fmla="*/ 4248472 w 4320480"/>
              <a:gd name="connsiteY18" fmla="*/ 4752528 h 5616624"/>
              <a:gd name="connsiteX19" fmla="*/ 2304256 w 4320480"/>
              <a:gd name="connsiteY19" fmla="*/ 2808312 h 5616624"/>
              <a:gd name="connsiteX20" fmla="*/ 4248472 w 4320480"/>
              <a:gd name="connsiteY20" fmla="*/ 5184576 h 5616624"/>
              <a:gd name="connsiteX21" fmla="*/ 2304256 w 4320480"/>
              <a:gd name="connsiteY21" fmla="*/ 3312368 h 5616624"/>
              <a:gd name="connsiteX22" fmla="*/ 4248472 w 4320480"/>
              <a:gd name="connsiteY22" fmla="*/ 5616624 h 5616624"/>
              <a:gd name="connsiteX23" fmla="*/ 2232248 w 4320480"/>
              <a:gd name="connsiteY23" fmla="*/ 3672408 h 5616624"/>
              <a:gd name="connsiteX24" fmla="*/ 360040 w 4320480"/>
              <a:gd name="connsiteY24" fmla="*/ 5400600 h 5616624"/>
              <a:gd name="connsiteX25" fmla="*/ 2160240 w 4320480"/>
              <a:gd name="connsiteY25" fmla="*/ 3312368 h 5616624"/>
              <a:gd name="connsiteX26" fmla="*/ 360040 w 4320480"/>
              <a:gd name="connsiteY26" fmla="*/ 4968552 h 5616624"/>
              <a:gd name="connsiteX27" fmla="*/ 2160240 w 4320480"/>
              <a:gd name="connsiteY27" fmla="*/ 2808312 h 5616624"/>
              <a:gd name="connsiteX28" fmla="*/ 288032 w 4320480"/>
              <a:gd name="connsiteY28" fmla="*/ 4536504 h 5616624"/>
              <a:gd name="connsiteX29" fmla="*/ 2160240 w 4320480"/>
              <a:gd name="connsiteY29" fmla="*/ 2304256 h 5616624"/>
              <a:gd name="connsiteX30" fmla="*/ 288032 w 4320480"/>
              <a:gd name="connsiteY30" fmla="*/ 4104456 h 5616624"/>
              <a:gd name="connsiteX31" fmla="*/ 2160240 w 4320480"/>
              <a:gd name="connsiteY31" fmla="*/ 1872208 h 5616624"/>
              <a:gd name="connsiteX0" fmla="*/ 1872208 w 4032448"/>
              <a:gd name="connsiteY0" fmla="*/ 1872208 h 5616624"/>
              <a:gd name="connsiteX1" fmla="*/ 72008 w 4032448"/>
              <a:gd name="connsiteY1" fmla="*/ 3672408 h 5616624"/>
              <a:gd name="connsiteX2" fmla="*/ 1872208 w 4032448"/>
              <a:gd name="connsiteY2" fmla="*/ 1440160 h 5616624"/>
              <a:gd name="connsiteX3" fmla="*/ 72008 w 4032448"/>
              <a:gd name="connsiteY3" fmla="*/ 3168352 h 5616624"/>
              <a:gd name="connsiteX4" fmla="*/ 1656184 w 4032448"/>
              <a:gd name="connsiteY4" fmla="*/ 1224136 h 5616624"/>
              <a:gd name="connsiteX5" fmla="*/ 144016 w 4032448"/>
              <a:gd name="connsiteY5" fmla="*/ 0 h 5616624"/>
              <a:gd name="connsiteX6" fmla="*/ 792088 w 4032448"/>
              <a:gd name="connsiteY6" fmla="*/ 216024 h 5616624"/>
              <a:gd name="connsiteX7" fmla="*/ 1440160 w 4032448"/>
              <a:gd name="connsiteY7" fmla="*/ 504056 h 5616624"/>
              <a:gd name="connsiteX8" fmla="*/ 1944216 w 4032448"/>
              <a:gd name="connsiteY8" fmla="*/ 504056 h 5616624"/>
              <a:gd name="connsiteX9" fmla="*/ 2160240 w 4032448"/>
              <a:gd name="connsiteY9" fmla="*/ 720080 h 5616624"/>
              <a:gd name="connsiteX10" fmla="*/ 3960440 w 4032448"/>
              <a:gd name="connsiteY10" fmla="*/ 2952328 h 5616624"/>
              <a:gd name="connsiteX11" fmla="*/ 2016224 w 4032448"/>
              <a:gd name="connsiteY11" fmla="*/ 1008112 h 5616624"/>
              <a:gd name="connsiteX12" fmla="*/ 4032448 w 4032448"/>
              <a:gd name="connsiteY12" fmla="*/ 3456384 h 5616624"/>
              <a:gd name="connsiteX13" fmla="*/ 2016224 w 4032448"/>
              <a:gd name="connsiteY13" fmla="*/ 1512168 h 5616624"/>
              <a:gd name="connsiteX14" fmla="*/ 3960440 w 4032448"/>
              <a:gd name="connsiteY14" fmla="*/ 3816424 h 5616624"/>
              <a:gd name="connsiteX15" fmla="*/ 2016224 w 4032448"/>
              <a:gd name="connsiteY15" fmla="*/ 1872208 h 5616624"/>
              <a:gd name="connsiteX16" fmla="*/ 3960440 w 4032448"/>
              <a:gd name="connsiteY16" fmla="*/ 4248472 h 5616624"/>
              <a:gd name="connsiteX17" fmla="*/ 2016224 w 4032448"/>
              <a:gd name="connsiteY17" fmla="*/ 2304256 h 5616624"/>
              <a:gd name="connsiteX18" fmla="*/ 3960440 w 4032448"/>
              <a:gd name="connsiteY18" fmla="*/ 4752528 h 5616624"/>
              <a:gd name="connsiteX19" fmla="*/ 2016224 w 4032448"/>
              <a:gd name="connsiteY19" fmla="*/ 2808312 h 5616624"/>
              <a:gd name="connsiteX20" fmla="*/ 3960440 w 4032448"/>
              <a:gd name="connsiteY20" fmla="*/ 5184576 h 5616624"/>
              <a:gd name="connsiteX21" fmla="*/ 2016224 w 4032448"/>
              <a:gd name="connsiteY21" fmla="*/ 3312368 h 5616624"/>
              <a:gd name="connsiteX22" fmla="*/ 3960440 w 4032448"/>
              <a:gd name="connsiteY22" fmla="*/ 5616624 h 5616624"/>
              <a:gd name="connsiteX23" fmla="*/ 1944216 w 4032448"/>
              <a:gd name="connsiteY23" fmla="*/ 3672408 h 5616624"/>
              <a:gd name="connsiteX24" fmla="*/ 72008 w 4032448"/>
              <a:gd name="connsiteY24" fmla="*/ 5400600 h 5616624"/>
              <a:gd name="connsiteX25" fmla="*/ 1872208 w 4032448"/>
              <a:gd name="connsiteY25" fmla="*/ 3312368 h 5616624"/>
              <a:gd name="connsiteX26" fmla="*/ 72008 w 4032448"/>
              <a:gd name="connsiteY26" fmla="*/ 4968552 h 5616624"/>
              <a:gd name="connsiteX27" fmla="*/ 1872208 w 4032448"/>
              <a:gd name="connsiteY27" fmla="*/ 2808312 h 5616624"/>
              <a:gd name="connsiteX28" fmla="*/ 0 w 4032448"/>
              <a:gd name="connsiteY28" fmla="*/ 4536504 h 5616624"/>
              <a:gd name="connsiteX29" fmla="*/ 1872208 w 4032448"/>
              <a:gd name="connsiteY29" fmla="*/ 2304256 h 5616624"/>
              <a:gd name="connsiteX30" fmla="*/ 0 w 4032448"/>
              <a:gd name="connsiteY30" fmla="*/ 4104456 h 5616624"/>
              <a:gd name="connsiteX31" fmla="*/ 1872208 w 4032448"/>
              <a:gd name="connsiteY31" fmla="*/ 1872208 h 5616624"/>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096344 w 5472608"/>
              <a:gd name="connsiteY4" fmla="*/ 1008112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3312368 w 5472608"/>
              <a:gd name="connsiteY0" fmla="*/ 1656184 h 5400600"/>
              <a:gd name="connsiteX1" fmla="*/ 1512168 w 5472608"/>
              <a:gd name="connsiteY1" fmla="*/ 3456384 h 5400600"/>
              <a:gd name="connsiteX2" fmla="*/ 3312368 w 5472608"/>
              <a:gd name="connsiteY2" fmla="*/ 1224136 h 5400600"/>
              <a:gd name="connsiteX3" fmla="*/ 1512168 w 5472608"/>
              <a:gd name="connsiteY3" fmla="*/ 2952328 h 5400600"/>
              <a:gd name="connsiteX4" fmla="*/ 3312368 w 5472608"/>
              <a:gd name="connsiteY4" fmla="*/ 720080 h 5400600"/>
              <a:gd name="connsiteX5" fmla="*/ 0 w 5472608"/>
              <a:gd name="connsiteY5" fmla="*/ 1512168 h 5400600"/>
              <a:gd name="connsiteX6" fmla="*/ 2232248 w 5472608"/>
              <a:gd name="connsiteY6" fmla="*/ 0 h 5400600"/>
              <a:gd name="connsiteX7" fmla="*/ 2880320 w 5472608"/>
              <a:gd name="connsiteY7" fmla="*/ 288032 h 5400600"/>
              <a:gd name="connsiteX8" fmla="*/ 3384376 w 5472608"/>
              <a:gd name="connsiteY8" fmla="*/ 288032 h 5400600"/>
              <a:gd name="connsiteX9" fmla="*/ 3600400 w 5472608"/>
              <a:gd name="connsiteY9" fmla="*/ 504056 h 5400600"/>
              <a:gd name="connsiteX10" fmla="*/ 5400600 w 5472608"/>
              <a:gd name="connsiteY10" fmla="*/ 2736304 h 5400600"/>
              <a:gd name="connsiteX11" fmla="*/ 3456384 w 5472608"/>
              <a:gd name="connsiteY11" fmla="*/ 792088 h 5400600"/>
              <a:gd name="connsiteX12" fmla="*/ 5472608 w 5472608"/>
              <a:gd name="connsiteY12" fmla="*/ 3240360 h 5400600"/>
              <a:gd name="connsiteX13" fmla="*/ 3456384 w 5472608"/>
              <a:gd name="connsiteY13" fmla="*/ 1296144 h 5400600"/>
              <a:gd name="connsiteX14" fmla="*/ 5400600 w 5472608"/>
              <a:gd name="connsiteY14" fmla="*/ 3600400 h 5400600"/>
              <a:gd name="connsiteX15" fmla="*/ 3456384 w 5472608"/>
              <a:gd name="connsiteY15" fmla="*/ 1656184 h 5400600"/>
              <a:gd name="connsiteX16" fmla="*/ 5400600 w 5472608"/>
              <a:gd name="connsiteY16" fmla="*/ 4032448 h 5400600"/>
              <a:gd name="connsiteX17" fmla="*/ 3456384 w 5472608"/>
              <a:gd name="connsiteY17" fmla="*/ 2088232 h 5400600"/>
              <a:gd name="connsiteX18" fmla="*/ 5400600 w 5472608"/>
              <a:gd name="connsiteY18" fmla="*/ 4536504 h 5400600"/>
              <a:gd name="connsiteX19" fmla="*/ 3456384 w 5472608"/>
              <a:gd name="connsiteY19" fmla="*/ 2592288 h 5400600"/>
              <a:gd name="connsiteX20" fmla="*/ 5400600 w 5472608"/>
              <a:gd name="connsiteY20" fmla="*/ 4968552 h 5400600"/>
              <a:gd name="connsiteX21" fmla="*/ 3456384 w 5472608"/>
              <a:gd name="connsiteY21" fmla="*/ 3096344 h 5400600"/>
              <a:gd name="connsiteX22" fmla="*/ 5400600 w 5472608"/>
              <a:gd name="connsiteY22" fmla="*/ 5400600 h 5400600"/>
              <a:gd name="connsiteX23" fmla="*/ 3384376 w 5472608"/>
              <a:gd name="connsiteY23" fmla="*/ 3456384 h 5400600"/>
              <a:gd name="connsiteX24" fmla="*/ 1512168 w 5472608"/>
              <a:gd name="connsiteY24" fmla="*/ 5184576 h 5400600"/>
              <a:gd name="connsiteX25" fmla="*/ 3312368 w 5472608"/>
              <a:gd name="connsiteY25" fmla="*/ 3096344 h 5400600"/>
              <a:gd name="connsiteX26" fmla="*/ 1512168 w 5472608"/>
              <a:gd name="connsiteY26" fmla="*/ 4752528 h 5400600"/>
              <a:gd name="connsiteX27" fmla="*/ 3312368 w 5472608"/>
              <a:gd name="connsiteY27" fmla="*/ 2592288 h 5400600"/>
              <a:gd name="connsiteX28" fmla="*/ 1440160 w 5472608"/>
              <a:gd name="connsiteY28" fmla="*/ 4320480 h 5400600"/>
              <a:gd name="connsiteX29" fmla="*/ 3312368 w 5472608"/>
              <a:gd name="connsiteY29" fmla="*/ 2088232 h 5400600"/>
              <a:gd name="connsiteX30" fmla="*/ 1440160 w 5472608"/>
              <a:gd name="connsiteY30" fmla="*/ 3888432 h 5400600"/>
              <a:gd name="connsiteX31" fmla="*/ 3312368 w 5472608"/>
              <a:gd name="connsiteY31" fmla="*/ 1656184 h 5400600"/>
              <a:gd name="connsiteX0" fmla="*/ 1872208 w 4032448"/>
              <a:gd name="connsiteY0" fmla="*/ 1656184 h 5400600"/>
              <a:gd name="connsiteX1" fmla="*/ 72008 w 4032448"/>
              <a:gd name="connsiteY1" fmla="*/ 3456384 h 5400600"/>
              <a:gd name="connsiteX2" fmla="*/ 1872208 w 4032448"/>
              <a:gd name="connsiteY2" fmla="*/ 1224136 h 5400600"/>
              <a:gd name="connsiteX3" fmla="*/ 72008 w 4032448"/>
              <a:gd name="connsiteY3" fmla="*/ 2952328 h 5400600"/>
              <a:gd name="connsiteX4" fmla="*/ 1872208 w 4032448"/>
              <a:gd name="connsiteY4" fmla="*/ 720080 h 5400600"/>
              <a:gd name="connsiteX5" fmla="*/ 0 w 4032448"/>
              <a:gd name="connsiteY5" fmla="*/ 2520280 h 5400600"/>
              <a:gd name="connsiteX6" fmla="*/ 792088 w 4032448"/>
              <a:gd name="connsiteY6" fmla="*/ 0 h 5400600"/>
              <a:gd name="connsiteX7" fmla="*/ 1440160 w 4032448"/>
              <a:gd name="connsiteY7" fmla="*/ 288032 h 5400600"/>
              <a:gd name="connsiteX8" fmla="*/ 1944216 w 4032448"/>
              <a:gd name="connsiteY8" fmla="*/ 288032 h 5400600"/>
              <a:gd name="connsiteX9" fmla="*/ 2160240 w 4032448"/>
              <a:gd name="connsiteY9" fmla="*/ 504056 h 5400600"/>
              <a:gd name="connsiteX10" fmla="*/ 3960440 w 4032448"/>
              <a:gd name="connsiteY10" fmla="*/ 2736304 h 5400600"/>
              <a:gd name="connsiteX11" fmla="*/ 2016224 w 4032448"/>
              <a:gd name="connsiteY11" fmla="*/ 792088 h 5400600"/>
              <a:gd name="connsiteX12" fmla="*/ 4032448 w 4032448"/>
              <a:gd name="connsiteY12" fmla="*/ 3240360 h 5400600"/>
              <a:gd name="connsiteX13" fmla="*/ 2016224 w 4032448"/>
              <a:gd name="connsiteY13" fmla="*/ 1296144 h 5400600"/>
              <a:gd name="connsiteX14" fmla="*/ 3960440 w 4032448"/>
              <a:gd name="connsiteY14" fmla="*/ 3600400 h 5400600"/>
              <a:gd name="connsiteX15" fmla="*/ 2016224 w 4032448"/>
              <a:gd name="connsiteY15" fmla="*/ 1656184 h 5400600"/>
              <a:gd name="connsiteX16" fmla="*/ 3960440 w 4032448"/>
              <a:gd name="connsiteY16" fmla="*/ 4032448 h 5400600"/>
              <a:gd name="connsiteX17" fmla="*/ 2016224 w 4032448"/>
              <a:gd name="connsiteY17" fmla="*/ 2088232 h 5400600"/>
              <a:gd name="connsiteX18" fmla="*/ 3960440 w 4032448"/>
              <a:gd name="connsiteY18" fmla="*/ 4536504 h 5400600"/>
              <a:gd name="connsiteX19" fmla="*/ 2016224 w 4032448"/>
              <a:gd name="connsiteY19" fmla="*/ 2592288 h 5400600"/>
              <a:gd name="connsiteX20" fmla="*/ 3960440 w 4032448"/>
              <a:gd name="connsiteY20" fmla="*/ 4968552 h 5400600"/>
              <a:gd name="connsiteX21" fmla="*/ 2016224 w 4032448"/>
              <a:gd name="connsiteY21" fmla="*/ 3096344 h 5400600"/>
              <a:gd name="connsiteX22" fmla="*/ 3960440 w 4032448"/>
              <a:gd name="connsiteY22" fmla="*/ 5400600 h 5400600"/>
              <a:gd name="connsiteX23" fmla="*/ 1944216 w 4032448"/>
              <a:gd name="connsiteY23" fmla="*/ 3456384 h 5400600"/>
              <a:gd name="connsiteX24" fmla="*/ 72008 w 4032448"/>
              <a:gd name="connsiteY24" fmla="*/ 5184576 h 5400600"/>
              <a:gd name="connsiteX25" fmla="*/ 1872208 w 4032448"/>
              <a:gd name="connsiteY25" fmla="*/ 3096344 h 5400600"/>
              <a:gd name="connsiteX26" fmla="*/ 72008 w 4032448"/>
              <a:gd name="connsiteY26" fmla="*/ 4752528 h 5400600"/>
              <a:gd name="connsiteX27" fmla="*/ 1872208 w 4032448"/>
              <a:gd name="connsiteY27" fmla="*/ 2592288 h 5400600"/>
              <a:gd name="connsiteX28" fmla="*/ 0 w 4032448"/>
              <a:gd name="connsiteY28" fmla="*/ 4320480 h 5400600"/>
              <a:gd name="connsiteX29" fmla="*/ 1872208 w 4032448"/>
              <a:gd name="connsiteY29" fmla="*/ 2088232 h 5400600"/>
              <a:gd name="connsiteX30" fmla="*/ 0 w 4032448"/>
              <a:gd name="connsiteY30" fmla="*/ 3888432 h 5400600"/>
              <a:gd name="connsiteX31" fmla="*/ 1872208 w 4032448"/>
              <a:gd name="connsiteY31" fmla="*/ 1656184 h 5400600"/>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440160 w 4032448"/>
              <a:gd name="connsiteY6" fmla="*/ 0 h 5112568"/>
              <a:gd name="connsiteX7" fmla="*/ 1944216 w 4032448"/>
              <a:gd name="connsiteY7" fmla="*/ 0 h 5112568"/>
              <a:gd name="connsiteX8" fmla="*/ 2160240 w 4032448"/>
              <a:gd name="connsiteY8" fmla="*/ 216024 h 5112568"/>
              <a:gd name="connsiteX9" fmla="*/ 3960440 w 4032448"/>
              <a:gd name="connsiteY9" fmla="*/ 2448272 h 5112568"/>
              <a:gd name="connsiteX10" fmla="*/ 2016224 w 4032448"/>
              <a:gd name="connsiteY10" fmla="*/ 504056 h 5112568"/>
              <a:gd name="connsiteX11" fmla="*/ 4032448 w 4032448"/>
              <a:gd name="connsiteY11" fmla="*/ 2952328 h 5112568"/>
              <a:gd name="connsiteX12" fmla="*/ 2016224 w 4032448"/>
              <a:gd name="connsiteY12" fmla="*/ 1008112 h 5112568"/>
              <a:gd name="connsiteX13" fmla="*/ 3960440 w 4032448"/>
              <a:gd name="connsiteY13" fmla="*/ 3312368 h 5112568"/>
              <a:gd name="connsiteX14" fmla="*/ 2016224 w 4032448"/>
              <a:gd name="connsiteY14" fmla="*/ 1368152 h 5112568"/>
              <a:gd name="connsiteX15" fmla="*/ 3960440 w 4032448"/>
              <a:gd name="connsiteY15" fmla="*/ 3744416 h 5112568"/>
              <a:gd name="connsiteX16" fmla="*/ 2016224 w 4032448"/>
              <a:gd name="connsiteY16" fmla="*/ 1800200 h 5112568"/>
              <a:gd name="connsiteX17" fmla="*/ 3960440 w 4032448"/>
              <a:gd name="connsiteY17" fmla="*/ 4248472 h 5112568"/>
              <a:gd name="connsiteX18" fmla="*/ 2016224 w 4032448"/>
              <a:gd name="connsiteY18" fmla="*/ 2304256 h 5112568"/>
              <a:gd name="connsiteX19" fmla="*/ 3960440 w 4032448"/>
              <a:gd name="connsiteY19" fmla="*/ 4680520 h 5112568"/>
              <a:gd name="connsiteX20" fmla="*/ 2016224 w 4032448"/>
              <a:gd name="connsiteY20" fmla="*/ 2808312 h 5112568"/>
              <a:gd name="connsiteX21" fmla="*/ 3960440 w 4032448"/>
              <a:gd name="connsiteY21" fmla="*/ 5112568 h 5112568"/>
              <a:gd name="connsiteX22" fmla="*/ 1944216 w 4032448"/>
              <a:gd name="connsiteY22" fmla="*/ 3168352 h 5112568"/>
              <a:gd name="connsiteX23" fmla="*/ 72008 w 4032448"/>
              <a:gd name="connsiteY23" fmla="*/ 4896544 h 5112568"/>
              <a:gd name="connsiteX24" fmla="*/ 1872208 w 4032448"/>
              <a:gd name="connsiteY24" fmla="*/ 2808312 h 5112568"/>
              <a:gd name="connsiteX25" fmla="*/ 72008 w 4032448"/>
              <a:gd name="connsiteY25" fmla="*/ 4464496 h 5112568"/>
              <a:gd name="connsiteX26" fmla="*/ 1872208 w 4032448"/>
              <a:gd name="connsiteY26" fmla="*/ 2304256 h 5112568"/>
              <a:gd name="connsiteX27" fmla="*/ 0 w 4032448"/>
              <a:gd name="connsiteY27" fmla="*/ 4032448 h 5112568"/>
              <a:gd name="connsiteX28" fmla="*/ 1872208 w 4032448"/>
              <a:gd name="connsiteY28" fmla="*/ 1800200 h 5112568"/>
              <a:gd name="connsiteX29" fmla="*/ 0 w 4032448"/>
              <a:gd name="connsiteY29" fmla="*/ 3600400 h 5112568"/>
              <a:gd name="connsiteX30" fmla="*/ 1872208 w 4032448"/>
              <a:gd name="connsiteY30"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2160240 w 4032448"/>
              <a:gd name="connsiteY7" fmla="*/ 216024 h 5112568"/>
              <a:gd name="connsiteX8" fmla="*/ 3960440 w 4032448"/>
              <a:gd name="connsiteY8" fmla="*/ 2448272 h 5112568"/>
              <a:gd name="connsiteX9" fmla="*/ 2016224 w 4032448"/>
              <a:gd name="connsiteY9" fmla="*/ 504056 h 5112568"/>
              <a:gd name="connsiteX10" fmla="*/ 4032448 w 4032448"/>
              <a:gd name="connsiteY10" fmla="*/ 2952328 h 5112568"/>
              <a:gd name="connsiteX11" fmla="*/ 2016224 w 4032448"/>
              <a:gd name="connsiteY11" fmla="*/ 1008112 h 5112568"/>
              <a:gd name="connsiteX12" fmla="*/ 3960440 w 4032448"/>
              <a:gd name="connsiteY12" fmla="*/ 3312368 h 5112568"/>
              <a:gd name="connsiteX13" fmla="*/ 2016224 w 4032448"/>
              <a:gd name="connsiteY13" fmla="*/ 1368152 h 5112568"/>
              <a:gd name="connsiteX14" fmla="*/ 3960440 w 4032448"/>
              <a:gd name="connsiteY14" fmla="*/ 3744416 h 5112568"/>
              <a:gd name="connsiteX15" fmla="*/ 2016224 w 4032448"/>
              <a:gd name="connsiteY15" fmla="*/ 1800200 h 5112568"/>
              <a:gd name="connsiteX16" fmla="*/ 3960440 w 4032448"/>
              <a:gd name="connsiteY16" fmla="*/ 4248472 h 5112568"/>
              <a:gd name="connsiteX17" fmla="*/ 2016224 w 4032448"/>
              <a:gd name="connsiteY17" fmla="*/ 2304256 h 5112568"/>
              <a:gd name="connsiteX18" fmla="*/ 3960440 w 4032448"/>
              <a:gd name="connsiteY18" fmla="*/ 4680520 h 5112568"/>
              <a:gd name="connsiteX19" fmla="*/ 2016224 w 4032448"/>
              <a:gd name="connsiteY19" fmla="*/ 2808312 h 5112568"/>
              <a:gd name="connsiteX20" fmla="*/ 3960440 w 4032448"/>
              <a:gd name="connsiteY20" fmla="*/ 5112568 h 5112568"/>
              <a:gd name="connsiteX21" fmla="*/ 1944216 w 4032448"/>
              <a:gd name="connsiteY21" fmla="*/ 3168352 h 5112568"/>
              <a:gd name="connsiteX22" fmla="*/ 72008 w 4032448"/>
              <a:gd name="connsiteY22" fmla="*/ 4896544 h 5112568"/>
              <a:gd name="connsiteX23" fmla="*/ 1872208 w 4032448"/>
              <a:gd name="connsiteY23" fmla="*/ 2808312 h 5112568"/>
              <a:gd name="connsiteX24" fmla="*/ 72008 w 4032448"/>
              <a:gd name="connsiteY24" fmla="*/ 4464496 h 5112568"/>
              <a:gd name="connsiteX25" fmla="*/ 1872208 w 4032448"/>
              <a:gd name="connsiteY25" fmla="*/ 2304256 h 5112568"/>
              <a:gd name="connsiteX26" fmla="*/ 0 w 4032448"/>
              <a:gd name="connsiteY26" fmla="*/ 4032448 h 5112568"/>
              <a:gd name="connsiteX27" fmla="*/ 1872208 w 4032448"/>
              <a:gd name="connsiteY27" fmla="*/ 1800200 h 5112568"/>
              <a:gd name="connsiteX28" fmla="*/ 0 w 4032448"/>
              <a:gd name="connsiteY28" fmla="*/ 3600400 h 5112568"/>
              <a:gd name="connsiteX29" fmla="*/ 1872208 w 4032448"/>
              <a:gd name="connsiteY29" fmla="*/ 1368152 h 5112568"/>
              <a:gd name="connsiteX0" fmla="*/ 1872208 w 4032448"/>
              <a:gd name="connsiteY0" fmla="*/ 1368152 h 5112568"/>
              <a:gd name="connsiteX1" fmla="*/ 72008 w 4032448"/>
              <a:gd name="connsiteY1" fmla="*/ 3168352 h 5112568"/>
              <a:gd name="connsiteX2" fmla="*/ 1872208 w 4032448"/>
              <a:gd name="connsiteY2" fmla="*/ 936104 h 5112568"/>
              <a:gd name="connsiteX3" fmla="*/ 72008 w 4032448"/>
              <a:gd name="connsiteY3" fmla="*/ 2664296 h 5112568"/>
              <a:gd name="connsiteX4" fmla="*/ 1872208 w 4032448"/>
              <a:gd name="connsiteY4" fmla="*/ 432048 h 5112568"/>
              <a:gd name="connsiteX5" fmla="*/ 0 w 4032448"/>
              <a:gd name="connsiteY5" fmla="*/ 2232248 h 5112568"/>
              <a:gd name="connsiteX6" fmla="*/ 1944216 w 4032448"/>
              <a:gd name="connsiteY6" fmla="*/ 0 h 5112568"/>
              <a:gd name="connsiteX7" fmla="*/ 3960440 w 4032448"/>
              <a:gd name="connsiteY7" fmla="*/ 2448272 h 5112568"/>
              <a:gd name="connsiteX8" fmla="*/ 2016224 w 4032448"/>
              <a:gd name="connsiteY8" fmla="*/ 504056 h 5112568"/>
              <a:gd name="connsiteX9" fmla="*/ 4032448 w 4032448"/>
              <a:gd name="connsiteY9" fmla="*/ 2952328 h 5112568"/>
              <a:gd name="connsiteX10" fmla="*/ 2016224 w 4032448"/>
              <a:gd name="connsiteY10" fmla="*/ 1008112 h 5112568"/>
              <a:gd name="connsiteX11" fmla="*/ 3960440 w 4032448"/>
              <a:gd name="connsiteY11" fmla="*/ 3312368 h 5112568"/>
              <a:gd name="connsiteX12" fmla="*/ 2016224 w 4032448"/>
              <a:gd name="connsiteY12" fmla="*/ 1368152 h 5112568"/>
              <a:gd name="connsiteX13" fmla="*/ 3960440 w 4032448"/>
              <a:gd name="connsiteY13" fmla="*/ 3744416 h 5112568"/>
              <a:gd name="connsiteX14" fmla="*/ 2016224 w 4032448"/>
              <a:gd name="connsiteY14" fmla="*/ 1800200 h 5112568"/>
              <a:gd name="connsiteX15" fmla="*/ 3960440 w 4032448"/>
              <a:gd name="connsiteY15" fmla="*/ 4248472 h 5112568"/>
              <a:gd name="connsiteX16" fmla="*/ 2016224 w 4032448"/>
              <a:gd name="connsiteY16" fmla="*/ 2304256 h 5112568"/>
              <a:gd name="connsiteX17" fmla="*/ 3960440 w 4032448"/>
              <a:gd name="connsiteY17" fmla="*/ 4680520 h 5112568"/>
              <a:gd name="connsiteX18" fmla="*/ 2016224 w 4032448"/>
              <a:gd name="connsiteY18" fmla="*/ 2808312 h 5112568"/>
              <a:gd name="connsiteX19" fmla="*/ 3960440 w 4032448"/>
              <a:gd name="connsiteY19" fmla="*/ 5112568 h 5112568"/>
              <a:gd name="connsiteX20" fmla="*/ 1944216 w 4032448"/>
              <a:gd name="connsiteY20" fmla="*/ 3168352 h 5112568"/>
              <a:gd name="connsiteX21" fmla="*/ 72008 w 4032448"/>
              <a:gd name="connsiteY21" fmla="*/ 4896544 h 5112568"/>
              <a:gd name="connsiteX22" fmla="*/ 1872208 w 4032448"/>
              <a:gd name="connsiteY22" fmla="*/ 2808312 h 5112568"/>
              <a:gd name="connsiteX23" fmla="*/ 72008 w 4032448"/>
              <a:gd name="connsiteY23" fmla="*/ 4464496 h 5112568"/>
              <a:gd name="connsiteX24" fmla="*/ 1872208 w 4032448"/>
              <a:gd name="connsiteY24" fmla="*/ 2304256 h 5112568"/>
              <a:gd name="connsiteX25" fmla="*/ 0 w 4032448"/>
              <a:gd name="connsiteY25" fmla="*/ 4032448 h 5112568"/>
              <a:gd name="connsiteX26" fmla="*/ 1872208 w 4032448"/>
              <a:gd name="connsiteY26" fmla="*/ 1800200 h 5112568"/>
              <a:gd name="connsiteX27" fmla="*/ 0 w 4032448"/>
              <a:gd name="connsiteY27" fmla="*/ 3600400 h 5112568"/>
              <a:gd name="connsiteX28" fmla="*/ 1872208 w 4032448"/>
              <a:gd name="connsiteY28" fmla="*/ 1368152 h 5112568"/>
              <a:gd name="connsiteX0" fmla="*/ 1872208 w 4032448"/>
              <a:gd name="connsiteY0" fmla="*/ 1440160 h 5184576"/>
              <a:gd name="connsiteX1" fmla="*/ 72008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76064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80120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872208 w 4032448"/>
              <a:gd name="connsiteY0" fmla="*/ 1440160 h 5184576"/>
              <a:gd name="connsiteX1" fmla="*/ 0 w 4032448"/>
              <a:gd name="connsiteY1" fmla="*/ 3240360 h 5184576"/>
              <a:gd name="connsiteX2" fmla="*/ 1872208 w 4032448"/>
              <a:gd name="connsiteY2" fmla="*/ 1008112 h 5184576"/>
              <a:gd name="connsiteX3" fmla="*/ 72008 w 4032448"/>
              <a:gd name="connsiteY3" fmla="*/ 2736304 h 5184576"/>
              <a:gd name="connsiteX4" fmla="*/ 1872208 w 4032448"/>
              <a:gd name="connsiteY4" fmla="*/ 504056 h 5184576"/>
              <a:gd name="connsiteX5" fmla="*/ 0 w 4032448"/>
              <a:gd name="connsiteY5" fmla="*/ 2304256 h 5184576"/>
              <a:gd name="connsiteX6" fmla="*/ 1944216 w 4032448"/>
              <a:gd name="connsiteY6" fmla="*/ 0 h 5184576"/>
              <a:gd name="connsiteX7" fmla="*/ 3960440 w 4032448"/>
              <a:gd name="connsiteY7" fmla="*/ 2520280 h 5184576"/>
              <a:gd name="connsiteX8" fmla="*/ 2016224 w 4032448"/>
              <a:gd name="connsiteY8" fmla="*/ 504056 h 5184576"/>
              <a:gd name="connsiteX9" fmla="*/ 4032448 w 4032448"/>
              <a:gd name="connsiteY9" fmla="*/ 3024336 h 5184576"/>
              <a:gd name="connsiteX10" fmla="*/ 2016224 w 4032448"/>
              <a:gd name="connsiteY10" fmla="*/ 1008112 h 5184576"/>
              <a:gd name="connsiteX11" fmla="*/ 3960440 w 4032448"/>
              <a:gd name="connsiteY11" fmla="*/ 3384376 h 5184576"/>
              <a:gd name="connsiteX12" fmla="*/ 2016224 w 4032448"/>
              <a:gd name="connsiteY12" fmla="*/ 1440160 h 5184576"/>
              <a:gd name="connsiteX13" fmla="*/ 3960440 w 4032448"/>
              <a:gd name="connsiteY13" fmla="*/ 3816424 h 5184576"/>
              <a:gd name="connsiteX14" fmla="*/ 2016224 w 4032448"/>
              <a:gd name="connsiteY14" fmla="*/ 1872208 h 5184576"/>
              <a:gd name="connsiteX15" fmla="*/ 3960440 w 4032448"/>
              <a:gd name="connsiteY15" fmla="*/ 4320480 h 5184576"/>
              <a:gd name="connsiteX16" fmla="*/ 2016224 w 4032448"/>
              <a:gd name="connsiteY16" fmla="*/ 2376264 h 5184576"/>
              <a:gd name="connsiteX17" fmla="*/ 3960440 w 4032448"/>
              <a:gd name="connsiteY17" fmla="*/ 4752528 h 5184576"/>
              <a:gd name="connsiteX18" fmla="*/ 2016224 w 4032448"/>
              <a:gd name="connsiteY18" fmla="*/ 2880320 h 5184576"/>
              <a:gd name="connsiteX19" fmla="*/ 3960440 w 4032448"/>
              <a:gd name="connsiteY19" fmla="*/ 5184576 h 5184576"/>
              <a:gd name="connsiteX20" fmla="*/ 1944216 w 4032448"/>
              <a:gd name="connsiteY20" fmla="*/ 3240360 h 5184576"/>
              <a:gd name="connsiteX21" fmla="*/ 72008 w 4032448"/>
              <a:gd name="connsiteY21" fmla="*/ 4968552 h 5184576"/>
              <a:gd name="connsiteX22" fmla="*/ 1872208 w 4032448"/>
              <a:gd name="connsiteY22" fmla="*/ 2880320 h 5184576"/>
              <a:gd name="connsiteX23" fmla="*/ 72008 w 4032448"/>
              <a:gd name="connsiteY23" fmla="*/ 4536504 h 5184576"/>
              <a:gd name="connsiteX24" fmla="*/ 1872208 w 4032448"/>
              <a:gd name="connsiteY24" fmla="*/ 2376264 h 5184576"/>
              <a:gd name="connsiteX25" fmla="*/ 0 w 4032448"/>
              <a:gd name="connsiteY25" fmla="*/ 4104456 h 5184576"/>
              <a:gd name="connsiteX26" fmla="*/ 1872208 w 4032448"/>
              <a:gd name="connsiteY26" fmla="*/ 1872208 h 5184576"/>
              <a:gd name="connsiteX27" fmla="*/ 0 w 4032448"/>
              <a:gd name="connsiteY27" fmla="*/ 3672408 h 5184576"/>
              <a:gd name="connsiteX28" fmla="*/ 1872208 w 4032448"/>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144016 w 4104456"/>
              <a:gd name="connsiteY23" fmla="*/ 4536504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72008 w 4104456"/>
              <a:gd name="connsiteY25" fmla="*/ 4104456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72008 w 4104456"/>
              <a:gd name="connsiteY27" fmla="*/ 3672408 h 5184576"/>
              <a:gd name="connsiteX28" fmla="*/ 1944216 w 4104456"/>
              <a:gd name="connsiteY28" fmla="*/ 1440160 h 5184576"/>
              <a:gd name="connsiteX0" fmla="*/ 1944216 w 4104456"/>
              <a:gd name="connsiteY0" fmla="*/ 1440160 h 5184576"/>
              <a:gd name="connsiteX1" fmla="*/ 72008 w 4104456"/>
              <a:gd name="connsiteY1" fmla="*/ 3240360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144016 w 4104456"/>
              <a:gd name="connsiteY3" fmla="*/ 2736304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1944216 w 4104456"/>
              <a:gd name="connsiteY0" fmla="*/ 1440160 h 5184576"/>
              <a:gd name="connsiteX1" fmla="*/ 0 w 4104456"/>
              <a:gd name="connsiteY1" fmla="*/ 3312368 h 5184576"/>
              <a:gd name="connsiteX2" fmla="*/ 1944216 w 4104456"/>
              <a:gd name="connsiteY2" fmla="*/ 1008112 h 5184576"/>
              <a:gd name="connsiteX3" fmla="*/ 0 w 4104456"/>
              <a:gd name="connsiteY3" fmla="*/ 2952328 h 5184576"/>
              <a:gd name="connsiteX4" fmla="*/ 1944216 w 4104456"/>
              <a:gd name="connsiteY4" fmla="*/ 504056 h 5184576"/>
              <a:gd name="connsiteX5" fmla="*/ 72008 w 4104456"/>
              <a:gd name="connsiteY5" fmla="*/ 2304256 h 5184576"/>
              <a:gd name="connsiteX6" fmla="*/ 2016224 w 4104456"/>
              <a:gd name="connsiteY6" fmla="*/ 0 h 5184576"/>
              <a:gd name="connsiteX7" fmla="*/ 4032448 w 4104456"/>
              <a:gd name="connsiteY7" fmla="*/ 2520280 h 5184576"/>
              <a:gd name="connsiteX8" fmla="*/ 2088232 w 4104456"/>
              <a:gd name="connsiteY8" fmla="*/ 504056 h 5184576"/>
              <a:gd name="connsiteX9" fmla="*/ 4104456 w 4104456"/>
              <a:gd name="connsiteY9" fmla="*/ 3024336 h 5184576"/>
              <a:gd name="connsiteX10" fmla="*/ 2088232 w 4104456"/>
              <a:gd name="connsiteY10" fmla="*/ 1008112 h 5184576"/>
              <a:gd name="connsiteX11" fmla="*/ 4032448 w 4104456"/>
              <a:gd name="connsiteY11" fmla="*/ 3384376 h 5184576"/>
              <a:gd name="connsiteX12" fmla="*/ 2088232 w 4104456"/>
              <a:gd name="connsiteY12" fmla="*/ 1440160 h 5184576"/>
              <a:gd name="connsiteX13" fmla="*/ 4032448 w 4104456"/>
              <a:gd name="connsiteY13" fmla="*/ 3816424 h 5184576"/>
              <a:gd name="connsiteX14" fmla="*/ 2088232 w 4104456"/>
              <a:gd name="connsiteY14" fmla="*/ 1872208 h 5184576"/>
              <a:gd name="connsiteX15" fmla="*/ 4032448 w 4104456"/>
              <a:gd name="connsiteY15" fmla="*/ 4320480 h 5184576"/>
              <a:gd name="connsiteX16" fmla="*/ 2088232 w 4104456"/>
              <a:gd name="connsiteY16" fmla="*/ 2376264 h 5184576"/>
              <a:gd name="connsiteX17" fmla="*/ 4032448 w 4104456"/>
              <a:gd name="connsiteY17" fmla="*/ 4752528 h 5184576"/>
              <a:gd name="connsiteX18" fmla="*/ 2088232 w 4104456"/>
              <a:gd name="connsiteY18" fmla="*/ 2880320 h 5184576"/>
              <a:gd name="connsiteX19" fmla="*/ 4032448 w 4104456"/>
              <a:gd name="connsiteY19" fmla="*/ 5184576 h 5184576"/>
              <a:gd name="connsiteX20" fmla="*/ 2016224 w 4104456"/>
              <a:gd name="connsiteY20" fmla="*/ 3240360 h 5184576"/>
              <a:gd name="connsiteX21" fmla="*/ 0 w 4104456"/>
              <a:gd name="connsiteY21" fmla="*/ 5184576 h 5184576"/>
              <a:gd name="connsiteX22" fmla="*/ 1944216 w 4104456"/>
              <a:gd name="connsiteY22" fmla="*/ 2880320 h 5184576"/>
              <a:gd name="connsiteX23" fmla="*/ 0 w 4104456"/>
              <a:gd name="connsiteY23" fmla="*/ 4680520 h 5184576"/>
              <a:gd name="connsiteX24" fmla="*/ 1944216 w 4104456"/>
              <a:gd name="connsiteY24" fmla="*/ 2376264 h 5184576"/>
              <a:gd name="connsiteX25" fmla="*/ 0 w 4104456"/>
              <a:gd name="connsiteY25" fmla="*/ 4248472 h 5184576"/>
              <a:gd name="connsiteX26" fmla="*/ 1944216 w 4104456"/>
              <a:gd name="connsiteY26" fmla="*/ 1872208 h 5184576"/>
              <a:gd name="connsiteX27" fmla="*/ 0 w 4104456"/>
              <a:gd name="connsiteY27" fmla="*/ 3816424 h 5184576"/>
              <a:gd name="connsiteX28" fmla="*/ 1944216 w 4104456"/>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2952328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72008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144016 w 4176464"/>
              <a:gd name="connsiteY1" fmla="*/ 3312368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72008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16224 w 4176464"/>
              <a:gd name="connsiteY4" fmla="*/ 504056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49561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16224 w 4176464"/>
              <a:gd name="connsiteY2" fmla="*/ 1008112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60240 w 4176464"/>
              <a:gd name="connsiteY10" fmla="*/ 100811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957402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16224 w 4176464"/>
              <a:gd name="connsiteY0" fmla="*/ 1440160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16224 w 4176464"/>
              <a:gd name="connsiteY28" fmla="*/ 1440160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60240 w 4176464"/>
              <a:gd name="connsiteY12" fmla="*/ 1440160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60240 w 4176464"/>
              <a:gd name="connsiteY14" fmla="*/ 187220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16224 w 4176464"/>
              <a:gd name="connsiteY26" fmla="*/ 187220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60240 w 4176464"/>
              <a:gd name="connsiteY16" fmla="*/ 2376264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6224 w 4176464"/>
              <a:gd name="connsiteY24" fmla="*/ 2376264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339955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60240 w 4176464"/>
              <a:gd name="connsiteY18" fmla="*/ 2880320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16224 w 4176464"/>
              <a:gd name="connsiteY22" fmla="*/ 288032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800806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240360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88232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10890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126903 w 4176464"/>
              <a:gd name="connsiteY16" fmla="*/ 2339955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126903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49561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800806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126903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126903 w 4176464"/>
              <a:gd name="connsiteY12" fmla="*/ 1418253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126903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60240 w 4176464"/>
              <a:gd name="connsiteY8" fmla="*/ 504056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72008 w 4176464"/>
              <a:gd name="connsiteY27" fmla="*/ 3816424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49561 w 4176464"/>
              <a:gd name="connsiteY26" fmla="*/ 1821498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1999773 w 4176464"/>
              <a:gd name="connsiteY26" fmla="*/ 1833031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56849 w 4176464"/>
              <a:gd name="connsiteY26" fmla="*/ 1830630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49561 w 4176464"/>
              <a:gd name="connsiteY0" fmla="*/ 1360646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49561 w 4176464"/>
              <a:gd name="connsiteY28" fmla="*/ 1360646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88232 w 4176464"/>
              <a:gd name="connsiteY10" fmla="*/ 89979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098821 w 4176464"/>
              <a:gd name="connsiteY0" fmla="*/ 1381004 h 5184576"/>
              <a:gd name="connsiteX1" fmla="*/ 0 w 4176464"/>
              <a:gd name="connsiteY1" fmla="*/ 3384376 h 5184576"/>
              <a:gd name="connsiteX2" fmla="*/ 2049561 w 4176464"/>
              <a:gd name="connsiteY2" fmla="*/ 899795 h 5184576"/>
              <a:gd name="connsiteX3" fmla="*/ 0 w 4176464"/>
              <a:gd name="connsiteY3" fmla="*/ 3024336 h 5184576"/>
              <a:gd name="connsiteX4" fmla="*/ 2088232 w 4176464"/>
              <a:gd name="connsiteY4" fmla="*/ 438944 h 5184576"/>
              <a:gd name="connsiteX5" fmla="*/ 0 w 4176464"/>
              <a:gd name="connsiteY5" fmla="*/ 2448272 h 5184576"/>
              <a:gd name="connsiteX6" fmla="*/ 2088232 w 4176464"/>
              <a:gd name="connsiteY6" fmla="*/ 0 h 5184576"/>
              <a:gd name="connsiteX7" fmla="*/ 4104456 w 4176464"/>
              <a:gd name="connsiteY7" fmla="*/ 2520280 h 5184576"/>
              <a:gd name="connsiteX8" fmla="*/ 2126903 w 4176464"/>
              <a:gd name="connsiteY8" fmla="*/ 496550 h 5184576"/>
              <a:gd name="connsiteX9" fmla="*/ 4176464 w 4176464"/>
              <a:gd name="connsiteY9" fmla="*/ 3024336 h 5184576"/>
              <a:gd name="connsiteX10" fmla="*/ 2098821 w 4176464"/>
              <a:gd name="connsiteY10" fmla="*/ 931815 h 5184576"/>
              <a:gd name="connsiteX11" fmla="*/ 4104456 w 4176464"/>
              <a:gd name="connsiteY11" fmla="*/ 3384376 h 5184576"/>
              <a:gd name="connsiteX12" fmla="*/ 2088232 w 4176464"/>
              <a:gd name="connsiteY12" fmla="*/ 1360646 h 5184576"/>
              <a:gd name="connsiteX13" fmla="*/ 4104456 w 4176464"/>
              <a:gd name="connsiteY13" fmla="*/ 3816424 h 5184576"/>
              <a:gd name="connsiteX14" fmla="*/ 2088232 w 4176464"/>
              <a:gd name="connsiteY14" fmla="*/ 1821498 h 5184576"/>
              <a:gd name="connsiteX15" fmla="*/ 4104456 w 4176464"/>
              <a:gd name="connsiteY15" fmla="*/ 4320480 h 5184576"/>
              <a:gd name="connsiteX16" fmla="*/ 2088232 w 4176464"/>
              <a:gd name="connsiteY16" fmla="*/ 2282349 h 5184576"/>
              <a:gd name="connsiteX17" fmla="*/ 4104456 w 4176464"/>
              <a:gd name="connsiteY17" fmla="*/ 4752528 h 5184576"/>
              <a:gd name="connsiteX18" fmla="*/ 2088232 w 4176464"/>
              <a:gd name="connsiteY18" fmla="*/ 2743200 h 5184576"/>
              <a:gd name="connsiteX19" fmla="*/ 4104456 w 4176464"/>
              <a:gd name="connsiteY19" fmla="*/ 5184576 h 5184576"/>
              <a:gd name="connsiteX20" fmla="*/ 2049561 w 4176464"/>
              <a:gd name="connsiteY20" fmla="*/ 3146445 h 5184576"/>
              <a:gd name="connsiteX21" fmla="*/ 72008 w 4176464"/>
              <a:gd name="connsiteY21" fmla="*/ 5184576 h 5184576"/>
              <a:gd name="connsiteX22" fmla="*/ 2088232 w 4176464"/>
              <a:gd name="connsiteY22" fmla="*/ 2743200 h 5184576"/>
              <a:gd name="connsiteX23" fmla="*/ 72008 w 4176464"/>
              <a:gd name="connsiteY23" fmla="*/ 4680520 h 5184576"/>
              <a:gd name="connsiteX24" fmla="*/ 2088232 w 4176464"/>
              <a:gd name="connsiteY24" fmla="*/ 2282349 h 5184576"/>
              <a:gd name="connsiteX25" fmla="*/ 72008 w 4176464"/>
              <a:gd name="connsiteY25" fmla="*/ 4248472 h 5184576"/>
              <a:gd name="connsiteX26" fmla="*/ 2098821 w 4176464"/>
              <a:gd name="connsiteY26" fmla="*/ 1830194 h 5184576"/>
              <a:gd name="connsiteX27" fmla="*/ 38671 w 4176464"/>
              <a:gd name="connsiteY27" fmla="*/ 3780115 h 5184576"/>
              <a:gd name="connsiteX28" fmla="*/ 2098821 w 4176464"/>
              <a:gd name="connsiteY28" fmla="*/ 1381004 h 5184576"/>
              <a:gd name="connsiteX0" fmla="*/ 2114254 w 4191897"/>
              <a:gd name="connsiteY0" fmla="*/ 1381004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114254 w 4191897"/>
              <a:gd name="connsiteY28" fmla="*/ 1381004 h 5184576"/>
              <a:gd name="connsiteX0" fmla="*/ 2057112 w 4191897"/>
              <a:gd name="connsiteY0" fmla="*/ 137849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7849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103665 w 4191897"/>
              <a:gd name="connsiteY12" fmla="*/ 1360646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57112 w 4191897"/>
              <a:gd name="connsiteY0" fmla="*/ 1328587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57112 w 4191897"/>
              <a:gd name="connsiteY28" fmla="*/ 1328587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114254 w 4191897"/>
              <a:gd name="connsiteY26" fmla="*/ 1830194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103665 w 4191897"/>
              <a:gd name="connsiteY14" fmla="*/ 1821498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87441 w 4191897"/>
              <a:gd name="connsiteY25" fmla="*/ 4248472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0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42336 w 4191897"/>
              <a:gd name="connsiteY8" fmla="*/ 496550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 name="connsiteX0" fmla="*/ 2095948 w 4191897"/>
              <a:gd name="connsiteY0" fmla="*/ 1281958 h 5184576"/>
              <a:gd name="connsiteX1" fmla="*/ 15433 w 4191897"/>
              <a:gd name="connsiteY1" fmla="*/ 3384376 h 5184576"/>
              <a:gd name="connsiteX2" fmla="*/ 2064994 w 4191897"/>
              <a:gd name="connsiteY2" fmla="*/ 899795 h 5184576"/>
              <a:gd name="connsiteX3" fmla="*/ 0 w 4191897"/>
              <a:gd name="connsiteY3" fmla="*/ 2978122 h 5184576"/>
              <a:gd name="connsiteX4" fmla="*/ 2103665 w 4191897"/>
              <a:gd name="connsiteY4" fmla="*/ 438944 h 5184576"/>
              <a:gd name="connsiteX5" fmla="*/ 15433 w 4191897"/>
              <a:gd name="connsiteY5" fmla="*/ 2448272 h 5184576"/>
              <a:gd name="connsiteX6" fmla="*/ 2103665 w 4191897"/>
              <a:gd name="connsiteY6" fmla="*/ 0 h 5184576"/>
              <a:gd name="connsiteX7" fmla="*/ 4119889 w 4191897"/>
              <a:gd name="connsiteY7" fmla="*/ 2520280 h 5184576"/>
              <a:gd name="connsiteX8" fmla="*/ 2107078 w 4191897"/>
              <a:gd name="connsiteY8" fmla="*/ 449274 h 5184576"/>
              <a:gd name="connsiteX9" fmla="*/ 4191897 w 4191897"/>
              <a:gd name="connsiteY9" fmla="*/ 3024336 h 5184576"/>
              <a:gd name="connsiteX10" fmla="*/ 2114254 w 4191897"/>
              <a:gd name="connsiteY10" fmla="*/ 931815 h 5184576"/>
              <a:gd name="connsiteX11" fmla="*/ 4119889 w 4191897"/>
              <a:gd name="connsiteY11" fmla="*/ 3384376 h 5184576"/>
              <a:gd name="connsiteX12" fmla="*/ 2095948 w 4191897"/>
              <a:gd name="connsiteY12" fmla="*/ 1281958 h 5184576"/>
              <a:gd name="connsiteX13" fmla="*/ 4119889 w 4191897"/>
              <a:gd name="connsiteY13" fmla="*/ 3816424 h 5184576"/>
              <a:gd name="connsiteX14" fmla="*/ 2095948 w 4191897"/>
              <a:gd name="connsiteY14" fmla="*/ 1739800 h 5184576"/>
              <a:gd name="connsiteX15" fmla="*/ 4119889 w 4191897"/>
              <a:gd name="connsiteY15" fmla="*/ 4320480 h 5184576"/>
              <a:gd name="connsiteX16" fmla="*/ 2103665 w 4191897"/>
              <a:gd name="connsiteY16" fmla="*/ 2282349 h 5184576"/>
              <a:gd name="connsiteX17" fmla="*/ 4119889 w 4191897"/>
              <a:gd name="connsiteY17" fmla="*/ 4752528 h 5184576"/>
              <a:gd name="connsiteX18" fmla="*/ 2103665 w 4191897"/>
              <a:gd name="connsiteY18" fmla="*/ 2743200 h 5184576"/>
              <a:gd name="connsiteX19" fmla="*/ 4119889 w 4191897"/>
              <a:gd name="connsiteY19" fmla="*/ 5184576 h 5184576"/>
              <a:gd name="connsiteX20" fmla="*/ 2064994 w 4191897"/>
              <a:gd name="connsiteY20" fmla="*/ 3146445 h 5184576"/>
              <a:gd name="connsiteX21" fmla="*/ 87441 w 4191897"/>
              <a:gd name="connsiteY21" fmla="*/ 5184576 h 5184576"/>
              <a:gd name="connsiteX22" fmla="*/ 2103665 w 4191897"/>
              <a:gd name="connsiteY22" fmla="*/ 2743200 h 5184576"/>
              <a:gd name="connsiteX23" fmla="*/ 87441 w 4191897"/>
              <a:gd name="connsiteY23" fmla="*/ 4680520 h 5184576"/>
              <a:gd name="connsiteX24" fmla="*/ 2103665 w 4191897"/>
              <a:gd name="connsiteY24" fmla="*/ 2282349 h 5184576"/>
              <a:gd name="connsiteX25" fmla="*/ 110313 w 4191897"/>
              <a:gd name="connsiteY25" fmla="*/ 4212146 h 5184576"/>
              <a:gd name="connsiteX26" fmla="*/ 2095948 w 4191897"/>
              <a:gd name="connsiteY26" fmla="*/ 1739800 h 5184576"/>
              <a:gd name="connsiteX27" fmla="*/ 54104 w 4191897"/>
              <a:gd name="connsiteY27" fmla="*/ 3780115 h 5184576"/>
              <a:gd name="connsiteX28" fmla="*/ 2095948 w 4191897"/>
              <a:gd name="connsiteY28" fmla="*/ 1281958 h 5184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191897" h="5184576">
                <a:moveTo>
                  <a:pt x="2095948" y="1281958"/>
                </a:moveTo>
                <a:cubicBezTo>
                  <a:pt x="1444871" y="1954686"/>
                  <a:pt x="687508" y="2736304"/>
                  <a:pt x="15433" y="3384376"/>
                </a:cubicBezTo>
                <a:cubicBezTo>
                  <a:pt x="687508" y="2592288"/>
                  <a:pt x="2078766" y="789052"/>
                  <a:pt x="2064994" y="899795"/>
                </a:cubicBezTo>
                <a:cubicBezTo>
                  <a:pt x="1365491" y="1526745"/>
                  <a:pt x="672075" y="2306047"/>
                  <a:pt x="0" y="2978122"/>
                </a:cubicBezTo>
                <a:cubicBezTo>
                  <a:pt x="672075" y="2138029"/>
                  <a:pt x="2122552" y="326517"/>
                  <a:pt x="2103665" y="438944"/>
                </a:cubicBezTo>
                <a:cubicBezTo>
                  <a:pt x="1452451" y="1099795"/>
                  <a:pt x="687508" y="1800200"/>
                  <a:pt x="15433" y="2448272"/>
                </a:cubicBezTo>
                <a:lnTo>
                  <a:pt x="2103665" y="0"/>
                </a:lnTo>
                <a:lnTo>
                  <a:pt x="4119889" y="2520280"/>
                </a:lnTo>
                <a:cubicBezTo>
                  <a:pt x="3471817" y="1848205"/>
                  <a:pt x="2000354" y="374807"/>
                  <a:pt x="2107078" y="449274"/>
                </a:cubicBezTo>
                <a:cubicBezTo>
                  <a:pt x="2874755" y="1264493"/>
                  <a:pt x="3508710" y="2181741"/>
                  <a:pt x="4191897" y="3024336"/>
                </a:cubicBezTo>
                <a:cubicBezTo>
                  <a:pt x="3519822" y="2352261"/>
                  <a:pt x="2067711" y="844355"/>
                  <a:pt x="2114254" y="931815"/>
                </a:cubicBezTo>
                <a:cubicBezTo>
                  <a:pt x="2838322" y="1715479"/>
                  <a:pt x="3447814" y="2556182"/>
                  <a:pt x="4119889" y="3384376"/>
                </a:cubicBezTo>
                <a:lnTo>
                  <a:pt x="2095948" y="1281958"/>
                </a:lnTo>
                <a:cubicBezTo>
                  <a:pt x="2826143" y="2051775"/>
                  <a:pt x="3447814" y="2997831"/>
                  <a:pt x="4119889" y="3816424"/>
                </a:cubicBezTo>
                <a:cubicBezTo>
                  <a:pt x="3471817" y="3168352"/>
                  <a:pt x="2108077" y="1714096"/>
                  <a:pt x="2095948" y="1739800"/>
                </a:cubicBezTo>
                <a:cubicBezTo>
                  <a:pt x="2818163" y="2543227"/>
                  <a:pt x="3447814" y="3487486"/>
                  <a:pt x="4119889" y="4320480"/>
                </a:cubicBezTo>
                <a:cubicBezTo>
                  <a:pt x="3471817" y="3672408"/>
                  <a:pt x="2124996" y="2270205"/>
                  <a:pt x="2103665" y="2282349"/>
                </a:cubicBezTo>
                <a:lnTo>
                  <a:pt x="4119889" y="4752528"/>
                </a:lnTo>
                <a:cubicBezTo>
                  <a:pt x="3471817" y="4128459"/>
                  <a:pt x="2121959" y="2697325"/>
                  <a:pt x="2103665" y="2743200"/>
                </a:cubicBezTo>
                <a:lnTo>
                  <a:pt x="4119889" y="5184576"/>
                </a:lnTo>
                <a:cubicBezTo>
                  <a:pt x="3447814" y="4536504"/>
                  <a:pt x="2736669" y="3838729"/>
                  <a:pt x="2064994" y="3146445"/>
                </a:cubicBezTo>
                <a:lnTo>
                  <a:pt x="87441" y="5184576"/>
                </a:lnTo>
                <a:cubicBezTo>
                  <a:pt x="735513" y="4416491"/>
                  <a:pt x="2105633" y="2627682"/>
                  <a:pt x="2103665" y="2743200"/>
                </a:cubicBezTo>
                <a:cubicBezTo>
                  <a:pt x="1417322" y="3280184"/>
                  <a:pt x="735513" y="4080453"/>
                  <a:pt x="87441" y="4680520"/>
                </a:cubicBezTo>
                <a:cubicBezTo>
                  <a:pt x="735513" y="3912435"/>
                  <a:pt x="2113613" y="2190584"/>
                  <a:pt x="2103665" y="2282349"/>
                </a:cubicBezTo>
                <a:cubicBezTo>
                  <a:pt x="1435532" y="2846986"/>
                  <a:pt x="758385" y="3588077"/>
                  <a:pt x="110313" y="4212146"/>
                </a:cubicBezTo>
                <a:cubicBezTo>
                  <a:pt x="758385" y="3420058"/>
                  <a:pt x="2106797" y="1743106"/>
                  <a:pt x="2095948" y="1739800"/>
                </a:cubicBezTo>
                <a:cubicBezTo>
                  <a:pt x="1433491" y="2332959"/>
                  <a:pt x="702176" y="3132043"/>
                  <a:pt x="54104" y="3780115"/>
                </a:cubicBezTo>
                <a:cubicBezTo>
                  <a:pt x="702176" y="2988027"/>
                  <a:pt x="2084528" y="1220742"/>
                  <a:pt x="2095948" y="1281958"/>
                </a:cubicBezTo>
                <a:close/>
              </a:path>
            </a:pathLst>
          </a:custGeom>
          <a:gradFill>
            <a:gsLst>
              <a:gs pos="0">
                <a:srgbClr val="FFF200"/>
              </a:gs>
              <a:gs pos="45000">
                <a:srgbClr val="FF7A00"/>
              </a:gs>
              <a:gs pos="70000">
                <a:srgbClr val="FF0300"/>
              </a:gs>
              <a:gs pos="100000">
                <a:srgbClr val="4D0808"/>
              </a:gs>
            </a:gsLst>
            <a:lin ang="5400000" scaled="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1 Imagen" descr="Diapositiva30.JPG"/>
          <p:cNvPicPr>
            <a:picLocks noGrp="1" noChangeAspect="1"/>
          </p:cNvPicPr>
          <p:nvPr isPhoto="1"/>
        </p:nvPicPr>
        <p:blipFill>
          <a:blip r:embed="rId2" cstate="print"/>
          <a:srcRect/>
          <a:stretch>
            <a:fillRect/>
          </a:stretch>
        </p:blipFill>
        <p:spPr bwMode="auto">
          <a:xfrm>
            <a:off x="0" y="404664"/>
            <a:ext cx="9144000" cy="5976664"/>
          </a:xfrm>
          <a:prstGeom prst="rect">
            <a:avLst/>
          </a:prstGeom>
          <a:noFill/>
          <a:ln w="9525">
            <a:noFill/>
            <a:miter lim="800000"/>
            <a:headEnd/>
            <a:tailEnd/>
          </a:ln>
        </p:spPr>
      </p:pic>
      <p:sp>
        <p:nvSpPr>
          <p:cNvPr id="9" name="8 Forma libre"/>
          <p:cNvSpPr/>
          <p:nvPr/>
        </p:nvSpPr>
        <p:spPr>
          <a:xfrm>
            <a:off x="0" y="-171400"/>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40000">
                <a:srgbClr val="FF6600"/>
              </a:gs>
              <a:gs pos="14000">
                <a:srgbClr val="FFFF00"/>
              </a:gs>
              <a:gs pos="0">
                <a:srgbClr val="FFFF99">
                  <a:lumMod val="50000"/>
                  <a:lumOff val="50000"/>
                </a:srgbClr>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5733256"/>
            <a:ext cx="9144000" cy="1260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40000">
                <a:srgbClr val="FF6600"/>
              </a:gs>
              <a:gs pos="14000">
                <a:srgbClr val="FFFF00"/>
              </a:gs>
              <a:gs pos="0">
                <a:srgbClr val="FFFF99">
                  <a:lumMod val="50000"/>
                  <a:lumOff val="50000"/>
                </a:srgbClr>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4" fill="hold" grpId="0"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ppt_x"/>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14" presetClass="exit" presetSubtype="5" fill="hold" grpId="1" nodeType="withEffect">
                                  <p:stCondLst>
                                    <p:cond delay="0"/>
                                  </p:stCondLst>
                                  <p:childTnLst>
                                    <p:animEffect transition="out" filter="randombar(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ppt_x"/>
                                          </p:val>
                                        </p:tav>
                                      </p:tavLst>
                                    </p:anim>
                                    <p:anim calcmode="lin" valueType="num">
                                      <p:cBhvr additive="base">
                                        <p:cTn id="17" dur="3000"/>
                                        <p:tgtEl>
                                          <p:spTgt spid="6"/>
                                        </p:tgtEl>
                                        <p:attrNameLst>
                                          <p:attrName>ppt_y</p:attrName>
                                        </p:attrNameLst>
                                      </p:cBhvr>
                                      <p:tavLst>
                                        <p:tav tm="0">
                                          <p:val>
                                            <p:strVal val="ppt_y"/>
                                          </p:val>
                                        </p:tav>
                                        <p:tav tm="100000">
                                          <p:val>
                                            <p:strVal val="0-ppt_h/2"/>
                                          </p:val>
                                        </p:tav>
                                      </p:tavLst>
                                    </p:anim>
                                    <p:set>
                                      <p:cBhvr>
                                        <p:cTn id="18" dur="1" fill="hold">
                                          <p:stCondLst>
                                            <p:cond delay="2999"/>
                                          </p:stCondLst>
                                        </p:cTn>
                                        <p:tgtEl>
                                          <p:spTgt spid="6"/>
                                        </p:tgtEl>
                                        <p:attrNameLst>
                                          <p:attrName>style.visibility</p:attrName>
                                        </p:attrNameLst>
                                      </p:cBhvr>
                                      <p:to>
                                        <p:strVal val="hidden"/>
                                      </p:to>
                                    </p:set>
                                  </p:childTnLst>
                                </p:cTn>
                              </p:par>
                              <p:par>
                                <p:cTn id="19" presetID="14" presetClass="exit" presetSubtype="5" fill="hold" grpId="1" nodeType="withEffect">
                                  <p:stCondLst>
                                    <p:cond delay="0"/>
                                  </p:stCondLst>
                                  <p:childTnLst>
                                    <p:animEffect transition="out" filter="randombar(vertical)">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4/3*#ppt_w"/>
                                          </p:val>
                                        </p:tav>
                                        <p:tav tm="100000">
                                          <p:val>
                                            <p:strVal val="#ppt_w"/>
                                          </p:val>
                                        </p:tav>
                                      </p:tavLst>
                                    </p:anim>
                                    <p:anim calcmode="lin" valueType="num">
                                      <p:cBhvr>
                                        <p:cTn id="25" dur="3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Diapositiva27.JPG"/>
          <p:cNvPicPr>
            <a:picLocks noGrp="1" noChangeAspect="1"/>
          </p:cNvPicPr>
          <p:nvPr isPhoto="1"/>
        </p:nvPicPr>
        <p:blipFill>
          <a:blip r:embed="rId2" cstate="print"/>
          <a:srcRect/>
          <a:stretch>
            <a:fillRect/>
          </a:stretch>
        </p:blipFill>
        <p:spPr bwMode="auto">
          <a:xfrm>
            <a:off x="0" y="404664"/>
            <a:ext cx="9144000" cy="5976664"/>
          </a:xfrm>
          <a:prstGeom prst="rect">
            <a:avLst/>
          </a:prstGeom>
          <a:noFill/>
          <a:ln w="9525">
            <a:noFill/>
            <a:miter lim="800000"/>
            <a:headEnd/>
            <a:tailEnd/>
          </a:ln>
        </p:spPr>
      </p:pic>
      <p:sp>
        <p:nvSpPr>
          <p:cNvPr id="7" name="6 Forma libre"/>
          <p:cNvSpPr/>
          <p:nvPr/>
        </p:nvSpPr>
        <p:spPr>
          <a:xfrm rot="16200000" flipV="1">
            <a:off x="3617639" y="926975"/>
            <a:ext cx="6120680" cy="4932041"/>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a:blip r:embed="rId3" cstate="print">
              <a:duotone>
                <a:prstClr val="black"/>
                <a:schemeClr val="accent6">
                  <a:tint val="45000"/>
                  <a:satMod val="400000"/>
                </a:schemeClr>
              </a:duotone>
              <a:lum bright="10000" contrast="10000"/>
              <a:alphaModFix amt="62000"/>
            </a:blip>
            <a:stretch>
              <a:fillRect/>
            </a:stretch>
          </a:blipFill>
          <a:ln>
            <a:noFill/>
          </a:ln>
          <a:scene3d>
            <a:camera prst="orthographicFront"/>
            <a:lightRig rig="threePt" dir="t">
              <a:rot lat="0" lon="0" rev="21594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orma libre"/>
          <p:cNvSpPr/>
          <p:nvPr/>
        </p:nvSpPr>
        <p:spPr>
          <a:xfrm rot="16200000">
            <a:off x="-594320" y="998984"/>
            <a:ext cx="6048672" cy="4860032"/>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a:blip r:embed="rId3" cstate="print">
              <a:duotone>
                <a:prstClr val="black"/>
                <a:schemeClr val="accent6">
                  <a:tint val="45000"/>
                  <a:satMod val="400000"/>
                </a:schemeClr>
              </a:duotone>
              <a:lum bright="10000" contrast="10000"/>
              <a:alphaModFix amt="62000"/>
            </a:blip>
            <a:stretch>
              <a:fillRect/>
            </a:stretch>
          </a:blipFill>
          <a:ln>
            <a:noFill/>
          </a:ln>
          <a:scene3d>
            <a:camera prst="orthographicFront"/>
            <a:lightRig rig="threePt" dir="t">
              <a:rot lat="0" lon="0" rev="10800000"/>
            </a:lightRig>
          </a:scene3d>
          <a:sp3d prstMaterial="powder">
            <a:bevelT w="152400" h="50800" prst="softRound"/>
            <a:bevelB w="0" h="82550"/>
            <a:extrusionClr>
              <a:schemeClr val="accent4">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Forma libre"/>
          <p:cNvSpPr/>
          <p:nvPr/>
        </p:nvSpPr>
        <p:spPr>
          <a:xfrm>
            <a:off x="0" y="-315416"/>
            <a:ext cx="9144000" cy="116986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58000">
                <a:schemeClr val="bg2">
                  <a:lumMod val="50000"/>
                </a:schemeClr>
              </a:gs>
              <a:gs pos="64000">
                <a:schemeClr val="bg2">
                  <a:lumMod val="50000"/>
                </a:schemeClr>
              </a:gs>
              <a:gs pos="14000">
                <a:srgbClr val="CC99FF">
                  <a:lumMod val="26000"/>
                  <a:lumOff val="74000"/>
                </a:srgb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0" y="5949279"/>
            <a:ext cx="9144000" cy="122413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58000">
                <a:schemeClr val="bg2">
                  <a:lumMod val="50000"/>
                </a:schemeClr>
              </a:gs>
              <a:gs pos="64000">
                <a:schemeClr val="bg2">
                  <a:lumMod val="50000"/>
                </a:schemeClr>
              </a:gs>
              <a:gs pos="14000">
                <a:srgbClr val="CC99FF">
                  <a:lumMod val="26000"/>
                  <a:lumOff val="74000"/>
                </a:srgb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1+ppt_w/2"/>
                                          </p:val>
                                        </p:tav>
                                      </p:tavLst>
                                    </p:anim>
                                    <p:anim calcmode="lin" valueType="num">
                                      <p:cBhvr additive="base">
                                        <p:cTn id="7" dur="3000"/>
                                        <p:tgtEl>
                                          <p:spTgt spid="7"/>
                                        </p:tgtEl>
                                        <p:attrNameLst>
                                          <p:attrName>ppt_y</p:attrName>
                                        </p:attrNameLst>
                                      </p:cBhvr>
                                      <p:tavLst>
                                        <p:tav tm="0">
                                          <p:val>
                                            <p:strVal val="ppt_y"/>
                                          </p:val>
                                        </p:tav>
                                        <p:tav tm="100000">
                                          <p:val>
                                            <p:strVal val="ppt_y"/>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0-ppt_w/2"/>
                                          </p:val>
                                        </p:tav>
                                      </p:tavLst>
                                    </p:anim>
                                    <p:anim calcmode="lin" valueType="num">
                                      <p:cBhvr additive="base">
                                        <p:cTn id="11" dur="3000"/>
                                        <p:tgtEl>
                                          <p:spTgt spid="8"/>
                                        </p:tgtEl>
                                        <p:attrNameLst>
                                          <p:attrName>ppt_y</p:attrName>
                                        </p:attrNameLst>
                                      </p:cBhvr>
                                      <p:tavLst>
                                        <p:tav tm="0">
                                          <p:val>
                                            <p:strVal val="ppt_y"/>
                                          </p:val>
                                        </p:tav>
                                        <p:tav tm="100000">
                                          <p:val>
                                            <p:strVal val="ppt_y"/>
                                          </p:val>
                                        </p:tav>
                                      </p:tavLst>
                                    </p:anim>
                                    <p:set>
                                      <p:cBhvr>
                                        <p:cTn id="12" dur="1" fill="hold">
                                          <p:stCondLst>
                                            <p:cond delay="2999"/>
                                          </p:stCondLst>
                                        </p:cTn>
                                        <p:tgtEl>
                                          <p:spTgt spid="8"/>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33794"/>
                                        </p:tgtEl>
                                        <p:attrNameLst>
                                          <p:attrName>style.visibility</p:attrName>
                                        </p:attrNameLst>
                                      </p:cBhvr>
                                      <p:to>
                                        <p:strVal val="visible"/>
                                      </p:to>
                                    </p:set>
                                    <p:anim calcmode="lin" valueType="num">
                                      <p:cBhvr>
                                        <p:cTn id="15" dur="3000" fill="hold"/>
                                        <p:tgtEl>
                                          <p:spTgt spid="33794"/>
                                        </p:tgtEl>
                                        <p:attrNameLst>
                                          <p:attrName>ppt_w</p:attrName>
                                        </p:attrNameLst>
                                      </p:cBhvr>
                                      <p:tavLst>
                                        <p:tav tm="0">
                                          <p:val>
                                            <p:strVal val="4/3*#ppt_w"/>
                                          </p:val>
                                        </p:tav>
                                        <p:tav tm="100000">
                                          <p:val>
                                            <p:strVal val="#ppt_w"/>
                                          </p:val>
                                        </p:tav>
                                      </p:tavLst>
                                    </p:anim>
                                    <p:anim calcmode="lin" valueType="num">
                                      <p:cBhvr>
                                        <p:cTn id="16" dur="3000" fill="hold"/>
                                        <p:tgtEl>
                                          <p:spTgt spid="3379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1 Imagen" descr="Diapositiva28.JPG"/>
          <p:cNvPicPr>
            <a:picLocks noGrp="1" noChangeAspect="1"/>
          </p:cNvPicPr>
          <p:nvPr isPhoto="1"/>
        </p:nvPicPr>
        <p:blipFill>
          <a:blip r:embed="rId2" cstate="print"/>
          <a:srcRect/>
          <a:stretch>
            <a:fillRect/>
          </a:stretch>
        </p:blipFill>
        <p:spPr bwMode="auto">
          <a:xfrm>
            <a:off x="0" y="549275"/>
            <a:ext cx="9144000" cy="5759450"/>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a:stretch>
            <a:fillRect/>
          </a:stretch>
        </p:blipFill>
        <p:spPr bwMode="auto">
          <a:xfrm>
            <a:off x="0" y="404664"/>
            <a:ext cx="4067944" cy="5760640"/>
          </a:xfrm>
          <a:prstGeom prst="rect">
            <a:avLst/>
          </a:prstGeom>
          <a:noFill/>
          <a:ln w="9525">
            <a:noFill/>
            <a:miter lim="800000"/>
            <a:headEnd/>
            <a:tailEnd/>
          </a:ln>
          <a:effectLst>
            <a:outerShdw blurRad="50800" dist="50800" dir="5400000" algn="ctr" rotWithShape="0">
              <a:srgbClr val="FFC000"/>
            </a:outerShdw>
          </a:effectLst>
        </p:spPr>
      </p:pic>
      <p:pic>
        <p:nvPicPr>
          <p:cNvPr id="8" name="Picture 2"/>
          <p:cNvPicPr>
            <a:picLocks noChangeAspect="1" noChangeArrowheads="1"/>
          </p:cNvPicPr>
          <p:nvPr/>
        </p:nvPicPr>
        <p:blipFill>
          <a:blip r:embed="rId3" cstate="print"/>
          <a:srcRect/>
          <a:stretch>
            <a:fillRect/>
          </a:stretch>
        </p:blipFill>
        <p:spPr bwMode="auto">
          <a:xfrm flipH="1">
            <a:off x="5076056" y="476672"/>
            <a:ext cx="4067944" cy="5760640"/>
          </a:xfrm>
          <a:prstGeom prst="rect">
            <a:avLst/>
          </a:prstGeom>
          <a:noFill/>
          <a:ln w="9525">
            <a:noFill/>
            <a:miter lim="800000"/>
            <a:headEnd/>
            <a:tailEnd/>
          </a:ln>
          <a:effectLst>
            <a:outerShdw blurRad="50800" dist="50800" dir="5400000" algn="ctr" rotWithShape="0">
              <a:srgbClr val="FFC000"/>
            </a:outerShdw>
          </a:effectLst>
        </p:spPr>
      </p:pic>
      <p:pic>
        <p:nvPicPr>
          <p:cNvPr id="9" name="1 Imagen" descr="Diapositiva28.JPG"/>
          <p:cNvPicPr>
            <a:picLocks noGrp="1" noChangeAspect="1"/>
          </p:cNvPicPr>
          <p:nvPr isPhoto="1"/>
        </p:nvPicPr>
        <p:blipFill>
          <a:blip r:embed="rId2" cstate="print"/>
          <a:srcRect/>
          <a:stretch>
            <a:fillRect/>
          </a:stretch>
        </p:blipFill>
        <p:spPr bwMode="auto">
          <a:xfrm>
            <a:off x="0" y="548680"/>
            <a:ext cx="9144000" cy="5759450"/>
          </a:xfrm>
          <a:prstGeom prst="rect">
            <a:avLst/>
          </a:prstGeom>
          <a:noFill/>
          <a:ln w="9525">
            <a:noFill/>
            <a:miter lim="800000"/>
            <a:headEnd/>
            <a:tailEnd/>
          </a:ln>
        </p:spPr>
      </p:pic>
      <p:sp>
        <p:nvSpPr>
          <p:cNvPr id="3" name="2 Onda"/>
          <p:cNvSpPr/>
          <p:nvPr/>
        </p:nvSpPr>
        <p:spPr>
          <a:xfrm>
            <a:off x="-34167" y="-315416"/>
            <a:ext cx="9178167" cy="1229816"/>
          </a:xfrm>
          <a:prstGeom prst="wave">
            <a:avLst/>
          </a:prstGeom>
          <a:gradFill>
            <a:gsLst>
              <a:gs pos="37000">
                <a:srgbClr val="FF6600"/>
              </a:gs>
              <a:gs pos="0">
                <a:srgbClr val="FFFF99"/>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rot="10800000">
            <a:off x="-34168" y="5949280"/>
            <a:ext cx="9178167" cy="1296144"/>
          </a:xfrm>
          <a:prstGeom prst="wave">
            <a:avLst/>
          </a:prstGeom>
          <a:gradFill>
            <a:gsLst>
              <a:gs pos="37000">
                <a:srgbClr val="FF6600"/>
              </a:gs>
              <a:gs pos="0">
                <a:srgbClr val="FFFF99"/>
              </a:gs>
              <a:gs pos="6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xit" presetSubtype="2" fill="hold"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1+ppt_w/2"/>
                                          </p:val>
                                        </p:tav>
                                      </p:tavLst>
                                    </p:anim>
                                    <p:anim calcmode="lin" valueType="num">
                                      <p:cBhvr additive="base">
                                        <p:cTn id="10" dur="3000"/>
                                        <p:tgtEl>
                                          <p:spTgt spid="5"/>
                                        </p:tgtEl>
                                        <p:attrNameLst>
                                          <p:attrName>ppt_y</p:attrName>
                                        </p:attrNameLst>
                                      </p:cBhvr>
                                      <p:tavLst>
                                        <p:tav tm="0">
                                          <p:val>
                                            <p:strVal val="ppt_y"/>
                                          </p:val>
                                        </p:tav>
                                        <p:tav tm="100000">
                                          <p:val>
                                            <p:strVal val="ppt_y"/>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2" presetClass="exit" presetSubtype="8" fill="hold" nodeType="withEffect">
                                  <p:stCondLst>
                                    <p:cond delay="0"/>
                                  </p:stCondLst>
                                  <p:childTnLst>
                                    <p:anim calcmode="lin" valueType="num">
                                      <p:cBhvr additive="base">
                                        <p:cTn id="17" dur="3000"/>
                                        <p:tgtEl>
                                          <p:spTgt spid="8"/>
                                        </p:tgtEl>
                                        <p:attrNameLst>
                                          <p:attrName>ppt_x</p:attrName>
                                        </p:attrNameLst>
                                      </p:cBhvr>
                                      <p:tavLst>
                                        <p:tav tm="0">
                                          <p:val>
                                            <p:strVal val="ppt_x"/>
                                          </p:val>
                                        </p:tav>
                                        <p:tav tm="100000">
                                          <p:val>
                                            <p:strVal val="0-ppt_w/2"/>
                                          </p:val>
                                        </p:tav>
                                      </p:tavLst>
                                    </p:anim>
                                    <p:anim calcmode="lin" valueType="num">
                                      <p:cBhvr additive="base">
                                        <p:cTn id="18" dur="3000"/>
                                        <p:tgtEl>
                                          <p:spTgt spid="8"/>
                                        </p:tgtEl>
                                        <p:attrNameLst>
                                          <p:attrName>ppt_y</p:attrName>
                                        </p:attrNameLst>
                                      </p:cBhvr>
                                      <p:tavLst>
                                        <p:tav tm="0">
                                          <p:val>
                                            <p:strVal val="ppt_y"/>
                                          </p:val>
                                        </p:tav>
                                        <p:tav tm="100000">
                                          <p:val>
                                            <p:strVal val="ppt_y"/>
                                          </p:val>
                                        </p:tav>
                                      </p:tavLst>
                                    </p:anim>
                                    <p:set>
                                      <p:cBhvr>
                                        <p:cTn id="19"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Diapositiva3.JPG"/>
          <p:cNvPicPr>
            <a:picLocks noGrp="1" noChangeAspect="1"/>
          </p:cNvPicPr>
          <p:nvPr isPhoto="1"/>
        </p:nvPicPr>
        <p:blipFill>
          <a:blip r:embed="rId2" cstate="print"/>
          <a:srcRect/>
          <a:stretch>
            <a:fillRect/>
          </a:stretch>
        </p:blipFill>
        <p:spPr bwMode="auto">
          <a:xfrm>
            <a:off x="0" y="332656"/>
            <a:ext cx="9144000" cy="6020519"/>
          </a:xfrm>
          <a:prstGeom prst="rect">
            <a:avLst/>
          </a:prstGeom>
          <a:noFill/>
          <a:ln w="9525">
            <a:noFill/>
            <a:miter lim="800000"/>
            <a:headEnd/>
            <a:tailEnd/>
          </a:ln>
        </p:spPr>
      </p:pic>
      <p:sp>
        <p:nvSpPr>
          <p:cNvPr id="5" name="4 Forma libre"/>
          <p:cNvSpPr/>
          <p:nvPr/>
        </p:nvSpPr>
        <p:spPr>
          <a:xfrm rot="16200000" flipH="1" flipV="1">
            <a:off x="3739728" y="935183"/>
            <a:ext cx="6020519" cy="4788024"/>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44000"/>
              <a:lum bright="10000" contrast="40000"/>
            </a:blip>
            <a:srcRect/>
            <a:stretch>
              <a:fillRect/>
            </a:stretch>
          </a:blipFill>
          <a:ln w="635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Forma libre"/>
          <p:cNvSpPr/>
          <p:nvPr/>
        </p:nvSpPr>
        <p:spPr>
          <a:xfrm rot="5400000" flipV="1">
            <a:off x="-616248" y="948903"/>
            <a:ext cx="6020519" cy="4788024"/>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3977527">
                <a:moveTo>
                  <a:pt x="0" y="0"/>
                </a:moveTo>
                <a:lnTo>
                  <a:pt x="9144000" y="0"/>
                </a:lnTo>
                <a:lnTo>
                  <a:pt x="9144000" y="3789040"/>
                </a:lnTo>
                <a:cubicBezTo>
                  <a:pt x="7943530" y="3977527"/>
                  <a:pt x="6804176" y="3961157"/>
                  <a:pt x="5129213" y="3900488"/>
                </a:cubicBezTo>
                <a:cubicBezTo>
                  <a:pt x="3107979" y="3742468"/>
                  <a:pt x="2341141" y="3642311"/>
                  <a:pt x="0" y="3861048"/>
                </a:cubicBezTo>
                <a:lnTo>
                  <a:pt x="0" y="0"/>
                </a:lnTo>
                <a:close/>
              </a:path>
            </a:pathLst>
          </a:custGeom>
          <a:blipFill dpi="0" rotWithShape="1">
            <a:blip r:embed="rId3" cstate="print">
              <a:alphaModFix amt="44000"/>
              <a:lum bright="10000" contrast="40000"/>
            </a:blip>
            <a:srcRect/>
            <a:stretch>
              <a:fillRect/>
            </a:stretch>
          </a:blipFill>
          <a:ln w="635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threeP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Forma libre"/>
          <p:cNvSpPr/>
          <p:nvPr/>
        </p:nvSpPr>
        <p:spPr>
          <a:xfrm>
            <a:off x="0" y="-99392"/>
            <a:ext cx="9144000" cy="93610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51000">
                <a:srgbClr val="0000FF">
                  <a:lumMod val="79000"/>
                  <a:lumOff val="21000"/>
                </a:srgbClr>
              </a:gs>
              <a:gs pos="80000">
                <a:srgbClr val="002060">
                  <a:lumMod val="75000"/>
                </a:srgbClr>
              </a:gs>
              <a:gs pos="0">
                <a:srgbClr val="FFC000"/>
              </a:gs>
              <a:gs pos="0">
                <a:schemeClr val="bg2">
                  <a:lumMod val="20000"/>
                  <a:lumOff val="80000"/>
                </a:scheme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6021286"/>
            <a:ext cx="9144000" cy="93610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51000">
                <a:srgbClr val="0000FF">
                  <a:lumMod val="79000"/>
                  <a:lumOff val="21000"/>
                </a:srgbClr>
              </a:gs>
              <a:gs pos="80000">
                <a:srgbClr val="002060">
                  <a:lumMod val="75000"/>
                </a:srgbClr>
              </a:gs>
              <a:gs pos="0">
                <a:srgbClr val="FFC000"/>
              </a:gs>
              <a:gs pos="0">
                <a:schemeClr val="bg2">
                  <a:lumMod val="20000"/>
                  <a:lumOff val="80000"/>
                </a:schemeClr>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0-ppt_w/2"/>
                                          </p:val>
                                        </p:tav>
                                      </p:tavLst>
                                    </p:anim>
                                    <p:anim calcmode="lin" valueType="num">
                                      <p:cBhvr additive="base">
                                        <p:cTn id="11" dur="3000"/>
                                        <p:tgtEl>
                                          <p:spTgt spid="7"/>
                                        </p:tgtEl>
                                        <p:attrNameLst>
                                          <p:attrName>ppt_y</p:attrName>
                                        </p:attrNameLst>
                                      </p:cBhvr>
                                      <p:tavLst>
                                        <p:tav tm="0">
                                          <p:val>
                                            <p:strVal val="ppt_y"/>
                                          </p:val>
                                        </p:tav>
                                        <p:tav tm="100000">
                                          <p:val>
                                            <p:strVal val="ppt_y"/>
                                          </p:val>
                                        </p:tav>
                                      </p:tavLst>
                                    </p:anim>
                                    <p:set>
                                      <p:cBhvr>
                                        <p:cTn id="12" dur="1" fill="hold">
                                          <p:stCondLst>
                                            <p:cond delay="2999"/>
                                          </p:stCondLst>
                                        </p:cTn>
                                        <p:tgtEl>
                                          <p:spTgt spid="7"/>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9698"/>
                                        </p:tgtEl>
                                        <p:attrNameLst>
                                          <p:attrName>style.visibility</p:attrName>
                                        </p:attrNameLst>
                                      </p:cBhvr>
                                      <p:to>
                                        <p:strVal val="visible"/>
                                      </p:to>
                                    </p:set>
                                    <p:anim calcmode="lin" valueType="num">
                                      <p:cBhvr>
                                        <p:cTn id="15" dur="3000" fill="hold"/>
                                        <p:tgtEl>
                                          <p:spTgt spid="29698"/>
                                        </p:tgtEl>
                                        <p:attrNameLst>
                                          <p:attrName>ppt_w</p:attrName>
                                        </p:attrNameLst>
                                      </p:cBhvr>
                                      <p:tavLst>
                                        <p:tav tm="0">
                                          <p:val>
                                            <p:strVal val="4/3*#ppt_w"/>
                                          </p:val>
                                        </p:tav>
                                        <p:tav tm="100000">
                                          <p:val>
                                            <p:strVal val="#ppt_w"/>
                                          </p:val>
                                        </p:tav>
                                      </p:tavLst>
                                    </p:anim>
                                    <p:anim calcmode="lin" valueType="num">
                                      <p:cBhvr>
                                        <p:cTn id="16" dur="3000" fill="hold"/>
                                        <p:tgtEl>
                                          <p:spTgt spid="2969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Diapositiva32.JPG"/>
          <p:cNvPicPr>
            <a:picLocks noGrp="1" noChangeAspect="1"/>
          </p:cNvPicPr>
          <p:nvPr isPhoto="1"/>
        </p:nvPicPr>
        <p:blipFill>
          <a:blip r:embed="rId2" cstate="print"/>
          <a:srcRect/>
          <a:stretch>
            <a:fillRect/>
          </a:stretch>
        </p:blipFill>
        <p:spPr bwMode="auto">
          <a:xfrm>
            <a:off x="0" y="404664"/>
            <a:ext cx="9144000" cy="5904061"/>
          </a:xfrm>
          <a:prstGeom prst="rect">
            <a:avLst/>
          </a:prstGeom>
          <a:noFill/>
          <a:ln w="9525">
            <a:noFill/>
            <a:miter lim="800000"/>
            <a:headEnd/>
            <a:tailEnd/>
          </a:ln>
        </p:spPr>
      </p:pic>
      <p:pic>
        <p:nvPicPr>
          <p:cNvPr id="5" name="Picture 2"/>
          <p:cNvPicPr>
            <a:picLocks noChangeAspect="1" noChangeArrowheads="1"/>
          </p:cNvPicPr>
          <p:nvPr/>
        </p:nvPicPr>
        <p:blipFill>
          <a:blip r:embed="rId3" cstate="print">
            <a:lum contrast="40000"/>
            <a:extLst>
              <a:ext uri="{28A0092B-C50C-407E-A947-70E740481C1C}">
                <a14:useLocalDpi xmlns="" xmlns:a14="http://schemas.microsoft.com/office/drawing/2010/main" val="0"/>
              </a:ext>
            </a:extLst>
          </a:blip>
          <a:srcRect l="3567" r="50772"/>
          <a:stretch>
            <a:fillRect/>
          </a:stretch>
        </p:blipFill>
        <p:spPr bwMode="auto">
          <a:xfrm flipH="1">
            <a:off x="4499992" y="1124744"/>
            <a:ext cx="4644008" cy="4680520"/>
          </a:xfrm>
          <a:prstGeom prst="moon">
            <a:avLst>
              <a:gd name="adj" fmla="val 36016"/>
            </a:avLst>
          </a:prstGeom>
          <a:gradFill>
            <a:gsLst>
              <a:gs pos="73000">
                <a:srgbClr val="FF0000">
                  <a:alpha val="31000"/>
                </a:srgbClr>
              </a:gs>
              <a:gs pos="15000">
                <a:srgbClr val="00CC00">
                  <a:lumMod val="0"/>
                  <a:alpha val="24000"/>
                </a:srgbClr>
              </a:gs>
              <a:gs pos="47000">
                <a:srgbClr val="FF0000">
                  <a:alpha val="18000"/>
                </a:srgbClr>
              </a:gs>
            </a:gsLst>
            <a:path path="circle">
              <a:fillToRect l="50000" t="50000" r="50000" b="50000"/>
            </a:path>
          </a:gradFill>
          <a:ln>
            <a:solidFill>
              <a:srgbClr val="FF0000"/>
            </a:solidFill>
          </a:ln>
          <a:effectLst>
            <a:outerShdw blurRad="50800" dist="50800" dir="5400000" algn="ctr" rotWithShape="0">
              <a:srgbClr val="FFFF00"/>
            </a:outerShdw>
          </a:effectLst>
          <a:scene3d>
            <a:camera prst="orthographicFront"/>
            <a:lightRig rig="threePt" dir="t">
              <a:rot lat="0" lon="0" rev="3000000"/>
            </a:lightRig>
          </a:scene3d>
          <a:sp3d prstMaterial="softEdge">
            <a:bevelT w="152400" h="50800" prst="softRound"/>
          </a:sp3d>
          <a:extLst/>
        </p:spPr>
      </p:pic>
      <p:pic>
        <p:nvPicPr>
          <p:cNvPr id="8" name="Picture 2"/>
          <p:cNvPicPr>
            <a:picLocks noChangeAspect="1" noChangeArrowheads="1"/>
          </p:cNvPicPr>
          <p:nvPr/>
        </p:nvPicPr>
        <p:blipFill>
          <a:blip r:embed="rId3" cstate="print">
            <a:lum contrast="40000"/>
            <a:extLst>
              <a:ext uri="{28A0092B-C50C-407E-A947-70E740481C1C}">
                <a14:useLocalDpi xmlns="" xmlns:a14="http://schemas.microsoft.com/office/drawing/2010/main" val="0"/>
              </a:ext>
            </a:extLst>
          </a:blip>
          <a:srcRect l="3567" r="50772"/>
          <a:stretch>
            <a:fillRect/>
          </a:stretch>
        </p:blipFill>
        <p:spPr bwMode="auto">
          <a:xfrm>
            <a:off x="0" y="1124744"/>
            <a:ext cx="4644008" cy="4752528"/>
          </a:xfrm>
          <a:prstGeom prst="moon">
            <a:avLst>
              <a:gd name="adj" fmla="val 36016"/>
            </a:avLst>
          </a:prstGeom>
          <a:gradFill>
            <a:gsLst>
              <a:gs pos="73000">
                <a:srgbClr val="FF0000">
                  <a:alpha val="31000"/>
                </a:srgbClr>
              </a:gs>
              <a:gs pos="15000">
                <a:srgbClr val="00CC00">
                  <a:lumMod val="0"/>
                  <a:alpha val="24000"/>
                </a:srgbClr>
              </a:gs>
              <a:gs pos="47000">
                <a:srgbClr val="FF0000">
                  <a:alpha val="18000"/>
                </a:srgbClr>
              </a:gs>
            </a:gsLst>
            <a:path path="circle">
              <a:fillToRect l="50000" t="50000" r="50000" b="50000"/>
            </a:path>
          </a:gradFill>
          <a:ln>
            <a:solidFill>
              <a:srgbClr val="FF0000"/>
            </a:solidFill>
          </a:ln>
          <a:effectLst>
            <a:outerShdw blurRad="50800" dist="50800" dir="5400000" algn="ctr" rotWithShape="0">
              <a:srgbClr val="FFFF00"/>
            </a:outerShdw>
          </a:effectLst>
          <a:scene3d>
            <a:camera prst="orthographicFront"/>
            <a:lightRig rig="threePt" dir="t"/>
          </a:scene3d>
          <a:sp3d prstMaterial="softEdge">
            <a:bevelT w="152400" h="50800" prst="softRound"/>
          </a:sp3d>
          <a:extLst/>
        </p:spPr>
      </p:pic>
      <p:pic>
        <p:nvPicPr>
          <p:cNvPr id="9" name="1 Imagen" descr="Diapositiva32.JPG"/>
          <p:cNvPicPr>
            <a:picLocks noGrp="1" noChangeAspect="1"/>
          </p:cNvPicPr>
          <p:nvPr isPhoto="1"/>
        </p:nvPicPr>
        <p:blipFill>
          <a:blip r:embed="rId2" cstate="print"/>
          <a:srcRect/>
          <a:stretch>
            <a:fillRect/>
          </a:stretch>
        </p:blipFill>
        <p:spPr bwMode="auto">
          <a:xfrm>
            <a:off x="0" y="476672"/>
            <a:ext cx="9144000" cy="5903466"/>
          </a:xfrm>
          <a:prstGeom prst="rect">
            <a:avLst/>
          </a:prstGeom>
          <a:noFill/>
          <a:ln w="9525">
            <a:noFill/>
            <a:miter lim="800000"/>
            <a:headEnd/>
            <a:tailEnd/>
          </a:ln>
        </p:spPr>
      </p:pic>
      <p:sp>
        <p:nvSpPr>
          <p:cNvPr id="6" name="5 Forma libre"/>
          <p:cNvSpPr/>
          <p:nvPr/>
        </p:nvSpPr>
        <p:spPr>
          <a:xfrm>
            <a:off x="0" y="-171399"/>
            <a:ext cx="9144000" cy="10081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1000">
                <a:srgbClr val="C00000">
                  <a:lumMod val="63000"/>
                </a:srgbClr>
              </a:gs>
              <a:gs pos="37000">
                <a:srgbClr val="FF6600"/>
              </a:gs>
              <a:gs pos="0">
                <a:srgbClr val="FFFF99">
                  <a:lumMod val="72000"/>
                </a:srgbClr>
              </a:gs>
              <a:gs pos="8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rot="10800000">
            <a:off x="0" y="5949279"/>
            <a:ext cx="9144000" cy="108011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1000">
                <a:srgbClr val="C00000">
                  <a:lumMod val="63000"/>
                </a:srgbClr>
              </a:gs>
              <a:gs pos="37000">
                <a:srgbClr val="FF6600"/>
              </a:gs>
              <a:gs pos="0">
                <a:srgbClr val="FFFF99">
                  <a:lumMod val="72000"/>
                </a:srgbClr>
              </a:gs>
              <a:gs pos="8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6" presetClass="entr" presetSubtype="1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ircle(in)">
                                      <p:cBhvr>
                                        <p:cTn id="21" dur="3000"/>
                                        <p:tgtEl>
                                          <p:spTgt spid="8"/>
                                        </p:tgtEl>
                                      </p:cBhvr>
                                    </p:animEffect>
                                  </p:childTnLst>
                                </p:cTn>
                              </p:par>
                              <p:par>
                                <p:cTn id="22" presetID="23" presetClass="entr" presetSubtype="288" fill="hold" nodeType="withEffect">
                                  <p:stCondLst>
                                    <p:cond delay="0"/>
                                  </p:stCondLst>
                                  <p:childTnLst>
                                    <p:set>
                                      <p:cBhvr>
                                        <p:cTn id="23" dur="1" fill="hold">
                                          <p:stCondLst>
                                            <p:cond delay="0"/>
                                          </p:stCondLst>
                                        </p:cTn>
                                        <p:tgtEl>
                                          <p:spTgt spid="38914"/>
                                        </p:tgtEl>
                                        <p:attrNameLst>
                                          <p:attrName>style.visibility</p:attrName>
                                        </p:attrNameLst>
                                      </p:cBhvr>
                                      <p:to>
                                        <p:strVal val="visible"/>
                                      </p:to>
                                    </p:set>
                                    <p:anim calcmode="lin" valueType="num">
                                      <p:cBhvr>
                                        <p:cTn id="24" dur="3000" fill="hold"/>
                                        <p:tgtEl>
                                          <p:spTgt spid="38914"/>
                                        </p:tgtEl>
                                        <p:attrNameLst>
                                          <p:attrName>ppt_w</p:attrName>
                                        </p:attrNameLst>
                                      </p:cBhvr>
                                      <p:tavLst>
                                        <p:tav tm="0">
                                          <p:val>
                                            <p:strVal val="4/3*#ppt_w"/>
                                          </p:val>
                                        </p:tav>
                                        <p:tav tm="100000">
                                          <p:val>
                                            <p:strVal val="#ppt_w"/>
                                          </p:val>
                                        </p:tav>
                                      </p:tavLst>
                                    </p:anim>
                                    <p:anim calcmode="lin" valueType="num">
                                      <p:cBhvr>
                                        <p:cTn id="25" dur="3000" fill="hold"/>
                                        <p:tgtEl>
                                          <p:spTgt spid="3891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2" presetClass="exit" presetSubtype="8" fill="hold" nodeType="afterEffect">
                                  <p:stCondLst>
                                    <p:cond delay="0"/>
                                  </p:stCondLst>
                                  <p:childTnLst>
                                    <p:anim calcmode="lin" valueType="num">
                                      <p:cBhvr additive="base">
                                        <p:cTn id="28" dur="3000"/>
                                        <p:tgtEl>
                                          <p:spTgt spid="5"/>
                                        </p:tgtEl>
                                        <p:attrNameLst>
                                          <p:attrName>ppt_x</p:attrName>
                                        </p:attrNameLst>
                                      </p:cBhvr>
                                      <p:tavLst>
                                        <p:tav tm="0">
                                          <p:val>
                                            <p:strVal val="ppt_x"/>
                                          </p:val>
                                        </p:tav>
                                        <p:tav tm="100000">
                                          <p:val>
                                            <p:strVal val="0-ppt_w/2"/>
                                          </p:val>
                                        </p:tav>
                                      </p:tavLst>
                                    </p:anim>
                                    <p:anim calcmode="lin" valueType="num">
                                      <p:cBhvr additive="base">
                                        <p:cTn id="29" dur="3000"/>
                                        <p:tgtEl>
                                          <p:spTgt spid="5"/>
                                        </p:tgtEl>
                                        <p:attrNameLst>
                                          <p:attrName>ppt_y</p:attrName>
                                        </p:attrNameLst>
                                      </p:cBhvr>
                                      <p:tavLst>
                                        <p:tav tm="0">
                                          <p:val>
                                            <p:strVal val="ppt_y"/>
                                          </p:val>
                                        </p:tav>
                                        <p:tav tm="100000">
                                          <p:val>
                                            <p:strVal val="ppt_y"/>
                                          </p:val>
                                        </p:tav>
                                      </p:tavLst>
                                    </p:anim>
                                    <p:set>
                                      <p:cBhvr>
                                        <p:cTn id="30" dur="1" fill="hold">
                                          <p:stCondLst>
                                            <p:cond delay="2999"/>
                                          </p:stCondLst>
                                        </p:cTn>
                                        <p:tgtEl>
                                          <p:spTgt spid="5"/>
                                        </p:tgtEl>
                                        <p:attrNameLst>
                                          <p:attrName>style.visibility</p:attrName>
                                        </p:attrNameLst>
                                      </p:cBhvr>
                                      <p:to>
                                        <p:strVal val="hidden"/>
                                      </p:to>
                                    </p:set>
                                  </p:childTnLst>
                                </p:cTn>
                              </p:par>
                              <p:par>
                                <p:cTn id="31" presetID="2" presetClass="exit" presetSubtype="2" fill="hold" nodeType="withEffect">
                                  <p:stCondLst>
                                    <p:cond delay="0"/>
                                  </p:stCondLst>
                                  <p:childTnLst>
                                    <p:anim calcmode="lin" valueType="num">
                                      <p:cBhvr additive="base">
                                        <p:cTn id="32" dur="3000"/>
                                        <p:tgtEl>
                                          <p:spTgt spid="8"/>
                                        </p:tgtEl>
                                        <p:attrNameLst>
                                          <p:attrName>ppt_x</p:attrName>
                                        </p:attrNameLst>
                                      </p:cBhvr>
                                      <p:tavLst>
                                        <p:tav tm="0">
                                          <p:val>
                                            <p:strVal val="ppt_x"/>
                                          </p:val>
                                        </p:tav>
                                        <p:tav tm="100000">
                                          <p:val>
                                            <p:strVal val="1+ppt_w/2"/>
                                          </p:val>
                                        </p:tav>
                                      </p:tavLst>
                                    </p:anim>
                                    <p:anim calcmode="lin" valueType="num">
                                      <p:cBhvr additive="base">
                                        <p:cTn id="33" dur="3000"/>
                                        <p:tgtEl>
                                          <p:spTgt spid="8"/>
                                        </p:tgtEl>
                                        <p:attrNameLst>
                                          <p:attrName>ppt_y</p:attrName>
                                        </p:attrNameLst>
                                      </p:cBhvr>
                                      <p:tavLst>
                                        <p:tav tm="0">
                                          <p:val>
                                            <p:strVal val="ppt_y"/>
                                          </p:val>
                                        </p:tav>
                                        <p:tav tm="100000">
                                          <p:val>
                                            <p:strVal val="ppt_y"/>
                                          </p:val>
                                        </p:tav>
                                      </p:tavLst>
                                    </p:anim>
                                    <p:set>
                                      <p:cBhvr>
                                        <p:cTn id="34"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A MEDIA LUZ..jpg"/>
          <p:cNvPicPr>
            <a:picLocks noGrp="1" noChangeAspect="1"/>
          </p:cNvPicPr>
          <p:nvPr isPhoto="1"/>
        </p:nvPicPr>
        <p:blipFill>
          <a:blip r:embed="rId2" cstate="print">
            <a:lum/>
          </a:blip>
          <a:stretch>
            <a:fillRect/>
          </a:stretch>
        </p:blipFill>
        <p:spPr>
          <a:xfrm>
            <a:off x="0" y="0"/>
            <a:ext cx="9144000" cy="6858000"/>
          </a:xfrm>
          <a:prstGeom prst="rect">
            <a:avLst/>
          </a:prstGeom>
          <a:noFill/>
          <a:ln>
            <a:noFill/>
          </a:ln>
        </p:spPr>
      </p:pic>
      <p:sp>
        <p:nvSpPr>
          <p:cNvPr id="2" name="1 Rectángulo"/>
          <p:cNvSpPr/>
          <p:nvPr/>
        </p:nvSpPr>
        <p:spPr>
          <a:xfrm>
            <a:off x="323528" y="692696"/>
            <a:ext cx="8493445" cy="4401205"/>
          </a:xfrm>
          <a:prstGeom prst="rect">
            <a:avLst/>
          </a:prstGeom>
        </p:spPr>
        <p:txBody>
          <a:bodyPr wrap="square">
            <a:spAutoFit/>
            <a:scene3d>
              <a:camera prst="obliqueBottomLeft"/>
              <a:lightRig rig="threePt" dir="t"/>
            </a:scene3d>
            <a:sp3d extrusionH="25400">
              <a:extrusionClr>
                <a:srgbClr val="00FFFF"/>
              </a:extrusionClr>
              <a:contourClr>
                <a:schemeClr val="bg2">
                  <a:lumMod val="50000"/>
                </a:schemeClr>
              </a:contourClr>
            </a:sp3d>
          </a:bodyPr>
          <a:lstStyle/>
          <a:p>
            <a:pPr algn="ctr"/>
            <a:r>
              <a:rPr lang="es-ES" sz="1400" dirty="0">
                <a:gradFill flip="none" rotWithShape="1">
                  <a:gsLst>
                    <a:gs pos="39999">
                      <a:srgbClr val="85C2FF"/>
                    </a:gs>
                    <a:gs pos="70000">
                      <a:srgbClr val="C4D6EB"/>
                    </a:gs>
                    <a:gs pos="100000">
                      <a:schemeClr val="accent1">
                        <a:lumMod val="20000"/>
                        <a:lumOff val="80000"/>
                      </a:schemeClr>
                    </a:gs>
                  </a:gsLst>
                  <a:lin ang="16200000" scaled="1"/>
                  <a:tileRect/>
                </a:gradFill>
                <a:effectLst>
                  <a:glow rad="101600">
                    <a:schemeClr val="bg2">
                      <a:lumMod val="50000"/>
                      <a:alpha val="60000"/>
                    </a:schemeClr>
                  </a:glow>
                </a:effectLst>
                <a:latin typeface="Arial Black" panose="020B0A04020102020204" pitchFamily="34" charset="0"/>
              </a:rPr>
              <a:t>El ser humano siempre ha intentado a través de diversas disciplinas como la filosofía, psicología, sociología, metafísica, antropología, biología, etc. obtener cierta luz para su vida, así como plantearse interrogantes acerca del propósito de su existencia, de la identidad del “yo personal”, es decir, plantearse ¿quién soy?; de los procesos mentales que involucran su comportamiento y la forma de reaccionar frente a diversas circunstancias, de la evolución biológica de nuestra especie, d</a:t>
            </a:r>
            <a:r>
              <a:rPr lang="es-PE" sz="1400" dirty="0">
                <a:gradFill flip="none" rotWithShape="1">
                  <a:gsLst>
                    <a:gs pos="39999">
                      <a:srgbClr val="85C2FF"/>
                    </a:gs>
                    <a:gs pos="70000">
                      <a:srgbClr val="C4D6EB"/>
                    </a:gs>
                    <a:gs pos="100000">
                      <a:schemeClr val="accent1">
                        <a:lumMod val="20000"/>
                        <a:lumOff val="80000"/>
                      </a:schemeClr>
                    </a:gs>
                  </a:gsLst>
                  <a:lin ang="16200000" scaled="1"/>
                  <a:tileRect/>
                </a:gradFill>
                <a:effectLst>
                  <a:glow rad="101600">
                    <a:schemeClr val="bg2">
                      <a:lumMod val="50000"/>
                      <a:alpha val="60000"/>
                    </a:schemeClr>
                  </a:glow>
                </a:effectLst>
                <a:latin typeface="Arial Black" panose="020B0A04020102020204" pitchFamily="34" charset="0"/>
              </a:rPr>
              <a:t>el desarrollo y los modos de vida de pueblos que han desaparecido y la diversidad de expresiones culturales y lingüísticas que caracterizan a la humanidad, así como de intentar dar una explicación racional de la realidad social a través de las complejas estructuras que la componen y como éstas confluyen con la economía.</a:t>
            </a:r>
            <a:endParaRPr lang="es-ES" sz="1400" dirty="0">
              <a:gradFill flip="none" rotWithShape="1">
                <a:gsLst>
                  <a:gs pos="39999">
                    <a:srgbClr val="85C2FF"/>
                  </a:gs>
                  <a:gs pos="70000">
                    <a:srgbClr val="C4D6EB"/>
                  </a:gs>
                  <a:gs pos="100000">
                    <a:schemeClr val="accent1">
                      <a:lumMod val="20000"/>
                      <a:lumOff val="80000"/>
                    </a:schemeClr>
                  </a:gs>
                </a:gsLst>
                <a:lin ang="16200000" scaled="1"/>
                <a:tileRect/>
              </a:gradFill>
              <a:effectLst>
                <a:glow rad="101600">
                  <a:schemeClr val="bg2">
                    <a:lumMod val="50000"/>
                    <a:alpha val="60000"/>
                  </a:schemeClr>
                </a:glow>
              </a:effectLst>
              <a:latin typeface="Arial Black" panose="020B0A04020102020204" pitchFamily="34" charset="0"/>
            </a:endParaRPr>
          </a:p>
          <a:p>
            <a:pPr algn="ctr"/>
            <a:r>
              <a:rPr lang="es-PE" sz="1400" dirty="0">
                <a:gradFill flip="none" rotWithShape="1">
                  <a:gsLst>
                    <a:gs pos="39999">
                      <a:srgbClr val="85C2FF"/>
                    </a:gs>
                    <a:gs pos="70000">
                      <a:srgbClr val="C4D6EB"/>
                    </a:gs>
                    <a:gs pos="100000">
                      <a:schemeClr val="accent1">
                        <a:lumMod val="20000"/>
                        <a:lumOff val="80000"/>
                      </a:schemeClr>
                    </a:gs>
                  </a:gsLst>
                  <a:lin ang="16200000" scaled="1"/>
                  <a:tileRect/>
                </a:gradFill>
                <a:effectLst>
                  <a:glow rad="101600">
                    <a:schemeClr val="bg2">
                      <a:lumMod val="50000"/>
                      <a:alpha val="60000"/>
                    </a:schemeClr>
                  </a:glow>
                </a:effectLst>
                <a:latin typeface="Arial Black" panose="020B0A04020102020204" pitchFamily="34" charset="0"/>
              </a:rPr>
              <a:t>Sin embargo, cabe la pregunta ¿será este tipo de luz de conocimiento suficiente para que el hombre tenga un conocimiento integral de la especie humana?</a:t>
            </a:r>
            <a:endParaRPr lang="es-ES" sz="1400" dirty="0">
              <a:gradFill flip="none" rotWithShape="1">
                <a:gsLst>
                  <a:gs pos="39999">
                    <a:srgbClr val="85C2FF"/>
                  </a:gs>
                  <a:gs pos="70000">
                    <a:srgbClr val="C4D6EB"/>
                  </a:gs>
                  <a:gs pos="100000">
                    <a:schemeClr val="accent1">
                      <a:lumMod val="20000"/>
                      <a:lumOff val="80000"/>
                    </a:schemeClr>
                  </a:gs>
                </a:gsLst>
                <a:lin ang="16200000" scaled="1"/>
                <a:tileRect/>
              </a:gradFill>
              <a:effectLst>
                <a:glow rad="101600">
                  <a:schemeClr val="bg2">
                    <a:lumMod val="50000"/>
                    <a:alpha val="60000"/>
                  </a:schemeClr>
                </a:glow>
              </a:effectLst>
              <a:latin typeface="Arial Black" panose="020B0A04020102020204" pitchFamily="34" charset="0"/>
            </a:endParaRPr>
          </a:p>
          <a:p>
            <a:pPr algn="ctr"/>
            <a:r>
              <a:rPr lang="es-PE" sz="1400" dirty="0">
                <a:gradFill flip="none" rotWithShape="1">
                  <a:gsLst>
                    <a:gs pos="39999">
                      <a:srgbClr val="85C2FF"/>
                    </a:gs>
                    <a:gs pos="70000">
                      <a:srgbClr val="C4D6EB"/>
                    </a:gs>
                    <a:gs pos="100000">
                      <a:schemeClr val="accent1">
                        <a:lumMod val="20000"/>
                        <a:lumOff val="80000"/>
                      </a:schemeClr>
                    </a:gs>
                  </a:gsLst>
                  <a:lin ang="16200000" scaled="1"/>
                  <a:tileRect/>
                </a:gradFill>
                <a:effectLst>
                  <a:glow rad="101600">
                    <a:schemeClr val="bg2">
                      <a:lumMod val="50000"/>
                      <a:alpha val="60000"/>
                    </a:schemeClr>
                  </a:glow>
                </a:effectLst>
                <a:latin typeface="Arial Black" panose="020B0A04020102020204" pitchFamily="34" charset="0"/>
              </a:rPr>
              <a:t>Amado lector, la Biblia, siendo la Palabra de Dios revelada al hombre a través del Espíritu Santo, contiene todo el conocimiento que muchas de las disciplinas mencionadas han venido a descubrir muchos siglos después de que la Biblia fuera escrita por los hombres santos de Dios, además, en las Sagradas Escrituras, Ud. encontrará conocimientos que ninguna disciplina humana le puede dar, ya que Dios conoce lo profundo del corazón del hombre, lo escudriña y sabe </a:t>
            </a:r>
            <a:r>
              <a:rPr lang="es-PE" sz="1400" dirty="0" smtClean="0">
                <a:gradFill flip="none" rotWithShape="1">
                  <a:gsLst>
                    <a:gs pos="39999">
                      <a:srgbClr val="85C2FF"/>
                    </a:gs>
                    <a:gs pos="70000">
                      <a:srgbClr val="C4D6EB"/>
                    </a:gs>
                    <a:gs pos="100000">
                      <a:schemeClr val="accent1">
                        <a:lumMod val="20000"/>
                        <a:lumOff val="80000"/>
                      </a:schemeClr>
                    </a:gs>
                  </a:gsLst>
                  <a:lin ang="16200000" scaled="1"/>
                  <a:tileRect/>
                </a:gradFill>
                <a:effectLst>
                  <a:glow rad="101600">
                    <a:schemeClr val="bg2">
                      <a:lumMod val="50000"/>
                      <a:alpha val="60000"/>
                    </a:schemeClr>
                  </a:glow>
                </a:effectLst>
                <a:latin typeface="Arial Black" panose="020B0A04020102020204" pitchFamily="34" charset="0"/>
              </a:rPr>
              <a:t>cuales </a:t>
            </a:r>
            <a:r>
              <a:rPr lang="es-PE" sz="1400" dirty="0">
                <a:gradFill flip="none" rotWithShape="1">
                  <a:gsLst>
                    <a:gs pos="39999">
                      <a:srgbClr val="85C2FF"/>
                    </a:gs>
                    <a:gs pos="70000">
                      <a:srgbClr val="C4D6EB"/>
                    </a:gs>
                    <a:gs pos="100000">
                      <a:schemeClr val="accent1">
                        <a:lumMod val="20000"/>
                        <a:lumOff val="80000"/>
                      </a:schemeClr>
                    </a:gs>
                  </a:gsLst>
                  <a:lin ang="16200000" scaled="1"/>
                  <a:tileRect/>
                </a:gradFill>
                <a:effectLst>
                  <a:glow rad="101600">
                    <a:schemeClr val="bg2">
                      <a:lumMod val="50000"/>
                      <a:alpha val="60000"/>
                    </a:schemeClr>
                  </a:glow>
                </a:effectLst>
                <a:latin typeface="Arial Black" panose="020B0A04020102020204" pitchFamily="34" charset="0"/>
              </a:rPr>
              <a:t>son su verdaderas motivaciones, conoce sus fortalezas y debilidades, porque ÉL ha sido quién lo ha creado.</a:t>
            </a:r>
            <a:endParaRPr lang="es-ES" sz="1400" dirty="0">
              <a:gradFill flip="none" rotWithShape="1">
                <a:gsLst>
                  <a:gs pos="39999">
                    <a:srgbClr val="85C2FF"/>
                  </a:gs>
                  <a:gs pos="70000">
                    <a:srgbClr val="C4D6EB"/>
                  </a:gs>
                  <a:gs pos="100000">
                    <a:schemeClr val="accent1">
                      <a:lumMod val="20000"/>
                      <a:lumOff val="80000"/>
                    </a:schemeClr>
                  </a:gs>
                </a:gsLst>
                <a:lin ang="16200000" scaled="1"/>
                <a:tileRect/>
              </a:gradFill>
              <a:effectLst>
                <a:glow rad="101600">
                  <a:schemeClr val="bg2">
                    <a:lumMod val="50000"/>
                    <a:alpha val="60000"/>
                  </a:schemeClr>
                </a:glow>
              </a:effectLst>
              <a:latin typeface="Arial Black" panose="020B0A04020102020204" pitchFamily="34" charset="0"/>
            </a:endParaRPr>
          </a:p>
        </p:txBody>
      </p:sp>
      <p:sp>
        <p:nvSpPr>
          <p:cNvPr id="4" name="3 Rectángulo"/>
          <p:cNvSpPr/>
          <p:nvPr/>
        </p:nvSpPr>
        <p:spPr>
          <a:xfrm>
            <a:off x="683568" y="5301208"/>
            <a:ext cx="7720936" cy="1169551"/>
          </a:xfrm>
          <a:prstGeom prst="rect">
            <a:avLst/>
          </a:prstGeom>
        </p:spPr>
        <p:txBody>
          <a:bodyPr wrap="square">
            <a:spAutoFit/>
            <a:scene3d>
              <a:camera prst="obliqueBottomLeft"/>
              <a:lightRig rig="threePt" dir="t"/>
            </a:scene3d>
            <a:sp3d extrusionH="44450">
              <a:extrusionClr>
                <a:srgbClr val="00FFFF"/>
              </a:extrusionClr>
            </a:sp3d>
          </a:bodyPr>
          <a:lstStyle/>
          <a:p>
            <a:pPr algn="ctr"/>
            <a:r>
              <a:rPr lang="es-ES" sz="1400" b="1" i="1" dirty="0">
                <a:gradFill flip="none" rotWithShape="1">
                  <a:gsLst>
                    <a:gs pos="0">
                      <a:srgbClr val="5E9EFF"/>
                    </a:gs>
                    <a:gs pos="39999">
                      <a:srgbClr val="85C2FF"/>
                    </a:gs>
                    <a:gs pos="70000">
                      <a:srgbClr val="C4D6EB"/>
                    </a:gs>
                  </a:gsLst>
                  <a:lin ang="16200000" scaled="1"/>
                  <a:tileRect/>
                </a:gradFill>
                <a:effectLst>
                  <a:glow rad="101600">
                    <a:schemeClr val="bg2">
                      <a:lumMod val="50000"/>
                      <a:alpha val="60000"/>
                    </a:schemeClr>
                  </a:glow>
                </a:effectLst>
                <a:latin typeface="Arial Black" panose="020B0A04020102020204" pitchFamily="34" charset="0"/>
              </a:rPr>
              <a:t>Colosenses 2:2-3 nos dice “para que sean consolados sus corazones, unidos en amor, hasta alcanzar todas las riquezas de pleno entendimiento, a fin de conocer el misterio de Dios el Padre, y de Cristo,</a:t>
            </a:r>
          </a:p>
          <a:p>
            <a:pPr algn="ctr"/>
            <a:r>
              <a:rPr lang="es-ES" sz="1400" b="1" i="1" dirty="0" smtClean="0">
                <a:gradFill flip="none" rotWithShape="1">
                  <a:gsLst>
                    <a:gs pos="0">
                      <a:srgbClr val="5E9EFF"/>
                    </a:gs>
                    <a:gs pos="39999">
                      <a:srgbClr val="85C2FF"/>
                    </a:gs>
                    <a:gs pos="70000">
                      <a:srgbClr val="C4D6EB"/>
                    </a:gs>
                  </a:gsLst>
                  <a:lin ang="16200000" scaled="1"/>
                  <a:tileRect/>
                </a:gradFill>
                <a:effectLst>
                  <a:glow rad="101600">
                    <a:schemeClr val="bg2">
                      <a:lumMod val="50000"/>
                      <a:alpha val="60000"/>
                    </a:schemeClr>
                  </a:glow>
                </a:effectLst>
                <a:latin typeface="Arial Black" panose="020B0A04020102020204" pitchFamily="34" charset="0"/>
              </a:rPr>
              <a:t>en </a:t>
            </a:r>
            <a:r>
              <a:rPr lang="es-ES" sz="1400" b="1" i="1" dirty="0">
                <a:gradFill flip="none" rotWithShape="1">
                  <a:gsLst>
                    <a:gs pos="0">
                      <a:srgbClr val="5E9EFF"/>
                    </a:gs>
                    <a:gs pos="39999">
                      <a:srgbClr val="85C2FF"/>
                    </a:gs>
                    <a:gs pos="70000">
                      <a:srgbClr val="C4D6EB"/>
                    </a:gs>
                  </a:gsLst>
                  <a:lin ang="16200000" scaled="1"/>
                  <a:tileRect/>
                </a:gradFill>
                <a:effectLst>
                  <a:glow rad="101600">
                    <a:schemeClr val="bg2">
                      <a:lumMod val="50000"/>
                      <a:alpha val="60000"/>
                    </a:schemeClr>
                  </a:glow>
                </a:effectLst>
                <a:latin typeface="Arial Black" panose="020B0A04020102020204" pitchFamily="34" charset="0"/>
              </a:rPr>
              <a:t>quien están escondidos todos los tesoros de la sabiduría y del conocimiento”.</a:t>
            </a:r>
          </a:p>
        </p:txBody>
      </p:sp>
      <p:sp>
        <p:nvSpPr>
          <p:cNvPr id="7" name="6 Forma libre"/>
          <p:cNvSpPr/>
          <p:nvPr/>
        </p:nvSpPr>
        <p:spPr>
          <a:xfrm>
            <a:off x="0" y="0"/>
            <a:ext cx="9144000" cy="47667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0">
                <a:srgbClr val="03D4A8"/>
              </a:gs>
              <a:gs pos="25000">
                <a:srgbClr val="21D6E0"/>
              </a:gs>
              <a:gs pos="75000">
                <a:srgbClr val="0087E6"/>
              </a:gs>
              <a:gs pos="100000">
                <a:srgbClr val="005CB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6425953"/>
            <a:ext cx="9144000" cy="43204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89229">
                <a:moveTo>
                  <a:pt x="0" y="9877"/>
                </a:moveTo>
                <a:cubicBezTo>
                  <a:pt x="3642958" y="0"/>
                  <a:pt x="5816190" y="90663"/>
                  <a:pt x="9144000" y="45172"/>
                </a:cubicBezTo>
                <a:lnTo>
                  <a:pt x="9144000" y="1089229"/>
                </a:lnTo>
                <a:cubicBezTo>
                  <a:pt x="7941031" y="880361"/>
                  <a:pt x="6081132" y="652495"/>
                  <a:pt x="4572000" y="504055"/>
                </a:cubicBezTo>
                <a:cubicBezTo>
                  <a:pt x="3114427" y="640139"/>
                  <a:pt x="752022" y="997455"/>
                  <a:pt x="0" y="1089229"/>
                </a:cubicBezTo>
                <a:lnTo>
                  <a:pt x="0" y="9877"/>
                </a:lnTo>
                <a:close/>
              </a:path>
            </a:pathLst>
          </a:custGeom>
          <a:gradFill>
            <a:gsLst>
              <a:gs pos="0">
                <a:srgbClr val="03D4A8"/>
              </a:gs>
              <a:gs pos="25000">
                <a:srgbClr val="21D6E0"/>
              </a:gs>
              <a:gs pos="75000">
                <a:srgbClr val="0087E6"/>
              </a:gs>
              <a:gs pos="100000">
                <a:srgbClr val="005CB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 xmlns:p14="http://schemas.microsoft.com/office/powerpoint/2010/main" val="585107201"/>
      </p:ext>
    </p:extLst>
  </p:cSld>
  <p:clrMapOvr>
    <a:masterClrMapping/>
  </p:clrMapOvr>
  <p:transition spd="med">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 Imagen" descr="Diapositiva33.JPG"/>
          <p:cNvPicPr>
            <a:picLocks noGrp="1" noChangeAspect="1"/>
          </p:cNvPicPr>
          <p:nvPr isPhoto="1"/>
        </p:nvPicPr>
        <p:blipFill>
          <a:blip r:embed="rId3" cstate="print"/>
          <a:srcRect/>
          <a:stretch>
            <a:fillRect/>
          </a:stretch>
        </p:blipFill>
        <p:spPr bwMode="auto">
          <a:xfrm>
            <a:off x="0" y="332656"/>
            <a:ext cx="9144000" cy="6120680"/>
          </a:xfrm>
          <a:prstGeom prst="rect">
            <a:avLst/>
          </a:prstGeom>
          <a:noFill/>
          <a:ln w="9525">
            <a:noFill/>
            <a:miter lim="800000"/>
            <a:headEnd/>
            <a:tailEnd/>
          </a:ln>
        </p:spPr>
      </p:pic>
      <p:pic>
        <p:nvPicPr>
          <p:cNvPr id="4" name="Picture 2"/>
          <p:cNvPicPr>
            <a:picLocks noChangeAspect="1" noChangeArrowheads="1"/>
          </p:cNvPicPr>
          <p:nvPr/>
        </p:nvPicPr>
        <p:blipFill rotWithShape="1">
          <a:blip r:embed="rId4" cstate="print">
            <a:lum bright="70000" contrast="-70000"/>
            <a:extLst>
              <a:ext uri="{28A0092B-C50C-407E-A947-70E740481C1C}">
                <a14:useLocalDpi xmlns="" xmlns:a14="http://schemas.microsoft.com/office/drawing/2010/main" val="0"/>
              </a:ext>
            </a:extLst>
          </a:blip>
          <a:srcRect l="55631" t="-108" b="1"/>
          <a:stretch/>
        </p:blipFill>
        <p:spPr bwMode="auto">
          <a:xfrm rot="13632126">
            <a:off x="2696152" y="1789520"/>
            <a:ext cx="1718359" cy="1133395"/>
          </a:xfrm>
          <a:prstGeom prst="teardrop">
            <a:avLst/>
          </a:prstGeom>
          <a:noFill/>
          <a:ln>
            <a:noFill/>
          </a:ln>
          <a:effectLst>
            <a:outerShdw blurRad="50800" dist="50800" dir="5400000" algn="ctr" rotWithShape="0">
              <a:schemeClr val="accent6">
                <a:lumMod val="60000"/>
                <a:lumOff val="40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5" cstate="print">
            <a:lum bright="70000" contrast="-70000"/>
            <a:extLst>
              <a:ext uri="{28A0092B-C50C-407E-A947-70E740481C1C}">
                <a14:useLocalDpi xmlns="" xmlns:a14="http://schemas.microsoft.com/office/drawing/2010/main" val="0"/>
              </a:ext>
            </a:extLst>
          </a:blip>
          <a:srcRect l="55631" t="-108" b="1"/>
          <a:stretch/>
        </p:blipFill>
        <p:spPr bwMode="auto">
          <a:xfrm rot="16200000">
            <a:off x="3779912" y="1268760"/>
            <a:ext cx="1656184" cy="1224136"/>
          </a:xfrm>
          <a:prstGeom prst="teardrop">
            <a:avLst/>
          </a:prstGeom>
          <a:noFill/>
          <a:ln>
            <a:noFill/>
          </a:ln>
          <a:effectLst>
            <a:outerShdw blurRad="50800" dist="50800" dir="5400000" algn="ctr" rotWithShape="0">
              <a:schemeClr val="accent6">
                <a:lumMod val="60000"/>
                <a:lumOff val="40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6" cstate="print">
            <a:lum bright="70000" contrast="-70000"/>
            <a:extLst>
              <a:ext uri="{28A0092B-C50C-407E-A947-70E740481C1C}">
                <a14:useLocalDpi xmlns="" xmlns:a14="http://schemas.microsoft.com/office/drawing/2010/main" val="0"/>
              </a:ext>
            </a:extLst>
          </a:blip>
          <a:srcRect l="54679" t="-108" b="1"/>
          <a:stretch/>
        </p:blipFill>
        <p:spPr bwMode="auto">
          <a:xfrm rot="5400000">
            <a:off x="3707904" y="4437112"/>
            <a:ext cx="1728192" cy="1152128"/>
          </a:xfrm>
          <a:prstGeom prst="teardrop">
            <a:avLst/>
          </a:prstGeom>
          <a:noFill/>
          <a:ln>
            <a:noFill/>
          </a:ln>
          <a:effectLst>
            <a:outerShdw blurRad="50800" dist="50800" dir="5400000" algn="ctr" rotWithShape="0">
              <a:schemeClr val="accent6">
                <a:lumMod val="75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4" name="Picture 2"/>
          <p:cNvPicPr>
            <a:picLocks noChangeAspect="1" noChangeArrowheads="1"/>
          </p:cNvPicPr>
          <p:nvPr/>
        </p:nvPicPr>
        <p:blipFill rotWithShape="1">
          <a:blip r:embed="rId5" cstate="print">
            <a:lum bright="70000" contrast="-70000"/>
            <a:extLst>
              <a:ext uri="{28A0092B-C50C-407E-A947-70E740481C1C}">
                <a14:useLocalDpi xmlns="" xmlns:a14="http://schemas.microsoft.com/office/drawing/2010/main" val="0"/>
              </a:ext>
            </a:extLst>
          </a:blip>
          <a:srcRect l="55631" t="-108" b="1"/>
          <a:stretch/>
        </p:blipFill>
        <p:spPr bwMode="auto">
          <a:xfrm rot="19443368">
            <a:off x="4932040" y="1772816"/>
            <a:ext cx="1656184" cy="1224136"/>
          </a:xfrm>
          <a:prstGeom prst="teardrop">
            <a:avLst/>
          </a:prstGeom>
          <a:noFill/>
          <a:ln>
            <a:noFill/>
          </a:ln>
          <a:effectLst>
            <a:outerShdw blurRad="50800" dist="50800" dir="5400000" algn="ctr" rotWithShape="0">
              <a:schemeClr val="accent6">
                <a:lumMod val="60000"/>
                <a:lumOff val="40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rotWithShape="1">
          <a:blip r:embed="rId5" cstate="print">
            <a:lum bright="70000" contrast="-70000"/>
            <a:extLst>
              <a:ext uri="{28A0092B-C50C-407E-A947-70E740481C1C}">
                <a14:useLocalDpi xmlns="" xmlns:a14="http://schemas.microsoft.com/office/drawing/2010/main" val="0"/>
              </a:ext>
            </a:extLst>
          </a:blip>
          <a:srcRect l="55631" t="-108" b="1"/>
          <a:stretch/>
        </p:blipFill>
        <p:spPr bwMode="auto">
          <a:xfrm>
            <a:off x="5220072" y="2780928"/>
            <a:ext cx="1656184" cy="1224136"/>
          </a:xfrm>
          <a:prstGeom prst="teardrop">
            <a:avLst/>
          </a:prstGeom>
          <a:noFill/>
          <a:ln>
            <a:noFill/>
          </a:ln>
          <a:effectLst>
            <a:outerShdw blurRad="50800" dist="50800" dir="5400000" algn="ctr" rotWithShape="0">
              <a:schemeClr val="accent6">
                <a:lumMod val="75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rotWithShape="1">
          <a:blip r:embed="rId5" cstate="print">
            <a:lum bright="70000" contrast="-70000"/>
            <a:extLst>
              <a:ext uri="{28A0092B-C50C-407E-A947-70E740481C1C}">
                <a14:useLocalDpi xmlns="" xmlns:a14="http://schemas.microsoft.com/office/drawing/2010/main" val="0"/>
              </a:ext>
            </a:extLst>
          </a:blip>
          <a:srcRect l="55631" t="-108" b="1"/>
          <a:stretch/>
        </p:blipFill>
        <p:spPr bwMode="auto">
          <a:xfrm rot="2597137">
            <a:off x="4838378" y="3902261"/>
            <a:ext cx="1656184" cy="1224136"/>
          </a:xfrm>
          <a:prstGeom prst="teardrop">
            <a:avLst/>
          </a:prstGeom>
          <a:noFill/>
          <a:ln>
            <a:noFill/>
          </a:ln>
          <a:effectLst>
            <a:outerShdw blurRad="50800" dist="50800" dir="5400000" algn="ctr" rotWithShape="0">
              <a:schemeClr val="accent6">
                <a:lumMod val="75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rotWithShape="1">
          <a:blip r:embed="rId6" cstate="print">
            <a:lum bright="70000" contrast="-70000"/>
            <a:extLst>
              <a:ext uri="{28A0092B-C50C-407E-A947-70E740481C1C}">
                <a14:useLocalDpi xmlns="" xmlns:a14="http://schemas.microsoft.com/office/drawing/2010/main" val="0"/>
              </a:ext>
            </a:extLst>
          </a:blip>
          <a:srcRect l="54679" t="-108" b="1"/>
          <a:stretch/>
        </p:blipFill>
        <p:spPr bwMode="auto">
          <a:xfrm rot="8408581">
            <a:off x="2580168" y="3920933"/>
            <a:ext cx="1728192" cy="1152128"/>
          </a:xfrm>
          <a:prstGeom prst="teardrop">
            <a:avLst/>
          </a:prstGeom>
          <a:noFill/>
          <a:ln>
            <a:noFill/>
          </a:ln>
          <a:effectLst>
            <a:outerShdw blurRad="50800" dist="50800" dir="5400000" algn="ctr" rotWithShape="0">
              <a:schemeClr val="accent6">
                <a:lumMod val="75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8" name="Picture 2"/>
          <p:cNvPicPr>
            <a:picLocks noChangeAspect="1" noChangeArrowheads="1"/>
          </p:cNvPicPr>
          <p:nvPr/>
        </p:nvPicPr>
        <p:blipFill rotWithShape="1">
          <a:blip r:embed="rId6" cstate="print">
            <a:lum bright="70000" contrast="-70000"/>
            <a:extLst>
              <a:ext uri="{28A0092B-C50C-407E-A947-70E740481C1C}">
                <a14:useLocalDpi xmlns="" xmlns:a14="http://schemas.microsoft.com/office/drawing/2010/main" val="0"/>
              </a:ext>
            </a:extLst>
          </a:blip>
          <a:srcRect l="54679" t="-108" b="1"/>
          <a:stretch/>
        </p:blipFill>
        <p:spPr bwMode="auto">
          <a:xfrm rot="10800000">
            <a:off x="2123728" y="2780928"/>
            <a:ext cx="1728192" cy="1152128"/>
          </a:xfrm>
          <a:prstGeom prst="teardrop">
            <a:avLst/>
          </a:prstGeom>
          <a:noFill/>
          <a:ln>
            <a:noFill/>
          </a:ln>
          <a:effectLst>
            <a:outerShdw blurRad="50800" dist="50800" dir="5400000" algn="ctr" rotWithShape="0">
              <a:schemeClr val="accent6">
                <a:lumMod val="75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9" name="1 Imagen" descr="Diapositiva33.JPG"/>
          <p:cNvPicPr>
            <a:picLocks noGrp="1" noChangeAspect="1"/>
          </p:cNvPicPr>
          <p:nvPr isPhoto="1"/>
        </p:nvPicPr>
        <p:blipFill>
          <a:blip r:embed="rId3" cstate="print"/>
          <a:srcRect/>
          <a:stretch>
            <a:fillRect/>
          </a:stretch>
        </p:blipFill>
        <p:spPr bwMode="auto">
          <a:xfrm>
            <a:off x="0" y="260648"/>
            <a:ext cx="9144000" cy="6192688"/>
          </a:xfrm>
          <a:prstGeom prst="rect">
            <a:avLst/>
          </a:prstGeom>
          <a:noFill/>
          <a:ln w="9525">
            <a:noFill/>
            <a:miter lim="800000"/>
            <a:headEnd/>
            <a:tailEnd/>
          </a:ln>
        </p:spPr>
      </p:pic>
      <p:sp>
        <p:nvSpPr>
          <p:cNvPr id="22" name="21 Forma libre"/>
          <p:cNvSpPr/>
          <p:nvPr/>
        </p:nvSpPr>
        <p:spPr>
          <a:xfrm>
            <a:off x="0" y="-171400"/>
            <a:ext cx="9144000" cy="81947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4000">
                <a:srgbClr val="C00000">
                  <a:lumMod val="63000"/>
                </a:srgbClr>
              </a:gs>
              <a:gs pos="41000">
                <a:schemeClr val="accent6">
                  <a:lumMod val="75000"/>
                </a:schemeClr>
              </a:gs>
              <a:gs pos="0">
                <a:srgbClr val="FFFF99">
                  <a:lumMod val="94000"/>
                  <a:lumOff val="6000"/>
                </a:srgbClr>
              </a:gs>
              <a:gs pos="8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Forma libre"/>
          <p:cNvSpPr/>
          <p:nvPr/>
        </p:nvSpPr>
        <p:spPr>
          <a:xfrm rot="10800000">
            <a:off x="0" y="6209928"/>
            <a:ext cx="9144000" cy="81947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4000">
                <a:srgbClr val="C00000">
                  <a:lumMod val="63000"/>
                </a:srgbClr>
              </a:gs>
              <a:gs pos="41000">
                <a:schemeClr val="accent6">
                  <a:lumMod val="75000"/>
                </a:schemeClr>
              </a:gs>
              <a:gs pos="0">
                <a:srgbClr val="FFFF99">
                  <a:lumMod val="94000"/>
                  <a:lumOff val="6000"/>
                </a:srgbClr>
              </a:gs>
              <a:gs pos="88000">
                <a:schemeClr val="accent2">
                  <a:lumMod val="1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026" name="Picture 2"/>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971600" y="836712"/>
            <a:ext cx="7269237" cy="19685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99201918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strVal val="4/3*#ppt_w"/>
                                          </p:val>
                                        </p:tav>
                                        <p:tav tm="100000">
                                          <p:val>
                                            <p:strVal val="#ppt_w"/>
                                          </p:val>
                                        </p:tav>
                                      </p:tavLst>
                                    </p:anim>
                                    <p:anim calcmode="lin" valueType="num">
                                      <p:cBhvr>
                                        <p:cTn id="11" dur="3000" fill="hold"/>
                                        <p:tgtEl>
                                          <p:spTgt spid="8"/>
                                        </p:tgtEl>
                                        <p:attrNameLst>
                                          <p:attrName>ppt_h</p:attrName>
                                        </p:attrNameLst>
                                      </p:cBhvr>
                                      <p:tavLst>
                                        <p:tav tm="0">
                                          <p:val>
                                            <p:strVal val="4/3*#ppt_h"/>
                                          </p:val>
                                        </p:tav>
                                        <p:tav tm="100000">
                                          <p:val>
                                            <p:strVal val="#ppt_h"/>
                                          </p:val>
                                        </p:tav>
                                      </p:tavLst>
                                    </p:anim>
                                  </p:childTnLst>
                                </p:cTn>
                              </p:par>
                              <p:par>
                                <p:cTn id="12" presetID="8" presetClass="emph" presetSubtype="0" fill="hold" nodeType="withEffect">
                                  <p:stCondLst>
                                    <p:cond delay="0"/>
                                  </p:stCondLst>
                                  <p:childTnLst>
                                    <p:animRot by="21600000">
                                      <p:cBhvr>
                                        <p:cTn id="13" dur="3000" fill="hold"/>
                                        <p:tgtEl>
                                          <p:spTgt spid="8"/>
                                        </p:tgtEl>
                                        <p:attrNameLst>
                                          <p:attrName>r</p:attrName>
                                        </p:attrNameLst>
                                      </p:cBhvr>
                                    </p:animRot>
                                  </p:childTnLst>
                                </p:cTn>
                              </p:par>
                              <p:par>
                                <p:cTn id="14" presetID="23" presetClass="entr" presetSubtype="28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strVal val="4/3*#ppt_w"/>
                                          </p:val>
                                        </p:tav>
                                        <p:tav tm="100000">
                                          <p:val>
                                            <p:strVal val="#ppt_w"/>
                                          </p:val>
                                        </p:tav>
                                      </p:tavLst>
                                    </p:anim>
                                    <p:anim calcmode="lin" valueType="num">
                                      <p:cBhvr>
                                        <p:cTn id="17" dur="3000" fill="hold"/>
                                        <p:tgtEl>
                                          <p:spTgt spid="7"/>
                                        </p:tgtEl>
                                        <p:attrNameLst>
                                          <p:attrName>ppt_h</p:attrName>
                                        </p:attrNameLst>
                                      </p:cBhvr>
                                      <p:tavLst>
                                        <p:tav tm="0">
                                          <p:val>
                                            <p:strVal val="4/3*#ppt_h"/>
                                          </p:val>
                                        </p:tav>
                                        <p:tav tm="100000">
                                          <p:val>
                                            <p:strVal val="#ppt_h"/>
                                          </p:val>
                                        </p:tav>
                                      </p:tavLst>
                                    </p:anim>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par>
                                <p:cTn id="24" presetID="8" presetClass="emph" presetSubtype="0" fill="hold" nodeType="withEffect">
                                  <p:stCondLst>
                                    <p:cond delay="0"/>
                                  </p:stCondLst>
                                  <p:childTnLst>
                                    <p:animRot by="21600000">
                                      <p:cBhvr>
                                        <p:cTn id="25" dur="3000" fill="hold"/>
                                        <p:tgtEl>
                                          <p:spTgt spid="4"/>
                                        </p:tgtEl>
                                        <p:attrNameLst>
                                          <p:attrName>r</p:attrName>
                                        </p:attrNameLst>
                                      </p:cBhvr>
                                    </p:animRot>
                                  </p:childTnLst>
                                </p:cTn>
                              </p:par>
                              <p:par>
                                <p:cTn id="26" presetID="23" presetClass="entr" presetSubtype="288"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ppt_w</p:attrName>
                                        </p:attrNameLst>
                                      </p:cBhvr>
                                      <p:tavLst>
                                        <p:tav tm="0">
                                          <p:val>
                                            <p:strVal val="4/3*#ppt_w"/>
                                          </p:val>
                                        </p:tav>
                                        <p:tav tm="100000">
                                          <p:val>
                                            <p:strVal val="#ppt_w"/>
                                          </p:val>
                                        </p:tav>
                                      </p:tavLst>
                                    </p:anim>
                                    <p:anim calcmode="lin" valueType="num">
                                      <p:cBhvr>
                                        <p:cTn id="29" dur="3000" fill="hold"/>
                                        <p:tgtEl>
                                          <p:spTgt spid="11"/>
                                        </p:tgtEl>
                                        <p:attrNameLst>
                                          <p:attrName>ppt_h</p:attrName>
                                        </p:attrNameLst>
                                      </p:cBhvr>
                                      <p:tavLst>
                                        <p:tav tm="0">
                                          <p:val>
                                            <p:strVal val="4/3*#ppt_h"/>
                                          </p:val>
                                        </p:tav>
                                        <p:tav tm="100000">
                                          <p:val>
                                            <p:strVal val="#ppt_h"/>
                                          </p:val>
                                        </p:tav>
                                      </p:tavLst>
                                    </p:anim>
                                  </p:childTnLst>
                                </p:cTn>
                              </p:par>
                              <p:par>
                                <p:cTn id="30" presetID="23" presetClass="entr" presetSubtype="288"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3000" fill="hold"/>
                                        <p:tgtEl>
                                          <p:spTgt spid="14"/>
                                        </p:tgtEl>
                                        <p:attrNameLst>
                                          <p:attrName>ppt_w</p:attrName>
                                        </p:attrNameLst>
                                      </p:cBhvr>
                                      <p:tavLst>
                                        <p:tav tm="0">
                                          <p:val>
                                            <p:strVal val="4/3*#ppt_w"/>
                                          </p:val>
                                        </p:tav>
                                        <p:tav tm="100000">
                                          <p:val>
                                            <p:strVal val="#ppt_w"/>
                                          </p:val>
                                        </p:tav>
                                      </p:tavLst>
                                    </p:anim>
                                    <p:anim calcmode="lin" valueType="num">
                                      <p:cBhvr>
                                        <p:cTn id="33" dur="3000" fill="hold"/>
                                        <p:tgtEl>
                                          <p:spTgt spid="14"/>
                                        </p:tgtEl>
                                        <p:attrNameLst>
                                          <p:attrName>ppt_h</p:attrName>
                                        </p:attrNameLst>
                                      </p:cBhvr>
                                      <p:tavLst>
                                        <p:tav tm="0">
                                          <p:val>
                                            <p:strVal val="4/3*#ppt_h"/>
                                          </p:val>
                                        </p:tav>
                                        <p:tav tm="100000">
                                          <p:val>
                                            <p:strVal val="#ppt_h"/>
                                          </p:val>
                                        </p:tav>
                                      </p:tavLst>
                                    </p:anim>
                                  </p:childTnLst>
                                </p:cTn>
                              </p:par>
                              <p:par>
                                <p:cTn id="34" presetID="8" presetClass="emph" presetSubtype="0" fill="hold" nodeType="withEffect">
                                  <p:stCondLst>
                                    <p:cond delay="0"/>
                                  </p:stCondLst>
                                  <p:childTnLst>
                                    <p:animRot by="21600000">
                                      <p:cBhvr>
                                        <p:cTn id="35" dur="3000" fill="hold"/>
                                        <p:tgtEl>
                                          <p:spTgt spid="14"/>
                                        </p:tgtEl>
                                        <p:attrNameLst>
                                          <p:attrName>r</p:attrName>
                                        </p:attrNameLst>
                                      </p:cBhvr>
                                    </p:animRot>
                                  </p:childTnLst>
                                </p:cTn>
                              </p:par>
                              <p:par>
                                <p:cTn id="36" presetID="23" presetClass="entr" presetSubtype="288"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3000" fill="hold"/>
                                        <p:tgtEl>
                                          <p:spTgt spid="15"/>
                                        </p:tgtEl>
                                        <p:attrNameLst>
                                          <p:attrName>ppt_w</p:attrName>
                                        </p:attrNameLst>
                                      </p:cBhvr>
                                      <p:tavLst>
                                        <p:tav tm="0">
                                          <p:val>
                                            <p:strVal val="4/3*#ppt_w"/>
                                          </p:val>
                                        </p:tav>
                                        <p:tav tm="100000">
                                          <p:val>
                                            <p:strVal val="#ppt_w"/>
                                          </p:val>
                                        </p:tav>
                                      </p:tavLst>
                                    </p:anim>
                                    <p:anim calcmode="lin" valueType="num">
                                      <p:cBhvr>
                                        <p:cTn id="39" dur="3000" fill="hold"/>
                                        <p:tgtEl>
                                          <p:spTgt spid="15"/>
                                        </p:tgtEl>
                                        <p:attrNameLst>
                                          <p:attrName>ppt_h</p:attrName>
                                        </p:attrNameLst>
                                      </p:cBhvr>
                                      <p:tavLst>
                                        <p:tav tm="0">
                                          <p:val>
                                            <p:strVal val="4/3*#ppt_h"/>
                                          </p:val>
                                        </p:tav>
                                        <p:tav tm="100000">
                                          <p:val>
                                            <p:strVal val="#ppt_h"/>
                                          </p:val>
                                        </p:tav>
                                      </p:tavLst>
                                    </p:anim>
                                  </p:childTnLst>
                                </p:cTn>
                              </p:par>
                              <p:par>
                                <p:cTn id="40" presetID="8" presetClass="emph" presetSubtype="0" fill="hold" nodeType="withEffect">
                                  <p:stCondLst>
                                    <p:cond delay="0"/>
                                  </p:stCondLst>
                                  <p:childTnLst>
                                    <p:animRot by="21600000">
                                      <p:cBhvr>
                                        <p:cTn id="41" dur="3000" fill="hold"/>
                                        <p:tgtEl>
                                          <p:spTgt spid="15"/>
                                        </p:tgtEl>
                                        <p:attrNameLst>
                                          <p:attrName>r</p:attrName>
                                        </p:attrNameLst>
                                      </p:cBhvr>
                                    </p:animRot>
                                  </p:childTnLst>
                                </p:cTn>
                              </p:par>
                              <p:par>
                                <p:cTn id="42" presetID="23" presetClass="entr" presetSubtype="288"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3000" fill="hold"/>
                                        <p:tgtEl>
                                          <p:spTgt spid="16"/>
                                        </p:tgtEl>
                                        <p:attrNameLst>
                                          <p:attrName>ppt_w</p:attrName>
                                        </p:attrNameLst>
                                      </p:cBhvr>
                                      <p:tavLst>
                                        <p:tav tm="0">
                                          <p:val>
                                            <p:strVal val="4/3*#ppt_w"/>
                                          </p:val>
                                        </p:tav>
                                        <p:tav tm="100000">
                                          <p:val>
                                            <p:strVal val="#ppt_w"/>
                                          </p:val>
                                        </p:tav>
                                      </p:tavLst>
                                    </p:anim>
                                    <p:anim calcmode="lin" valueType="num">
                                      <p:cBhvr>
                                        <p:cTn id="45" dur="3000" fill="hold"/>
                                        <p:tgtEl>
                                          <p:spTgt spid="16"/>
                                        </p:tgtEl>
                                        <p:attrNameLst>
                                          <p:attrName>ppt_h</p:attrName>
                                        </p:attrNameLst>
                                      </p:cBhvr>
                                      <p:tavLst>
                                        <p:tav tm="0">
                                          <p:val>
                                            <p:strVal val="4/3*#ppt_h"/>
                                          </p:val>
                                        </p:tav>
                                        <p:tav tm="100000">
                                          <p:val>
                                            <p:strVal val="#ppt_h"/>
                                          </p:val>
                                        </p:tav>
                                      </p:tavLst>
                                    </p:anim>
                                  </p:childTnLst>
                                </p:cTn>
                              </p:par>
                              <p:par>
                                <p:cTn id="46" presetID="8" presetClass="emph" presetSubtype="0" fill="hold" nodeType="withEffect">
                                  <p:stCondLst>
                                    <p:cond delay="0"/>
                                  </p:stCondLst>
                                  <p:childTnLst>
                                    <p:animRot by="21600000">
                                      <p:cBhvr>
                                        <p:cTn id="47" dur="3000" fill="hold"/>
                                        <p:tgtEl>
                                          <p:spTgt spid="16"/>
                                        </p:tgtEl>
                                        <p:attrNameLst>
                                          <p:attrName>r</p:attrName>
                                        </p:attrNameLst>
                                      </p:cBhvr>
                                    </p:animRot>
                                  </p:childTnLst>
                                </p:cTn>
                              </p:par>
                              <p:par>
                                <p:cTn id="48" presetID="23" presetClass="entr" presetSubtype="288"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p:cTn id="50" dur="3000" fill="hold"/>
                                        <p:tgtEl>
                                          <p:spTgt spid="17"/>
                                        </p:tgtEl>
                                        <p:attrNameLst>
                                          <p:attrName>ppt_w</p:attrName>
                                        </p:attrNameLst>
                                      </p:cBhvr>
                                      <p:tavLst>
                                        <p:tav tm="0">
                                          <p:val>
                                            <p:strVal val="4/3*#ppt_w"/>
                                          </p:val>
                                        </p:tav>
                                        <p:tav tm="100000">
                                          <p:val>
                                            <p:strVal val="#ppt_w"/>
                                          </p:val>
                                        </p:tav>
                                      </p:tavLst>
                                    </p:anim>
                                    <p:anim calcmode="lin" valueType="num">
                                      <p:cBhvr>
                                        <p:cTn id="51" dur="3000" fill="hold"/>
                                        <p:tgtEl>
                                          <p:spTgt spid="17"/>
                                        </p:tgtEl>
                                        <p:attrNameLst>
                                          <p:attrName>ppt_h</p:attrName>
                                        </p:attrNameLst>
                                      </p:cBhvr>
                                      <p:tavLst>
                                        <p:tav tm="0">
                                          <p:val>
                                            <p:strVal val="4/3*#ppt_h"/>
                                          </p:val>
                                        </p:tav>
                                        <p:tav tm="100000">
                                          <p:val>
                                            <p:strVal val="#ppt_h"/>
                                          </p:val>
                                        </p:tav>
                                      </p:tavLst>
                                    </p:anim>
                                  </p:childTnLst>
                                </p:cTn>
                              </p:par>
                              <p:par>
                                <p:cTn id="52" presetID="8" presetClass="emph" presetSubtype="0" fill="hold" nodeType="withEffect">
                                  <p:stCondLst>
                                    <p:cond delay="0"/>
                                  </p:stCondLst>
                                  <p:childTnLst>
                                    <p:animRot by="21600000">
                                      <p:cBhvr>
                                        <p:cTn id="53" dur="3000" fill="hold"/>
                                        <p:tgtEl>
                                          <p:spTgt spid="17"/>
                                        </p:tgtEl>
                                        <p:attrNameLst>
                                          <p:attrName>r</p:attrName>
                                        </p:attrNameLst>
                                      </p:cBhvr>
                                    </p:animRot>
                                  </p:childTnLst>
                                </p:cTn>
                              </p:par>
                              <p:par>
                                <p:cTn id="54" presetID="23" presetClass="entr" presetSubtype="288"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p:cTn id="56" dur="3000" fill="hold"/>
                                        <p:tgtEl>
                                          <p:spTgt spid="18"/>
                                        </p:tgtEl>
                                        <p:attrNameLst>
                                          <p:attrName>ppt_w</p:attrName>
                                        </p:attrNameLst>
                                      </p:cBhvr>
                                      <p:tavLst>
                                        <p:tav tm="0">
                                          <p:val>
                                            <p:strVal val="4/3*#ppt_w"/>
                                          </p:val>
                                        </p:tav>
                                        <p:tav tm="100000">
                                          <p:val>
                                            <p:strVal val="#ppt_w"/>
                                          </p:val>
                                        </p:tav>
                                      </p:tavLst>
                                    </p:anim>
                                    <p:anim calcmode="lin" valueType="num">
                                      <p:cBhvr>
                                        <p:cTn id="57" dur="3000" fill="hold"/>
                                        <p:tgtEl>
                                          <p:spTgt spid="18"/>
                                        </p:tgtEl>
                                        <p:attrNameLst>
                                          <p:attrName>ppt_h</p:attrName>
                                        </p:attrNameLst>
                                      </p:cBhvr>
                                      <p:tavLst>
                                        <p:tav tm="0">
                                          <p:val>
                                            <p:strVal val="4/3*#ppt_h"/>
                                          </p:val>
                                        </p:tav>
                                        <p:tav tm="100000">
                                          <p:val>
                                            <p:strVal val="#ppt_h"/>
                                          </p:val>
                                        </p:tav>
                                      </p:tavLst>
                                    </p:anim>
                                  </p:childTnLst>
                                </p:cTn>
                              </p:par>
                              <p:par>
                                <p:cTn id="58" presetID="8" presetClass="emph" presetSubtype="0" fill="hold" nodeType="withEffect">
                                  <p:stCondLst>
                                    <p:cond delay="0"/>
                                  </p:stCondLst>
                                  <p:childTnLst>
                                    <p:animRot by="21600000">
                                      <p:cBhvr>
                                        <p:cTn id="59" dur="3000" fill="hold"/>
                                        <p:tgtEl>
                                          <p:spTgt spid="18"/>
                                        </p:tgtEl>
                                        <p:attrNameLst>
                                          <p:attrName>r</p:attrName>
                                        </p:attrNameLst>
                                      </p:cBhvr>
                                    </p:animRot>
                                  </p:childTnLst>
                                </p:cTn>
                              </p:par>
                            </p:childTnLst>
                          </p:cTn>
                        </p:par>
                        <p:par>
                          <p:cTn id="60" fill="hold">
                            <p:stCondLst>
                              <p:cond delay="3000"/>
                            </p:stCondLst>
                            <p:childTnLst>
                              <p:par>
                                <p:cTn id="61" presetID="23" presetClass="exit" presetSubtype="32" fill="hold" nodeType="afterEffect">
                                  <p:stCondLst>
                                    <p:cond delay="0"/>
                                  </p:stCondLst>
                                  <p:childTnLst>
                                    <p:anim calcmode="lin" valueType="num">
                                      <p:cBhvr>
                                        <p:cTn id="62" dur="3000"/>
                                        <p:tgtEl>
                                          <p:spTgt spid="8"/>
                                        </p:tgtEl>
                                        <p:attrNameLst>
                                          <p:attrName>ppt_w</p:attrName>
                                        </p:attrNameLst>
                                      </p:cBhvr>
                                      <p:tavLst>
                                        <p:tav tm="0">
                                          <p:val>
                                            <p:strVal val="ppt_w"/>
                                          </p:val>
                                        </p:tav>
                                        <p:tav tm="100000">
                                          <p:val>
                                            <p:fltVal val="0"/>
                                          </p:val>
                                        </p:tav>
                                      </p:tavLst>
                                    </p:anim>
                                    <p:anim calcmode="lin" valueType="num">
                                      <p:cBhvr>
                                        <p:cTn id="63" dur="3000"/>
                                        <p:tgtEl>
                                          <p:spTgt spid="8"/>
                                        </p:tgtEl>
                                        <p:attrNameLst>
                                          <p:attrName>ppt_h</p:attrName>
                                        </p:attrNameLst>
                                      </p:cBhvr>
                                      <p:tavLst>
                                        <p:tav tm="0">
                                          <p:val>
                                            <p:strVal val="ppt_h"/>
                                          </p:val>
                                        </p:tav>
                                        <p:tav tm="100000">
                                          <p:val>
                                            <p:fltVal val="0"/>
                                          </p:val>
                                        </p:tav>
                                      </p:tavLst>
                                    </p:anim>
                                    <p:set>
                                      <p:cBhvr>
                                        <p:cTn id="64" dur="1" fill="hold">
                                          <p:stCondLst>
                                            <p:cond delay="2999"/>
                                          </p:stCondLst>
                                        </p:cTn>
                                        <p:tgtEl>
                                          <p:spTgt spid="8"/>
                                        </p:tgtEl>
                                        <p:attrNameLst>
                                          <p:attrName>style.visibility</p:attrName>
                                        </p:attrNameLst>
                                      </p:cBhvr>
                                      <p:to>
                                        <p:strVal val="hidden"/>
                                      </p:to>
                                    </p:set>
                                  </p:childTnLst>
                                </p:cTn>
                              </p:par>
                              <p:par>
                                <p:cTn id="65" presetID="23" presetClass="exit" presetSubtype="32" fill="hold" nodeType="withEffect">
                                  <p:stCondLst>
                                    <p:cond delay="0"/>
                                  </p:stCondLst>
                                  <p:childTnLst>
                                    <p:anim calcmode="lin" valueType="num">
                                      <p:cBhvr>
                                        <p:cTn id="66" dur="3000"/>
                                        <p:tgtEl>
                                          <p:spTgt spid="4"/>
                                        </p:tgtEl>
                                        <p:attrNameLst>
                                          <p:attrName>ppt_w</p:attrName>
                                        </p:attrNameLst>
                                      </p:cBhvr>
                                      <p:tavLst>
                                        <p:tav tm="0">
                                          <p:val>
                                            <p:strVal val="ppt_w"/>
                                          </p:val>
                                        </p:tav>
                                        <p:tav tm="100000">
                                          <p:val>
                                            <p:fltVal val="0"/>
                                          </p:val>
                                        </p:tav>
                                      </p:tavLst>
                                    </p:anim>
                                    <p:anim calcmode="lin" valueType="num">
                                      <p:cBhvr>
                                        <p:cTn id="67" dur="3000"/>
                                        <p:tgtEl>
                                          <p:spTgt spid="4"/>
                                        </p:tgtEl>
                                        <p:attrNameLst>
                                          <p:attrName>ppt_h</p:attrName>
                                        </p:attrNameLst>
                                      </p:cBhvr>
                                      <p:tavLst>
                                        <p:tav tm="0">
                                          <p:val>
                                            <p:strVal val="ppt_h"/>
                                          </p:val>
                                        </p:tav>
                                        <p:tav tm="100000">
                                          <p:val>
                                            <p:fltVal val="0"/>
                                          </p:val>
                                        </p:tav>
                                      </p:tavLst>
                                    </p:anim>
                                    <p:set>
                                      <p:cBhvr>
                                        <p:cTn id="68" dur="1" fill="hold">
                                          <p:stCondLst>
                                            <p:cond delay="2999"/>
                                          </p:stCondLst>
                                        </p:cTn>
                                        <p:tgtEl>
                                          <p:spTgt spid="4"/>
                                        </p:tgtEl>
                                        <p:attrNameLst>
                                          <p:attrName>style.visibility</p:attrName>
                                        </p:attrNameLst>
                                      </p:cBhvr>
                                      <p:to>
                                        <p:strVal val="hidden"/>
                                      </p:to>
                                    </p:set>
                                  </p:childTnLst>
                                </p:cTn>
                              </p:par>
                              <p:par>
                                <p:cTn id="69" presetID="23" presetClass="exit" presetSubtype="32" fill="hold" nodeType="withEffect">
                                  <p:stCondLst>
                                    <p:cond delay="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set>
                                      <p:cBhvr>
                                        <p:cTn id="72" dur="1" fill="hold">
                                          <p:stCondLst>
                                            <p:cond delay="2999"/>
                                          </p:stCondLst>
                                        </p:cTn>
                                        <p:tgtEl>
                                          <p:spTgt spid="7"/>
                                        </p:tgtEl>
                                        <p:attrNameLst>
                                          <p:attrName>style.visibility</p:attrName>
                                        </p:attrNameLst>
                                      </p:cBhvr>
                                      <p:to>
                                        <p:strVal val="hidden"/>
                                      </p:to>
                                    </p:set>
                                  </p:childTnLst>
                                </p:cTn>
                              </p:par>
                              <p:par>
                                <p:cTn id="73" presetID="23" presetClass="exit" presetSubtype="32" fill="hold" nodeType="withEffect">
                                  <p:stCondLst>
                                    <p:cond delay="0"/>
                                  </p:stCondLst>
                                  <p:childTnLst>
                                    <p:anim calcmode="lin" valueType="num">
                                      <p:cBhvr>
                                        <p:cTn id="74" dur="3000"/>
                                        <p:tgtEl>
                                          <p:spTgt spid="14"/>
                                        </p:tgtEl>
                                        <p:attrNameLst>
                                          <p:attrName>ppt_w</p:attrName>
                                        </p:attrNameLst>
                                      </p:cBhvr>
                                      <p:tavLst>
                                        <p:tav tm="0">
                                          <p:val>
                                            <p:strVal val="ppt_w"/>
                                          </p:val>
                                        </p:tav>
                                        <p:tav tm="100000">
                                          <p:val>
                                            <p:fltVal val="0"/>
                                          </p:val>
                                        </p:tav>
                                      </p:tavLst>
                                    </p:anim>
                                    <p:anim calcmode="lin" valueType="num">
                                      <p:cBhvr>
                                        <p:cTn id="75" dur="3000"/>
                                        <p:tgtEl>
                                          <p:spTgt spid="14"/>
                                        </p:tgtEl>
                                        <p:attrNameLst>
                                          <p:attrName>ppt_h</p:attrName>
                                        </p:attrNameLst>
                                      </p:cBhvr>
                                      <p:tavLst>
                                        <p:tav tm="0">
                                          <p:val>
                                            <p:strVal val="ppt_h"/>
                                          </p:val>
                                        </p:tav>
                                        <p:tav tm="100000">
                                          <p:val>
                                            <p:fltVal val="0"/>
                                          </p:val>
                                        </p:tav>
                                      </p:tavLst>
                                    </p:anim>
                                    <p:set>
                                      <p:cBhvr>
                                        <p:cTn id="76" dur="1" fill="hold">
                                          <p:stCondLst>
                                            <p:cond delay="2999"/>
                                          </p:stCondLst>
                                        </p:cTn>
                                        <p:tgtEl>
                                          <p:spTgt spid="14"/>
                                        </p:tgtEl>
                                        <p:attrNameLst>
                                          <p:attrName>style.visibility</p:attrName>
                                        </p:attrNameLst>
                                      </p:cBhvr>
                                      <p:to>
                                        <p:strVal val="hidden"/>
                                      </p:to>
                                    </p:set>
                                  </p:childTnLst>
                                </p:cTn>
                              </p:par>
                              <p:par>
                                <p:cTn id="77" presetID="23" presetClass="exit" presetSubtype="32" fill="hold" nodeType="withEffect">
                                  <p:stCondLst>
                                    <p:cond delay="0"/>
                                  </p:stCondLst>
                                  <p:childTnLst>
                                    <p:anim calcmode="lin" valueType="num">
                                      <p:cBhvr>
                                        <p:cTn id="78" dur="3000"/>
                                        <p:tgtEl>
                                          <p:spTgt spid="15"/>
                                        </p:tgtEl>
                                        <p:attrNameLst>
                                          <p:attrName>ppt_w</p:attrName>
                                        </p:attrNameLst>
                                      </p:cBhvr>
                                      <p:tavLst>
                                        <p:tav tm="0">
                                          <p:val>
                                            <p:strVal val="ppt_w"/>
                                          </p:val>
                                        </p:tav>
                                        <p:tav tm="100000">
                                          <p:val>
                                            <p:fltVal val="0"/>
                                          </p:val>
                                        </p:tav>
                                      </p:tavLst>
                                    </p:anim>
                                    <p:anim calcmode="lin" valueType="num">
                                      <p:cBhvr>
                                        <p:cTn id="79" dur="3000"/>
                                        <p:tgtEl>
                                          <p:spTgt spid="15"/>
                                        </p:tgtEl>
                                        <p:attrNameLst>
                                          <p:attrName>ppt_h</p:attrName>
                                        </p:attrNameLst>
                                      </p:cBhvr>
                                      <p:tavLst>
                                        <p:tav tm="0">
                                          <p:val>
                                            <p:strVal val="ppt_h"/>
                                          </p:val>
                                        </p:tav>
                                        <p:tav tm="100000">
                                          <p:val>
                                            <p:fltVal val="0"/>
                                          </p:val>
                                        </p:tav>
                                      </p:tavLst>
                                    </p:anim>
                                    <p:set>
                                      <p:cBhvr>
                                        <p:cTn id="80" dur="1" fill="hold">
                                          <p:stCondLst>
                                            <p:cond delay="2999"/>
                                          </p:stCondLst>
                                        </p:cTn>
                                        <p:tgtEl>
                                          <p:spTgt spid="15"/>
                                        </p:tgtEl>
                                        <p:attrNameLst>
                                          <p:attrName>style.visibility</p:attrName>
                                        </p:attrNameLst>
                                      </p:cBhvr>
                                      <p:to>
                                        <p:strVal val="hidden"/>
                                      </p:to>
                                    </p:set>
                                  </p:childTnLst>
                                </p:cTn>
                              </p:par>
                              <p:par>
                                <p:cTn id="81" presetID="23" presetClass="exit" presetSubtype="32" fill="hold" nodeType="withEffect">
                                  <p:stCondLst>
                                    <p:cond delay="0"/>
                                  </p:stCondLst>
                                  <p:childTnLst>
                                    <p:anim calcmode="lin" valueType="num">
                                      <p:cBhvr>
                                        <p:cTn id="82" dur="3000"/>
                                        <p:tgtEl>
                                          <p:spTgt spid="17"/>
                                        </p:tgtEl>
                                        <p:attrNameLst>
                                          <p:attrName>ppt_w</p:attrName>
                                        </p:attrNameLst>
                                      </p:cBhvr>
                                      <p:tavLst>
                                        <p:tav tm="0">
                                          <p:val>
                                            <p:strVal val="ppt_w"/>
                                          </p:val>
                                        </p:tav>
                                        <p:tav tm="100000">
                                          <p:val>
                                            <p:fltVal val="0"/>
                                          </p:val>
                                        </p:tav>
                                      </p:tavLst>
                                    </p:anim>
                                    <p:anim calcmode="lin" valueType="num">
                                      <p:cBhvr>
                                        <p:cTn id="83" dur="3000"/>
                                        <p:tgtEl>
                                          <p:spTgt spid="17"/>
                                        </p:tgtEl>
                                        <p:attrNameLst>
                                          <p:attrName>ppt_h</p:attrName>
                                        </p:attrNameLst>
                                      </p:cBhvr>
                                      <p:tavLst>
                                        <p:tav tm="0">
                                          <p:val>
                                            <p:strVal val="ppt_h"/>
                                          </p:val>
                                        </p:tav>
                                        <p:tav tm="100000">
                                          <p:val>
                                            <p:fltVal val="0"/>
                                          </p:val>
                                        </p:tav>
                                      </p:tavLst>
                                    </p:anim>
                                    <p:set>
                                      <p:cBhvr>
                                        <p:cTn id="84" dur="1" fill="hold">
                                          <p:stCondLst>
                                            <p:cond delay="2999"/>
                                          </p:stCondLst>
                                        </p:cTn>
                                        <p:tgtEl>
                                          <p:spTgt spid="17"/>
                                        </p:tgtEl>
                                        <p:attrNameLst>
                                          <p:attrName>style.visibility</p:attrName>
                                        </p:attrNameLst>
                                      </p:cBhvr>
                                      <p:to>
                                        <p:strVal val="hidden"/>
                                      </p:to>
                                    </p:set>
                                  </p:childTnLst>
                                </p:cTn>
                              </p:par>
                              <p:par>
                                <p:cTn id="85" presetID="23" presetClass="exit" presetSubtype="32" fill="hold" nodeType="withEffect">
                                  <p:stCondLst>
                                    <p:cond delay="0"/>
                                  </p:stCondLst>
                                  <p:childTnLst>
                                    <p:anim calcmode="lin" valueType="num">
                                      <p:cBhvr>
                                        <p:cTn id="86" dur="3000"/>
                                        <p:tgtEl>
                                          <p:spTgt spid="16"/>
                                        </p:tgtEl>
                                        <p:attrNameLst>
                                          <p:attrName>ppt_w</p:attrName>
                                        </p:attrNameLst>
                                      </p:cBhvr>
                                      <p:tavLst>
                                        <p:tav tm="0">
                                          <p:val>
                                            <p:strVal val="ppt_w"/>
                                          </p:val>
                                        </p:tav>
                                        <p:tav tm="100000">
                                          <p:val>
                                            <p:fltVal val="0"/>
                                          </p:val>
                                        </p:tav>
                                      </p:tavLst>
                                    </p:anim>
                                    <p:anim calcmode="lin" valueType="num">
                                      <p:cBhvr>
                                        <p:cTn id="87" dur="3000"/>
                                        <p:tgtEl>
                                          <p:spTgt spid="16"/>
                                        </p:tgtEl>
                                        <p:attrNameLst>
                                          <p:attrName>ppt_h</p:attrName>
                                        </p:attrNameLst>
                                      </p:cBhvr>
                                      <p:tavLst>
                                        <p:tav tm="0">
                                          <p:val>
                                            <p:strVal val="ppt_h"/>
                                          </p:val>
                                        </p:tav>
                                        <p:tav tm="100000">
                                          <p:val>
                                            <p:fltVal val="0"/>
                                          </p:val>
                                        </p:tav>
                                      </p:tavLst>
                                    </p:anim>
                                    <p:set>
                                      <p:cBhvr>
                                        <p:cTn id="88" dur="1" fill="hold">
                                          <p:stCondLst>
                                            <p:cond delay="2999"/>
                                          </p:stCondLst>
                                        </p:cTn>
                                        <p:tgtEl>
                                          <p:spTgt spid="16"/>
                                        </p:tgtEl>
                                        <p:attrNameLst>
                                          <p:attrName>style.visibility</p:attrName>
                                        </p:attrNameLst>
                                      </p:cBhvr>
                                      <p:to>
                                        <p:strVal val="hidden"/>
                                      </p:to>
                                    </p:set>
                                  </p:childTnLst>
                                </p:cTn>
                              </p:par>
                              <p:par>
                                <p:cTn id="89" presetID="23" presetClass="exit" presetSubtype="32" fill="hold" nodeType="withEffect">
                                  <p:stCondLst>
                                    <p:cond delay="0"/>
                                  </p:stCondLst>
                                  <p:childTnLst>
                                    <p:anim calcmode="lin" valueType="num">
                                      <p:cBhvr>
                                        <p:cTn id="90" dur="3000"/>
                                        <p:tgtEl>
                                          <p:spTgt spid="18"/>
                                        </p:tgtEl>
                                        <p:attrNameLst>
                                          <p:attrName>ppt_w</p:attrName>
                                        </p:attrNameLst>
                                      </p:cBhvr>
                                      <p:tavLst>
                                        <p:tav tm="0">
                                          <p:val>
                                            <p:strVal val="ppt_w"/>
                                          </p:val>
                                        </p:tav>
                                        <p:tav tm="100000">
                                          <p:val>
                                            <p:fltVal val="0"/>
                                          </p:val>
                                        </p:tav>
                                      </p:tavLst>
                                    </p:anim>
                                    <p:anim calcmode="lin" valueType="num">
                                      <p:cBhvr>
                                        <p:cTn id="91" dur="3000"/>
                                        <p:tgtEl>
                                          <p:spTgt spid="18"/>
                                        </p:tgtEl>
                                        <p:attrNameLst>
                                          <p:attrName>ppt_h</p:attrName>
                                        </p:attrNameLst>
                                      </p:cBhvr>
                                      <p:tavLst>
                                        <p:tav tm="0">
                                          <p:val>
                                            <p:strVal val="ppt_h"/>
                                          </p:val>
                                        </p:tav>
                                        <p:tav tm="100000">
                                          <p:val>
                                            <p:fltVal val="0"/>
                                          </p:val>
                                        </p:tav>
                                      </p:tavLst>
                                    </p:anim>
                                    <p:set>
                                      <p:cBhvr>
                                        <p:cTn id="92" dur="1" fill="hold">
                                          <p:stCondLst>
                                            <p:cond delay="2999"/>
                                          </p:stCondLst>
                                        </p:cTn>
                                        <p:tgtEl>
                                          <p:spTgt spid="18"/>
                                        </p:tgtEl>
                                        <p:attrNameLst>
                                          <p:attrName>style.visibility</p:attrName>
                                        </p:attrNameLst>
                                      </p:cBhvr>
                                      <p:to>
                                        <p:strVal val="hidden"/>
                                      </p:to>
                                    </p:set>
                                  </p:childTnLst>
                                </p:cTn>
                              </p:par>
                              <p:par>
                                <p:cTn id="93" presetID="23" presetClass="entr" presetSubtype="528" fill="hold" nodeType="withEffect">
                                  <p:stCondLst>
                                    <p:cond delay="0"/>
                                  </p:stCondLst>
                                  <p:childTnLst>
                                    <p:set>
                                      <p:cBhvr>
                                        <p:cTn id="94" dur="1" fill="hold">
                                          <p:stCondLst>
                                            <p:cond delay="0"/>
                                          </p:stCondLst>
                                        </p:cTn>
                                        <p:tgtEl>
                                          <p:spTgt spid="1026"/>
                                        </p:tgtEl>
                                        <p:attrNameLst>
                                          <p:attrName>style.visibility</p:attrName>
                                        </p:attrNameLst>
                                      </p:cBhvr>
                                      <p:to>
                                        <p:strVal val="visible"/>
                                      </p:to>
                                    </p:set>
                                    <p:anim calcmode="lin" valueType="num">
                                      <p:cBhvr>
                                        <p:cTn id="95" dur="3000" fill="hold"/>
                                        <p:tgtEl>
                                          <p:spTgt spid="1026"/>
                                        </p:tgtEl>
                                        <p:attrNameLst>
                                          <p:attrName>ppt_w</p:attrName>
                                        </p:attrNameLst>
                                      </p:cBhvr>
                                      <p:tavLst>
                                        <p:tav tm="0">
                                          <p:val>
                                            <p:fltVal val="0"/>
                                          </p:val>
                                        </p:tav>
                                        <p:tav tm="100000">
                                          <p:val>
                                            <p:strVal val="#ppt_w"/>
                                          </p:val>
                                        </p:tav>
                                      </p:tavLst>
                                    </p:anim>
                                    <p:anim calcmode="lin" valueType="num">
                                      <p:cBhvr>
                                        <p:cTn id="96" dur="3000" fill="hold"/>
                                        <p:tgtEl>
                                          <p:spTgt spid="1026"/>
                                        </p:tgtEl>
                                        <p:attrNameLst>
                                          <p:attrName>ppt_h</p:attrName>
                                        </p:attrNameLst>
                                      </p:cBhvr>
                                      <p:tavLst>
                                        <p:tav tm="0">
                                          <p:val>
                                            <p:fltVal val="0"/>
                                          </p:val>
                                        </p:tav>
                                        <p:tav tm="100000">
                                          <p:val>
                                            <p:strVal val="#ppt_h"/>
                                          </p:val>
                                        </p:tav>
                                      </p:tavLst>
                                    </p:anim>
                                    <p:anim calcmode="lin" valueType="num">
                                      <p:cBhvr>
                                        <p:cTn id="97" dur="3000" fill="hold"/>
                                        <p:tgtEl>
                                          <p:spTgt spid="1026"/>
                                        </p:tgtEl>
                                        <p:attrNameLst>
                                          <p:attrName>ppt_x</p:attrName>
                                        </p:attrNameLst>
                                      </p:cBhvr>
                                      <p:tavLst>
                                        <p:tav tm="0">
                                          <p:val>
                                            <p:fltVal val="0.5"/>
                                          </p:val>
                                        </p:tav>
                                        <p:tav tm="100000">
                                          <p:val>
                                            <p:strVal val="#ppt_x"/>
                                          </p:val>
                                        </p:tav>
                                      </p:tavLst>
                                    </p:anim>
                                    <p:anim calcmode="lin" valueType="num">
                                      <p:cBhvr>
                                        <p:cTn id="98" dur="30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1 Imagen" descr="Diapositiva34.JPG"/>
          <p:cNvPicPr>
            <a:picLocks noGrp="1" noChangeAspect="1"/>
          </p:cNvPicPr>
          <p:nvPr isPhoto="1"/>
        </p:nvPicPr>
        <p:blipFill>
          <a:blip r:embed="rId2" cstate="print">
            <a:lum contrast="10000"/>
          </a:blip>
          <a:srcRect/>
          <a:stretch>
            <a:fillRect/>
          </a:stretch>
        </p:blipFill>
        <p:spPr bwMode="auto">
          <a:xfrm>
            <a:off x="0" y="260648"/>
            <a:ext cx="9144000" cy="6228690"/>
          </a:xfrm>
          <a:prstGeom prst="rect">
            <a:avLst/>
          </a:prstGeom>
          <a:noFill/>
          <a:ln w="9525">
            <a:noFill/>
            <a:miter lim="800000"/>
            <a:headEnd/>
            <a:tailEnd/>
          </a:ln>
        </p:spPr>
      </p:pic>
      <p:pic>
        <p:nvPicPr>
          <p:cNvPr id="11" name="Picture 2"/>
          <p:cNvPicPr>
            <a:picLocks noChangeAspect="1" noChangeArrowheads="1"/>
          </p:cNvPicPr>
          <p:nvPr/>
        </p:nvPicPr>
        <p:blipFill>
          <a:blip r:embed="rId3" cstate="print">
            <a:duotone>
              <a:prstClr val="black"/>
              <a:schemeClr val="accent6">
                <a:tint val="45000"/>
                <a:satMod val="400000"/>
              </a:schemeClr>
            </a:duotone>
            <a:lum contrast="40000"/>
            <a:extLst>
              <a:ext uri="{28A0092B-C50C-407E-A947-70E740481C1C}">
                <a14:useLocalDpi xmlns="" xmlns:a14="http://schemas.microsoft.com/office/drawing/2010/main" val="0"/>
              </a:ext>
            </a:extLst>
          </a:blip>
          <a:srcRect/>
          <a:stretch>
            <a:fillRect/>
          </a:stretch>
        </p:blipFill>
        <p:spPr bwMode="auto">
          <a:xfrm>
            <a:off x="3671900" y="1651342"/>
            <a:ext cx="1800200" cy="1633643"/>
          </a:xfrm>
          <a:prstGeom prst="rect">
            <a:avLst/>
          </a:prstGeom>
          <a:noFill/>
          <a:ln>
            <a:noFill/>
          </a:ln>
          <a:effectLst>
            <a:outerShdw blurRad="50800" dist="50800" dir="5400000" algn="ctr" rotWithShape="0">
              <a:schemeClr val="accent2">
                <a:lumMod val="50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3" cstate="print">
            <a:duotone>
              <a:prstClr val="black"/>
              <a:schemeClr val="accent6">
                <a:tint val="45000"/>
                <a:satMod val="400000"/>
              </a:schemeClr>
            </a:duotone>
            <a:lum contrast="40000"/>
            <a:extLst>
              <a:ext uri="{28A0092B-C50C-407E-A947-70E740481C1C}">
                <a14:useLocalDpi xmlns="" xmlns:a14="http://schemas.microsoft.com/office/drawing/2010/main" val="0"/>
              </a:ext>
            </a:extLst>
          </a:blip>
          <a:srcRect/>
          <a:stretch>
            <a:fillRect/>
          </a:stretch>
        </p:blipFill>
        <p:spPr bwMode="auto">
          <a:xfrm>
            <a:off x="3779912" y="1628800"/>
            <a:ext cx="1800200" cy="1633643"/>
          </a:xfrm>
          <a:prstGeom prst="rect">
            <a:avLst/>
          </a:prstGeom>
          <a:noFill/>
          <a:ln>
            <a:noFill/>
          </a:ln>
          <a:effectLst>
            <a:outerShdw blurRad="50800" dist="50800" dir="5400000" algn="ctr" rotWithShape="0">
              <a:schemeClr val="accent2">
                <a:lumMod val="50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8" name="Picture 2"/>
          <p:cNvPicPr>
            <a:picLocks noChangeAspect="1" noChangeArrowheads="1"/>
          </p:cNvPicPr>
          <p:nvPr/>
        </p:nvPicPr>
        <p:blipFill>
          <a:blip r:embed="rId3" cstate="print">
            <a:duotone>
              <a:prstClr val="black"/>
              <a:schemeClr val="accent6">
                <a:tint val="45000"/>
                <a:satMod val="400000"/>
              </a:schemeClr>
            </a:duotone>
            <a:lum contrast="40000"/>
            <a:extLst>
              <a:ext uri="{28A0092B-C50C-407E-A947-70E740481C1C}">
                <a14:useLocalDpi xmlns="" xmlns:a14="http://schemas.microsoft.com/office/drawing/2010/main" val="0"/>
              </a:ext>
            </a:extLst>
          </a:blip>
          <a:srcRect/>
          <a:stretch>
            <a:fillRect/>
          </a:stretch>
        </p:blipFill>
        <p:spPr bwMode="auto">
          <a:xfrm>
            <a:off x="3635896" y="1700808"/>
            <a:ext cx="1800200" cy="1633643"/>
          </a:xfrm>
          <a:prstGeom prst="rect">
            <a:avLst/>
          </a:prstGeom>
          <a:noFill/>
          <a:ln>
            <a:noFill/>
          </a:ln>
          <a:effectLst>
            <a:outerShdw blurRad="50800" dist="50800" dir="5400000" algn="ctr" rotWithShape="0">
              <a:schemeClr val="accent2">
                <a:lumMod val="50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9" name="Picture 2"/>
          <p:cNvPicPr>
            <a:picLocks noChangeAspect="1" noChangeArrowheads="1"/>
          </p:cNvPicPr>
          <p:nvPr/>
        </p:nvPicPr>
        <p:blipFill>
          <a:blip r:embed="rId3" cstate="print">
            <a:duotone>
              <a:prstClr val="black"/>
              <a:schemeClr val="accent6">
                <a:tint val="45000"/>
                <a:satMod val="400000"/>
              </a:schemeClr>
            </a:duotone>
            <a:lum contrast="40000"/>
            <a:extLst>
              <a:ext uri="{28A0092B-C50C-407E-A947-70E740481C1C}">
                <a14:useLocalDpi xmlns="" xmlns:a14="http://schemas.microsoft.com/office/drawing/2010/main" val="0"/>
              </a:ext>
            </a:extLst>
          </a:blip>
          <a:srcRect/>
          <a:stretch>
            <a:fillRect/>
          </a:stretch>
        </p:blipFill>
        <p:spPr bwMode="auto">
          <a:xfrm>
            <a:off x="3635896" y="1628800"/>
            <a:ext cx="1800200" cy="1633643"/>
          </a:xfrm>
          <a:prstGeom prst="rect">
            <a:avLst/>
          </a:prstGeom>
          <a:noFill/>
          <a:ln>
            <a:noFill/>
          </a:ln>
          <a:effectLst>
            <a:outerShdw blurRad="50800" dist="50800" dir="5400000" algn="ctr" rotWithShape="0">
              <a:schemeClr val="accent2">
                <a:lumMod val="50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4 Forma libre"/>
          <p:cNvSpPr/>
          <p:nvPr/>
        </p:nvSpPr>
        <p:spPr>
          <a:xfrm>
            <a:off x="0" y="-387423"/>
            <a:ext cx="9144000" cy="108012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37000">
                <a:srgbClr val="FF9900"/>
              </a:gs>
              <a:gs pos="0">
                <a:srgbClr val="FFFF99"/>
              </a:gs>
              <a:gs pos="6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0" y="6021287"/>
            <a:ext cx="9144000" cy="100811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37000">
                <a:srgbClr val="FF9900"/>
              </a:gs>
              <a:gs pos="0">
                <a:srgbClr val="FFFF99"/>
              </a:gs>
              <a:gs pos="6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0" name="19 Imagen" descr="Diapositiva2.JPG"/>
          <p:cNvPicPr>
            <a:picLocks noGrp="1" noChangeAspect="1"/>
          </p:cNvPicPr>
          <p:nvPr isPhoto="1"/>
        </p:nvPicPr>
        <p:blipFill>
          <a:blip r:embed="rId4" cstate="print">
            <a:duotone>
              <a:prstClr val="black"/>
              <a:schemeClr val="accent6">
                <a:tint val="45000"/>
                <a:satMod val="400000"/>
              </a:schemeClr>
            </a:duotone>
            <a:lum contrast="40000"/>
          </a:blip>
          <a:srcRect l="40157" t="40945" r="41339" b="40945"/>
          <a:stretch>
            <a:fillRect/>
          </a:stretch>
        </p:blipFill>
        <p:spPr>
          <a:xfrm>
            <a:off x="7524328" y="6381328"/>
            <a:ext cx="1368152" cy="288031"/>
          </a:xfrm>
          <a:prstGeom prst="rect">
            <a:avLst/>
          </a:prstGeom>
          <a:noFill/>
          <a:ln>
            <a:noFill/>
          </a:ln>
          <a:scene3d>
            <a:camera prst="orthographicFront"/>
            <a:lightRig rig="threePt" dir="t"/>
          </a:scene3d>
          <a:sp3d>
            <a:bevelT w="139700" prst="cross"/>
          </a:sp3d>
        </p:spPr>
      </p:pic>
      <p:pic>
        <p:nvPicPr>
          <p:cNvPr id="21" name="Picture 32"/>
          <p:cNvPicPr>
            <a:picLocks noChangeAspect="1" noChangeArrowheads="1"/>
          </p:cNvPicPr>
          <p:nvPr/>
        </p:nvPicPr>
        <p:blipFill>
          <a:blip r:embed="rId5" cstate="print">
            <a:extLst>
              <a:ext uri="{28A0092B-C50C-407E-A947-70E740481C1C}">
                <a14:useLocalDpi xmlns="" xmlns:a14="http://schemas.microsoft.com/office/drawing/2010/main" val="0"/>
              </a:ext>
            </a:extLst>
          </a:blip>
          <a:srcRect t="12807" b="13118"/>
          <a:stretch>
            <a:fillRect/>
          </a:stretch>
        </p:blipFill>
        <p:spPr bwMode="auto">
          <a:xfrm>
            <a:off x="7596188" y="6435725"/>
            <a:ext cx="1223962" cy="212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2" name="Picture 4"/>
          <p:cNvPicPr>
            <a:picLocks noChangeAspect="1" noChangeArrowheads="1"/>
          </p:cNvPicPr>
          <p:nvPr/>
        </p:nvPicPr>
        <p:blipFill>
          <a:blip r:embed="rId6" cstate="print">
            <a:duotone>
              <a:prstClr val="black"/>
              <a:schemeClr val="accent6">
                <a:tint val="45000"/>
                <a:satMod val="400000"/>
              </a:schemeClr>
            </a:duotone>
            <a:lum bright="10000" contrast="40000"/>
            <a:extLst>
              <a:ext uri="{28A0092B-C50C-407E-A947-70E740481C1C}">
                <a14:useLocalDpi xmlns="" xmlns:a14="http://schemas.microsoft.com/office/drawing/2010/main" val="0"/>
              </a:ext>
            </a:extLst>
          </a:blip>
          <a:srcRect/>
          <a:stretch>
            <a:fillRect/>
          </a:stretch>
        </p:blipFill>
        <p:spPr bwMode="auto">
          <a:xfrm>
            <a:off x="3635896" y="1916832"/>
            <a:ext cx="1991413" cy="107247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p:cTn id="7" dur="3000" fill="hold"/>
                                        <p:tgtEl>
                                          <p:spTgt spid="40962"/>
                                        </p:tgtEl>
                                        <p:attrNameLst>
                                          <p:attrName>ppt_w</p:attrName>
                                        </p:attrNameLst>
                                      </p:cBhvr>
                                      <p:tavLst>
                                        <p:tav tm="0">
                                          <p:val>
                                            <p:strVal val="4/3*#ppt_w"/>
                                          </p:val>
                                        </p:tav>
                                        <p:tav tm="100000">
                                          <p:val>
                                            <p:strVal val="#ppt_w"/>
                                          </p:val>
                                        </p:tav>
                                      </p:tavLst>
                                    </p:anim>
                                    <p:anim calcmode="lin" valueType="num">
                                      <p:cBhvr>
                                        <p:cTn id="8" dur="3000" fill="hold"/>
                                        <p:tgtEl>
                                          <p:spTgt spid="40962"/>
                                        </p:tgtEl>
                                        <p:attrNameLst>
                                          <p:attrName>ppt_h</p:attrName>
                                        </p:attrNameLst>
                                      </p:cBhvr>
                                      <p:tavLst>
                                        <p:tav tm="0">
                                          <p:val>
                                            <p:strVal val="4/3*#ppt_h"/>
                                          </p:val>
                                        </p:tav>
                                        <p:tav tm="100000">
                                          <p:val>
                                            <p:strVal val="#ppt_h"/>
                                          </p:val>
                                        </p:tav>
                                      </p:tavLst>
                                    </p:anim>
                                  </p:childTnLst>
                                </p:cTn>
                              </p:par>
                              <p:par>
                                <p:cTn id="9" presetID="23" presetClass="entr" presetSubtype="52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000" fill="hold"/>
                                        <p:tgtEl>
                                          <p:spTgt spid="11"/>
                                        </p:tgtEl>
                                        <p:attrNameLst>
                                          <p:attrName>ppt_w</p:attrName>
                                        </p:attrNameLst>
                                      </p:cBhvr>
                                      <p:tavLst>
                                        <p:tav tm="0">
                                          <p:val>
                                            <p:fltVal val="0"/>
                                          </p:val>
                                        </p:tav>
                                        <p:tav tm="100000">
                                          <p:val>
                                            <p:strVal val="#ppt_w"/>
                                          </p:val>
                                        </p:tav>
                                      </p:tavLst>
                                    </p:anim>
                                    <p:anim calcmode="lin" valueType="num">
                                      <p:cBhvr>
                                        <p:cTn id="12" dur="3000" fill="hold"/>
                                        <p:tgtEl>
                                          <p:spTgt spid="11"/>
                                        </p:tgtEl>
                                        <p:attrNameLst>
                                          <p:attrName>ppt_h</p:attrName>
                                        </p:attrNameLst>
                                      </p:cBhvr>
                                      <p:tavLst>
                                        <p:tav tm="0">
                                          <p:val>
                                            <p:fltVal val="0"/>
                                          </p:val>
                                        </p:tav>
                                        <p:tav tm="100000">
                                          <p:val>
                                            <p:strVal val="#ppt_h"/>
                                          </p:val>
                                        </p:tav>
                                      </p:tavLst>
                                    </p:anim>
                                    <p:anim calcmode="lin" valueType="num">
                                      <p:cBhvr>
                                        <p:cTn id="13" dur="3000" fill="hold"/>
                                        <p:tgtEl>
                                          <p:spTgt spid="11"/>
                                        </p:tgtEl>
                                        <p:attrNameLst>
                                          <p:attrName>ppt_x</p:attrName>
                                        </p:attrNameLst>
                                      </p:cBhvr>
                                      <p:tavLst>
                                        <p:tav tm="0">
                                          <p:val>
                                            <p:fltVal val="0.5"/>
                                          </p:val>
                                        </p:tav>
                                        <p:tav tm="100000">
                                          <p:val>
                                            <p:strVal val="#ppt_x"/>
                                          </p:val>
                                        </p:tav>
                                      </p:tavLst>
                                    </p:anim>
                                    <p:anim calcmode="lin" valueType="num">
                                      <p:cBhvr>
                                        <p:cTn id="14" dur="3000" fill="hold"/>
                                        <p:tgtEl>
                                          <p:spTgt spid="11"/>
                                        </p:tgtEl>
                                        <p:attrNameLst>
                                          <p:attrName>ppt_y</p:attrName>
                                        </p:attrNameLst>
                                      </p:cBhvr>
                                      <p:tavLst>
                                        <p:tav tm="0">
                                          <p:val>
                                            <p:fltVal val="0.5"/>
                                          </p:val>
                                        </p:tav>
                                        <p:tav tm="100000">
                                          <p:val>
                                            <p:strVal val="#ppt_y"/>
                                          </p:val>
                                        </p:tav>
                                      </p:tavLst>
                                    </p:anim>
                                  </p:childTnLst>
                                </p:cTn>
                              </p:par>
                              <p:par>
                                <p:cTn id="15" presetID="8" presetClass="emph" presetSubtype="0" repeatCount="indefinite" fill="hold" nodeType="withEffect">
                                  <p:stCondLst>
                                    <p:cond delay="0"/>
                                  </p:stCondLst>
                                  <p:childTnLst>
                                    <p:animRot by="-21600000">
                                      <p:cBhvr>
                                        <p:cTn id="16" dur="3000" fill="hold"/>
                                        <p:tgtEl>
                                          <p:spTgt spid="11"/>
                                        </p:tgtEl>
                                        <p:attrNameLst>
                                          <p:attrName>r</p:attrName>
                                        </p:attrNameLst>
                                      </p:cBhvr>
                                    </p:animRot>
                                  </p:childTnLst>
                                </p:cTn>
                              </p:par>
                              <p:par>
                                <p:cTn id="17" presetID="23" presetClass="entr" presetSubtype="528"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3000" fill="hold"/>
                                        <p:tgtEl>
                                          <p:spTgt spid="17"/>
                                        </p:tgtEl>
                                        <p:attrNameLst>
                                          <p:attrName>ppt_w</p:attrName>
                                        </p:attrNameLst>
                                      </p:cBhvr>
                                      <p:tavLst>
                                        <p:tav tm="0">
                                          <p:val>
                                            <p:fltVal val="0"/>
                                          </p:val>
                                        </p:tav>
                                        <p:tav tm="100000">
                                          <p:val>
                                            <p:strVal val="#ppt_w"/>
                                          </p:val>
                                        </p:tav>
                                      </p:tavLst>
                                    </p:anim>
                                    <p:anim calcmode="lin" valueType="num">
                                      <p:cBhvr>
                                        <p:cTn id="20" dur="3000" fill="hold"/>
                                        <p:tgtEl>
                                          <p:spTgt spid="17"/>
                                        </p:tgtEl>
                                        <p:attrNameLst>
                                          <p:attrName>ppt_h</p:attrName>
                                        </p:attrNameLst>
                                      </p:cBhvr>
                                      <p:tavLst>
                                        <p:tav tm="0">
                                          <p:val>
                                            <p:fltVal val="0"/>
                                          </p:val>
                                        </p:tav>
                                        <p:tav tm="100000">
                                          <p:val>
                                            <p:strVal val="#ppt_h"/>
                                          </p:val>
                                        </p:tav>
                                      </p:tavLst>
                                    </p:anim>
                                    <p:anim calcmode="lin" valueType="num">
                                      <p:cBhvr>
                                        <p:cTn id="21" dur="3000" fill="hold"/>
                                        <p:tgtEl>
                                          <p:spTgt spid="17"/>
                                        </p:tgtEl>
                                        <p:attrNameLst>
                                          <p:attrName>ppt_x</p:attrName>
                                        </p:attrNameLst>
                                      </p:cBhvr>
                                      <p:tavLst>
                                        <p:tav tm="0">
                                          <p:val>
                                            <p:fltVal val="0.5"/>
                                          </p:val>
                                        </p:tav>
                                        <p:tav tm="100000">
                                          <p:val>
                                            <p:strVal val="#ppt_x"/>
                                          </p:val>
                                        </p:tav>
                                      </p:tavLst>
                                    </p:anim>
                                    <p:anim calcmode="lin" valueType="num">
                                      <p:cBhvr>
                                        <p:cTn id="22" dur="3000" fill="hold"/>
                                        <p:tgtEl>
                                          <p:spTgt spid="17"/>
                                        </p:tgtEl>
                                        <p:attrNameLst>
                                          <p:attrName>ppt_y</p:attrName>
                                        </p:attrNameLst>
                                      </p:cBhvr>
                                      <p:tavLst>
                                        <p:tav tm="0">
                                          <p:val>
                                            <p:fltVal val="0.5"/>
                                          </p:val>
                                        </p:tav>
                                        <p:tav tm="100000">
                                          <p:val>
                                            <p:strVal val="#ppt_y"/>
                                          </p:val>
                                        </p:tav>
                                      </p:tavLst>
                                    </p:anim>
                                  </p:childTnLst>
                                </p:cTn>
                              </p:par>
                              <p:par>
                                <p:cTn id="23" presetID="8" presetClass="emph" presetSubtype="0" repeatCount="indefinite" fill="hold" nodeType="withEffect">
                                  <p:stCondLst>
                                    <p:cond delay="0"/>
                                  </p:stCondLst>
                                  <p:childTnLst>
                                    <p:animRot by="-21600000">
                                      <p:cBhvr>
                                        <p:cTn id="24" dur="3000" fill="hold"/>
                                        <p:tgtEl>
                                          <p:spTgt spid="17"/>
                                        </p:tgtEl>
                                        <p:attrNameLst>
                                          <p:attrName>r</p:attrName>
                                        </p:attrNameLst>
                                      </p:cBhvr>
                                    </p:animRot>
                                  </p:childTnLst>
                                </p:cTn>
                              </p:par>
                              <p:par>
                                <p:cTn id="25" presetID="23" presetClass="entr" presetSubtype="528"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3000" fill="hold"/>
                                        <p:tgtEl>
                                          <p:spTgt spid="18"/>
                                        </p:tgtEl>
                                        <p:attrNameLst>
                                          <p:attrName>ppt_w</p:attrName>
                                        </p:attrNameLst>
                                      </p:cBhvr>
                                      <p:tavLst>
                                        <p:tav tm="0">
                                          <p:val>
                                            <p:fltVal val="0"/>
                                          </p:val>
                                        </p:tav>
                                        <p:tav tm="100000">
                                          <p:val>
                                            <p:strVal val="#ppt_w"/>
                                          </p:val>
                                        </p:tav>
                                      </p:tavLst>
                                    </p:anim>
                                    <p:anim calcmode="lin" valueType="num">
                                      <p:cBhvr>
                                        <p:cTn id="28" dur="3000" fill="hold"/>
                                        <p:tgtEl>
                                          <p:spTgt spid="18"/>
                                        </p:tgtEl>
                                        <p:attrNameLst>
                                          <p:attrName>ppt_h</p:attrName>
                                        </p:attrNameLst>
                                      </p:cBhvr>
                                      <p:tavLst>
                                        <p:tav tm="0">
                                          <p:val>
                                            <p:fltVal val="0"/>
                                          </p:val>
                                        </p:tav>
                                        <p:tav tm="100000">
                                          <p:val>
                                            <p:strVal val="#ppt_h"/>
                                          </p:val>
                                        </p:tav>
                                      </p:tavLst>
                                    </p:anim>
                                    <p:anim calcmode="lin" valueType="num">
                                      <p:cBhvr>
                                        <p:cTn id="29" dur="3000" fill="hold"/>
                                        <p:tgtEl>
                                          <p:spTgt spid="18"/>
                                        </p:tgtEl>
                                        <p:attrNameLst>
                                          <p:attrName>ppt_x</p:attrName>
                                        </p:attrNameLst>
                                      </p:cBhvr>
                                      <p:tavLst>
                                        <p:tav tm="0">
                                          <p:val>
                                            <p:fltVal val="0.5"/>
                                          </p:val>
                                        </p:tav>
                                        <p:tav tm="100000">
                                          <p:val>
                                            <p:strVal val="#ppt_x"/>
                                          </p:val>
                                        </p:tav>
                                      </p:tavLst>
                                    </p:anim>
                                    <p:anim calcmode="lin" valueType="num">
                                      <p:cBhvr>
                                        <p:cTn id="30" dur="3000" fill="hold"/>
                                        <p:tgtEl>
                                          <p:spTgt spid="18"/>
                                        </p:tgtEl>
                                        <p:attrNameLst>
                                          <p:attrName>ppt_y</p:attrName>
                                        </p:attrNameLst>
                                      </p:cBhvr>
                                      <p:tavLst>
                                        <p:tav tm="0">
                                          <p:val>
                                            <p:fltVal val="0.5"/>
                                          </p:val>
                                        </p:tav>
                                        <p:tav tm="100000">
                                          <p:val>
                                            <p:strVal val="#ppt_y"/>
                                          </p:val>
                                        </p:tav>
                                      </p:tavLst>
                                    </p:anim>
                                  </p:childTnLst>
                                </p:cTn>
                              </p:par>
                              <p:par>
                                <p:cTn id="31" presetID="8" presetClass="emph" presetSubtype="0" repeatCount="indefinite" fill="hold" nodeType="withEffect">
                                  <p:stCondLst>
                                    <p:cond delay="0"/>
                                  </p:stCondLst>
                                  <p:childTnLst>
                                    <p:animRot by="-21600000">
                                      <p:cBhvr>
                                        <p:cTn id="32" dur="3000" fill="hold"/>
                                        <p:tgtEl>
                                          <p:spTgt spid="18"/>
                                        </p:tgtEl>
                                        <p:attrNameLst>
                                          <p:attrName>r</p:attrName>
                                        </p:attrNameLst>
                                      </p:cBhvr>
                                    </p:animRot>
                                  </p:childTnLst>
                                </p:cTn>
                              </p:par>
                              <p:par>
                                <p:cTn id="33" presetID="23" presetClass="entr" presetSubtype="52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3000" fill="hold"/>
                                        <p:tgtEl>
                                          <p:spTgt spid="19"/>
                                        </p:tgtEl>
                                        <p:attrNameLst>
                                          <p:attrName>ppt_w</p:attrName>
                                        </p:attrNameLst>
                                      </p:cBhvr>
                                      <p:tavLst>
                                        <p:tav tm="0">
                                          <p:val>
                                            <p:fltVal val="0"/>
                                          </p:val>
                                        </p:tav>
                                        <p:tav tm="100000">
                                          <p:val>
                                            <p:strVal val="#ppt_w"/>
                                          </p:val>
                                        </p:tav>
                                      </p:tavLst>
                                    </p:anim>
                                    <p:anim calcmode="lin" valueType="num">
                                      <p:cBhvr>
                                        <p:cTn id="36" dur="3000" fill="hold"/>
                                        <p:tgtEl>
                                          <p:spTgt spid="19"/>
                                        </p:tgtEl>
                                        <p:attrNameLst>
                                          <p:attrName>ppt_h</p:attrName>
                                        </p:attrNameLst>
                                      </p:cBhvr>
                                      <p:tavLst>
                                        <p:tav tm="0">
                                          <p:val>
                                            <p:fltVal val="0"/>
                                          </p:val>
                                        </p:tav>
                                        <p:tav tm="100000">
                                          <p:val>
                                            <p:strVal val="#ppt_h"/>
                                          </p:val>
                                        </p:tav>
                                      </p:tavLst>
                                    </p:anim>
                                    <p:anim calcmode="lin" valueType="num">
                                      <p:cBhvr>
                                        <p:cTn id="37" dur="3000" fill="hold"/>
                                        <p:tgtEl>
                                          <p:spTgt spid="19"/>
                                        </p:tgtEl>
                                        <p:attrNameLst>
                                          <p:attrName>ppt_x</p:attrName>
                                        </p:attrNameLst>
                                      </p:cBhvr>
                                      <p:tavLst>
                                        <p:tav tm="0">
                                          <p:val>
                                            <p:fltVal val="0.5"/>
                                          </p:val>
                                        </p:tav>
                                        <p:tav tm="100000">
                                          <p:val>
                                            <p:strVal val="#ppt_x"/>
                                          </p:val>
                                        </p:tav>
                                      </p:tavLst>
                                    </p:anim>
                                    <p:anim calcmode="lin" valueType="num">
                                      <p:cBhvr>
                                        <p:cTn id="38" dur="3000" fill="hold"/>
                                        <p:tgtEl>
                                          <p:spTgt spid="19"/>
                                        </p:tgtEl>
                                        <p:attrNameLst>
                                          <p:attrName>ppt_y</p:attrName>
                                        </p:attrNameLst>
                                      </p:cBhvr>
                                      <p:tavLst>
                                        <p:tav tm="0">
                                          <p:val>
                                            <p:fltVal val="0.5"/>
                                          </p:val>
                                        </p:tav>
                                        <p:tav tm="100000">
                                          <p:val>
                                            <p:strVal val="#ppt_y"/>
                                          </p:val>
                                        </p:tav>
                                      </p:tavLst>
                                    </p:anim>
                                  </p:childTnLst>
                                </p:cTn>
                              </p:par>
                              <p:par>
                                <p:cTn id="39" presetID="8" presetClass="emph" presetSubtype="0" repeatCount="indefinite" fill="hold" nodeType="withEffect">
                                  <p:stCondLst>
                                    <p:cond delay="0"/>
                                  </p:stCondLst>
                                  <p:childTnLst>
                                    <p:animRot by="21600000">
                                      <p:cBhvr>
                                        <p:cTn id="40" dur="3000" fill="hold"/>
                                        <p:tgtEl>
                                          <p:spTgt spid="19"/>
                                        </p:tgtEl>
                                        <p:attrNameLst>
                                          <p:attrName>r</p:attrName>
                                        </p:attrNameLst>
                                      </p:cBhvr>
                                    </p:animRot>
                                  </p:childTnLst>
                                </p:cTn>
                              </p:par>
                            </p:childTnLst>
                          </p:cTn>
                        </p:par>
                        <p:par>
                          <p:cTn id="41" fill="hold">
                            <p:stCondLst>
                              <p:cond delay="3000"/>
                            </p:stCondLst>
                            <p:childTnLst>
                              <p:par>
                                <p:cTn id="42" presetID="2" presetClass="exit" presetSubtype="12" fill="hold" nodeType="after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0-ppt_w/2"/>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6" fill="hold" nodeType="withEffect">
                                  <p:stCondLst>
                                    <p:cond delay="0"/>
                                  </p:stCondLst>
                                  <p:childTnLst>
                                    <p:anim calcmode="lin" valueType="num">
                                      <p:cBhvr additive="base">
                                        <p:cTn id="47" dur="3000"/>
                                        <p:tgtEl>
                                          <p:spTgt spid="17"/>
                                        </p:tgtEl>
                                        <p:attrNameLst>
                                          <p:attrName>ppt_x</p:attrName>
                                        </p:attrNameLst>
                                      </p:cBhvr>
                                      <p:tavLst>
                                        <p:tav tm="0">
                                          <p:val>
                                            <p:strVal val="ppt_x"/>
                                          </p:val>
                                        </p:tav>
                                        <p:tav tm="100000">
                                          <p:val>
                                            <p:strVal val="1+ppt_w/2"/>
                                          </p:val>
                                        </p:tav>
                                      </p:tavLst>
                                    </p:anim>
                                    <p:anim calcmode="lin" valueType="num">
                                      <p:cBhvr additive="base">
                                        <p:cTn id="48" dur="3000"/>
                                        <p:tgtEl>
                                          <p:spTgt spid="17"/>
                                        </p:tgtEl>
                                        <p:attrNameLst>
                                          <p:attrName>ppt_y</p:attrName>
                                        </p:attrNameLst>
                                      </p:cBhvr>
                                      <p:tavLst>
                                        <p:tav tm="0">
                                          <p:val>
                                            <p:strVal val="ppt_y"/>
                                          </p:val>
                                        </p:tav>
                                        <p:tav tm="100000">
                                          <p:val>
                                            <p:strVal val="1+ppt_h/2"/>
                                          </p:val>
                                        </p:tav>
                                      </p:tavLst>
                                    </p:anim>
                                    <p:set>
                                      <p:cBhvr>
                                        <p:cTn id="49" dur="1" fill="hold">
                                          <p:stCondLst>
                                            <p:cond delay="2999"/>
                                          </p:stCondLst>
                                        </p:cTn>
                                        <p:tgtEl>
                                          <p:spTgt spid="17"/>
                                        </p:tgtEl>
                                        <p:attrNameLst>
                                          <p:attrName>style.visibility</p:attrName>
                                        </p:attrNameLst>
                                      </p:cBhvr>
                                      <p:to>
                                        <p:strVal val="hidden"/>
                                      </p:to>
                                    </p:set>
                                  </p:childTnLst>
                                </p:cTn>
                              </p:par>
                              <p:par>
                                <p:cTn id="50" presetID="2" presetClass="exit" presetSubtype="9" fill="hold" nodeType="withEffect">
                                  <p:stCondLst>
                                    <p:cond delay="0"/>
                                  </p:stCondLst>
                                  <p:childTnLst>
                                    <p:anim calcmode="lin" valueType="num">
                                      <p:cBhvr additive="base">
                                        <p:cTn id="51" dur="3000"/>
                                        <p:tgtEl>
                                          <p:spTgt spid="18"/>
                                        </p:tgtEl>
                                        <p:attrNameLst>
                                          <p:attrName>ppt_x</p:attrName>
                                        </p:attrNameLst>
                                      </p:cBhvr>
                                      <p:tavLst>
                                        <p:tav tm="0">
                                          <p:val>
                                            <p:strVal val="ppt_x"/>
                                          </p:val>
                                        </p:tav>
                                        <p:tav tm="100000">
                                          <p:val>
                                            <p:strVal val="0-ppt_w/2"/>
                                          </p:val>
                                        </p:tav>
                                      </p:tavLst>
                                    </p:anim>
                                    <p:anim calcmode="lin" valueType="num">
                                      <p:cBhvr additive="base">
                                        <p:cTn id="52" dur="3000"/>
                                        <p:tgtEl>
                                          <p:spTgt spid="18"/>
                                        </p:tgtEl>
                                        <p:attrNameLst>
                                          <p:attrName>ppt_y</p:attrName>
                                        </p:attrNameLst>
                                      </p:cBhvr>
                                      <p:tavLst>
                                        <p:tav tm="0">
                                          <p:val>
                                            <p:strVal val="ppt_y"/>
                                          </p:val>
                                        </p:tav>
                                        <p:tav tm="100000">
                                          <p:val>
                                            <p:strVal val="0-ppt_h/2"/>
                                          </p:val>
                                        </p:tav>
                                      </p:tavLst>
                                    </p:anim>
                                    <p:set>
                                      <p:cBhvr>
                                        <p:cTn id="53" dur="1" fill="hold">
                                          <p:stCondLst>
                                            <p:cond delay="2999"/>
                                          </p:stCondLst>
                                        </p:cTn>
                                        <p:tgtEl>
                                          <p:spTgt spid="18"/>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3000"/>
                                        <p:tgtEl>
                                          <p:spTgt spid="19"/>
                                        </p:tgtEl>
                                        <p:attrNameLst>
                                          <p:attrName>ppt_x</p:attrName>
                                        </p:attrNameLst>
                                      </p:cBhvr>
                                      <p:tavLst>
                                        <p:tav tm="0">
                                          <p:val>
                                            <p:strVal val="ppt_x"/>
                                          </p:val>
                                        </p:tav>
                                        <p:tav tm="100000">
                                          <p:val>
                                            <p:strVal val="1+ppt_w/2"/>
                                          </p:val>
                                        </p:tav>
                                      </p:tavLst>
                                    </p:anim>
                                    <p:anim calcmode="lin" valueType="num">
                                      <p:cBhvr additive="base">
                                        <p:cTn id="56" dur="3000"/>
                                        <p:tgtEl>
                                          <p:spTgt spid="19"/>
                                        </p:tgtEl>
                                        <p:attrNameLst>
                                          <p:attrName>ppt_y</p:attrName>
                                        </p:attrNameLst>
                                      </p:cBhvr>
                                      <p:tavLst>
                                        <p:tav tm="0">
                                          <p:val>
                                            <p:strVal val="ppt_y"/>
                                          </p:val>
                                        </p:tav>
                                        <p:tav tm="100000">
                                          <p:val>
                                            <p:strVal val="0-ppt_h/2"/>
                                          </p:val>
                                        </p:tav>
                                      </p:tavLst>
                                    </p:anim>
                                    <p:set>
                                      <p:cBhvr>
                                        <p:cTn id="57" dur="1" fill="hold">
                                          <p:stCondLst>
                                            <p:cond delay="2999"/>
                                          </p:stCondLst>
                                        </p:cTn>
                                        <p:tgtEl>
                                          <p:spTgt spid="19"/>
                                        </p:tgtEl>
                                        <p:attrNameLst>
                                          <p:attrName>style.visibility</p:attrName>
                                        </p:attrNameLst>
                                      </p:cBhvr>
                                      <p:to>
                                        <p:strVal val="hidden"/>
                                      </p:to>
                                    </p:set>
                                  </p:childTnLst>
                                </p:cTn>
                              </p:par>
                              <p:par>
                                <p:cTn id="58" presetID="23" presetClass="entr" presetSubtype="16" fill="hold" nodeType="withEffect">
                                  <p:stCondLst>
                                    <p:cond delay="0"/>
                                  </p:stCondLst>
                                  <p:childTnLst>
                                    <p:set>
                                      <p:cBhvr>
                                        <p:cTn id="59" dur="1" fill="hold">
                                          <p:stCondLst>
                                            <p:cond delay="0"/>
                                          </p:stCondLst>
                                        </p:cTn>
                                        <p:tgtEl>
                                          <p:spTgt spid="22"/>
                                        </p:tgtEl>
                                        <p:attrNameLst>
                                          <p:attrName>style.visibility</p:attrName>
                                        </p:attrNameLst>
                                      </p:cBhvr>
                                      <p:to>
                                        <p:strVal val="visible"/>
                                      </p:to>
                                    </p:set>
                                    <p:anim calcmode="lin" valueType="num">
                                      <p:cBhvr>
                                        <p:cTn id="60" dur="3000" fill="hold"/>
                                        <p:tgtEl>
                                          <p:spTgt spid="22"/>
                                        </p:tgtEl>
                                        <p:attrNameLst>
                                          <p:attrName>ppt_w</p:attrName>
                                        </p:attrNameLst>
                                      </p:cBhvr>
                                      <p:tavLst>
                                        <p:tav tm="0">
                                          <p:val>
                                            <p:fltVal val="0"/>
                                          </p:val>
                                        </p:tav>
                                        <p:tav tm="100000">
                                          <p:val>
                                            <p:strVal val="#ppt_w"/>
                                          </p:val>
                                        </p:tav>
                                      </p:tavLst>
                                    </p:anim>
                                    <p:anim calcmode="lin" valueType="num">
                                      <p:cBhvr>
                                        <p:cTn id="61" dur="30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4336</TotalTime>
  <Words>229</Words>
  <Application>Microsoft Office PowerPoint</Application>
  <PresentationFormat>Presentación en pantalla (4:3)</PresentationFormat>
  <Paragraphs>39</Paragraphs>
  <Slides>40</Slides>
  <Notes>4</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 y Roberto</dc:creator>
  <cp:lastModifiedBy>Paloma</cp:lastModifiedBy>
  <cp:revision>2</cp:revision>
  <dcterms:created xsi:type="dcterms:W3CDTF">2014-07-09T21:24:30Z</dcterms:created>
  <dcterms:modified xsi:type="dcterms:W3CDTF">2014-08-03T02:09:54Z</dcterms:modified>
</cp:coreProperties>
</file>