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80" r:id="rId3"/>
    <p:sldId id="278" r:id="rId4"/>
    <p:sldId id="256" r:id="rId5"/>
    <p:sldId id="258" r:id="rId6"/>
    <p:sldId id="259" r:id="rId7"/>
    <p:sldId id="260" r:id="rId8"/>
    <p:sldId id="261" r:id="rId9"/>
    <p:sldId id="262" r:id="rId10"/>
    <p:sldId id="273" r:id="rId11"/>
    <p:sldId id="265" r:id="rId12"/>
    <p:sldId id="274" r:id="rId13"/>
    <p:sldId id="263" r:id="rId14"/>
    <p:sldId id="264" r:id="rId15"/>
    <p:sldId id="269" r:id="rId16"/>
    <p:sldId id="270" r:id="rId17"/>
    <p:sldId id="272" r:id="rId18"/>
    <p:sldId id="266" r:id="rId19"/>
    <p:sldId id="275" r:id="rId20"/>
    <p:sldId id="267" r:id="rId21"/>
    <p:sldId id="281" r:id="rId22"/>
    <p:sldId id="279" r:id="rId23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Trebuchet MS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p0c4tNtIkX14+PmEo9XFA" hashData="de9jfPtbo0MFCr5BQ9WmiHKjKJ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00"/>
    <a:srgbClr val="FF0000"/>
    <a:srgbClr val="008000"/>
    <a:srgbClr val="FFCC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1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AB8CCE-5A64-467C-B1D8-232499976021}" type="datetimeFigureOut">
              <a:rPr lang="en-US" smtClean="0"/>
              <a:pPr/>
              <a:t>3/14/2014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F621E8-8B8B-4D9D-9AC9-F590F9FB6E24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621E8-8B8B-4D9D-9AC9-F590F9FB6E24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4903E-92A5-4C1E-916E-A0797B5E362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CDFFDC-ACCE-43B0-9700-25F70D9E20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786FAA-A81E-4151-8EAB-FF1A3449BB8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03E9E0-4FB5-4317-A72F-1869418C47E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F0822A-8370-45FD-919D-C1E6C6EAD8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982431-EE78-4D73-B7C8-25F37FD4252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73851-F8BB-4F55-9698-D8966C89299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EF0BA7-6A11-4C25-8293-01DDFCF26D0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09ACAC-46A7-4319-AF96-64D7F947E0E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F0021B-C0C4-49FB-8837-6D40C81B1EC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42FC6-C384-4FFE-859F-4A8F613D71B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97F07-F0F0-4B86-94B1-FA05D5CADB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EBC7E061-AE8F-4CAD-B2D3-91BBC55B472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182FC14-CB9F-4BF5-A662-B81BCA96E6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spps.com/reflexion/musical-cristiano-sumergeme/" TargetMode="External"/><Relationship Id="rId7" Type="http://schemas.openxmlformats.org/officeDocument/2006/relationships/hyperlink" Target="http://www.mispps.com/dedicatorias-41/muevete-en-mi-(roby)/msg99036/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sendas-dios-hara/" TargetMode="External"/><Relationship Id="rId5" Type="http://schemas.openxmlformats.org/officeDocument/2006/relationships/hyperlink" Target="http://www.mispps.com/reflexion/los-que-esperan-en-el-senor-tendran-nuevas-fuerzas-(roby)/" TargetMode="External"/><Relationship Id="rId4" Type="http://schemas.openxmlformats.org/officeDocument/2006/relationships/hyperlink" Target="http://www.mispps.com/reflexion/melodia-cristiana-la-cosecha/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1026" name="Picture 2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66FF66"/>
              </a:gs>
              <a:gs pos="70000">
                <a:srgbClr val="FF0300"/>
              </a:gs>
              <a:gs pos="100000">
                <a:srgbClr val="7030A0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242886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66FF66"/>
              </a:gs>
              <a:gs pos="70000">
                <a:srgbClr val="FF0300"/>
              </a:gs>
              <a:gs pos="100000">
                <a:srgbClr val="7030A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11 Rectángulo"/>
          <p:cNvSpPr/>
          <p:nvPr/>
        </p:nvSpPr>
        <p:spPr>
          <a:xfrm>
            <a:off x="2428860" y="0"/>
            <a:ext cx="2214546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66FF66"/>
              </a:gs>
              <a:gs pos="70000">
                <a:srgbClr val="FF0300"/>
              </a:gs>
              <a:gs pos="100000">
                <a:srgbClr val="7030A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12 Rectángulo"/>
          <p:cNvSpPr/>
          <p:nvPr/>
        </p:nvSpPr>
        <p:spPr>
          <a:xfrm>
            <a:off x="4643438" y="0"/>
            <a:ext cx="2214546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66FF66"/>
              </a:gs>
              <a:gs pos="70000">
                <a:srgbClr val="FF0300"/>
              </a:gs>
              <a:gs pos="100000">
                <a:srgbClr val="7030A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13 Rectángulo"/>
          <p:cNvSpPr/>
          <p:nvPr/>
        </p:nvSpPr>
        <p:spPr>
          <a:xfrm>
            <a:off x="6858016" y="0"/>
            <a:ext cx="2285984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66FF66"/>
              </a:gs>
              <a:gs pos="70000">
                <a:srgbClr val="FF0300"/>
              </a:gs>
              <a:gs pos="100000">
                <a:srgbClr val="7030A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4 Placa"/>
          <p:cNvSpPr/>
          <p:nvPr/>
        </p:nvSpPr>
        <p:spPr>
          <a:xfrm>
            <a:off x="500034" y="714356"/>
            <a:ext cx="4357718" cy="2643206"/>
          </a:xfrm>
          <a:prstGeom prst="plaque">
            <a:avLst>
              <a:gd name="adj" fmla="val 17765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 Placa"/>
          <p:cNvSpPr/>
          <p:nvPr/>
        </p:nvSpPr>
        <p:spPr>
          <a:xfrm>
            <a:off x="4286248" y="3643314"/>
            <a:ext cx="4357718" cy="2643206"/>
          </a:xfrm>
          <a:prstGeom prst="plaque">
            <a:avLst/>
          </a:prstGeom>
          <a:blipFill>
            <a:blip r:embed="rId2"/>
            <a:stretch>
              <a:fillRect/>
            </a:stretch>
          </a:blip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1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500"/>
            </a:avLst>
          </a:prstGeom>
          <a:blipFill>
            <a:blip r:embed="rId3"/>
            <a:stretch>
              <a:fillRect/>
            </a:stretch>
          </a:blip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1206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9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8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  <p:bldP spid="13" grpId="0" animBg="1"/>
      <p:bldP spid="14" grpId="0" animBg="1"/>
      <p:bldP spid="5" grpId="0" animBg="1"/>
      <p:bldP spid="5" grpId="1" animBg="1"/>
      <p:bldP spid="6" grpId="0" animBg="1"/>
      <p:bldP spid="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Monti-BlingSwirl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928670"/>
            <a:ext cx="1643074" cy="1643074"/>
          </a:xfrm>
          <a:prstGeom prst="rect">
            <a:avLst/>
          </a:prstGeom>
          <a:noFill/>
        </p:spPr>
      </p:pic>
      <p:pic>
        <p:nvPicPr>
          <p:cNvPr id="8" name="Picture 4" descr="C:\Documents and Settings\Administrador\Escritorio\Monti-BlingHeart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3786191"/>
            <a:ext cx="841283" cy="857256"/>
          </a:xfrm>
          <a:prstGeom prst="rect">
            <a:avLst/>
          </a:prstGeom>
          <a:noFill/>
        </p:spPr>
      </p:pic>
      <p:pic>
        <p:nvPicPr>
          <p:cNvPr id="9" name="Picture 4" descr="C:\Documents and Settings\Administrador\Escritorio\Monti-BlingHeart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714357"/>
            <a:ext cx="1173117" cy="1195391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Monti-BlingSwirl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5"/>
            <a:ext cx="1643074" cy="1643074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Monti-BlingSwirl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0"/>
            <a:ext cx="1214446" cy="1214446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Monti-BlingSwirl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785926"/>
            <a:ext cx="1214446" cy="1214446"/>
          </a:xfrm>
          <a:prstGeom prst="rect">
            <a:avLst/>
          </a:prstGeom>
          <a:noFill/>
        </p:spPr>
      </p:pic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572000" y="1773238"/>
            <a:ext cx="39608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dirty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Presentaciones Musicales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4857752" y="2500306"/>
            <a:ext cx="331311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600" b="1" dirty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Cristo </a:t>
            </a:r>
            <a:r>
              <a:rPr lang="es-ES" sz="3600" b="1" dirty="0" smtClean="0">
                <a:solidFill>
                  <a:srgbClr val="FF0000"/>
                </a:solidFill>
                <a:effectLst>
                  <a:glow rad="101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Script MT Bold" pitchFamily="66" charset="0"/>
              </a:rPr>
              <a:t>Viene    por Segunda Vez</a:t>
            </a:r>
            <a:endParaRPr lang="es-ES" sz="3600" b="1" dirty="0">
              <a:solidFill>
                <a:srgbClr val="FF0000"/>
              </a:solidFill>
              <a:effectLst>
                <a:glow rad="101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Script MT Bold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571472" y="4214818"/>
            <a:ext cx="1571636" cy="276999"/>
          </a:xfrm>
          <a:prstGeom prst="rect">
            <a:avLst/>
          </a:prstGeom>
          <a:solidFill>
            <a:srgbClr val="CC33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Cita Bíblica de Hoy</a:t>
            </a:r>
            <a:endParaRPr lang="en-US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571472" y="4572008"/>
            <a:ext cx="4176713" cy="830997"/>
          </a:xfrm>
          <a:prstGeom prst="rect">
            <a:avLst/>
          </a:prstGeom>
          <a:solidFill>
            <a:srgbClr val="CC3300">
              <a:alpha val="2470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1200" b="1" i="1" dirty="0" smtClean="0">
                <a:solidFill>
                  <a:srgbClr val="FFFFFF"/>
                </a:solidFill>
                <a:effectLst/>
                <a:latin typeface="Arial" charset="0"/>
              </a:rPr>
              <a:t>“</a:t>
            </a:r>
            <a:r>
              <a:rPr lang="es-ES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Señor no retarda su promesa, según algunos la tienen por tardanza, sino que es paciente para con nosotros, no queriendo que ninguno perezca, sino que todos procedan al </a:t>
            </a:r>
            <a:r>
              <a:rPr lang="es-ES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arrepentimiento”</a:t>
            </a:r>
            <a:r>
              <a:rPr lang="es-ES" sz="1200" b="1" i="1" dirty="0" smtClean="0">
                <a:solidFill>
                  <a:srgbClr val="FFFFFF"/>
                </a:solidFill>
                <a:effectLst/>
                <a:latin typeface="Arial" charset="0"/>
              </a:rPr>
              <a:t> (2º Pedro 3:9) </a:t>
            </a:r>
            <a:endParaRPr lang="es-ES" sz="1200" b="1" i="1" dirty="0">
              <a:solidFill>
                <a:srgbClr val="FFFFFF"/>
              </a:solidFill>
              <a:effectLst/>
              <a:latin typeface="Arial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715272" y="5929330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572396" y="6143644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15206" y="6143644"/>
            <a:ext cx="460362" cy="287727"/>
          </a:xfrm>
          <a:prstGeom prst="rect">
            <a:avLst/>
          </a:prstGeom>
          <a:noFill/>
        </p:spPr>
      </p:pic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3786182" y="6215082"/>
            <a:ext cx="1857388" cy="215899"/>
          </a:xfrm>
          <a:prstGeom prst="rect">
            <a:avLst/>
          </a:prstGeom>
          <a:solidFill>
            <a:srgbClr val="FFFF00">
              <a:alpha val="50000"/>
            </a:srgbClr>
          </a:soli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0000FF"/>
                </a:solidFill>
                <a:latin typeface="Arial" charset="0"/>
              </a:rPr>
              <a:t>Hacer clic para comenzar</a:t>
            </a:r>
          </a:p>
        </p:txBody>
      </p:sp>
      <p:sp>
        <p:nvSpPr>
          <p:cNvPr id="21" name="2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500"/>
            </a:avLst>
          </a:prstGeom>
          <a:blipFill>
            <a:blip r:embed="rId6"/>
            <a:stretch>
              <a:fillRect/>
            </a:stretch>
          </a:blip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1206"/>
            </a:avLst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 animBg="1"/>
      <p:bldP spid="16" grpId="0" animBg="1"/>
      <p:bldP spid="17" grpId="0"/>
      <p:bldP spid="18" grpId="0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2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rebuchet MS" pitchFamily="34" charset="0"/>
            </a:endParaRPr>
          </a:p>
        </p:txBody>
      </p:sp>
      <p:sp>
        <p:nvSpPr>
          <p:cNvPr id="21" name="20 Elipse"/>
          <p:cNvSpPr/>
          <p:nvPr/>
        </p:nvSpPr>
        <p:spPr bwMode="auto">
          <a:xfrm>
            <a:off x="1000100" y="642918"/>
            <a:ext cx="3071834" cy="2714644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rebuchet MS" pitchFamily="34" charset="0"/>
            </a:endParaRPr>
          </a:p>
        </p:txBody>
      </p:sp>
      <p:sp>
        <p:nvSpPr>
          <p:cNvPr id="22" name="21 Elipse"/>
          <p:cNvSpPr/>
          <p:nvPr/>
        </p:nvSpPr>
        <p:spPr bwMode="auto">
          <a:xfrm>
            <a:off x="5357818" y="571480"/>
            <a:ext cx="3071834" cy="2714644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rebuchet MS" pitchFamily="34" charset="0"/>
            </a:endParaRPr>
          </a:p>
        </p:txBody>
      </p:sp>
      <p:sp>
        <p:nvSpPr>
          <p:cNvPr id="23" name="22 Elipse"/>
          <p:cNvSpPr/>
          <p:nvPr/>
        </p:nvSpPr>
        <p:spPr bwMode="auto">
          <a:xfrm>
            <a:off x="1071538" y="3786190"/>
            <a:ext cx="3071834" cy="2714644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rebuchet MS" pitchFamily="34" charset="0"/>
            </a:endParaRPr>
          </a:p>
        </p:txBody>
      </p:sp>
      <p:sp>
        <p:nvSpPr>
          <p:cNvPr id="24" name="23 Elipse"/>
          <p:cNvSpPr/>
          <p:nvPr/>
        </p:nvSpPr>
        <p:spPr bwMode="auto">
          <a:xfrm>
            <a:off x="5429256" y="3786190"/>
            <a:ext cx="3071834" cy="2714644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rebuchet MS" pitchFamily="34" charset="0"/>
            </a:endParaRPr>
          </a:p>
        </p:txBody>
      </p:sp>
      <p:sp>
        <p:nvSpPr>
          <p:cNvPr id="29" name="28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>
              <a:alphaModFix amt="50000"/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rebuchet MS" pitchFamily="34" charset="0"/>
            </a:endParaRPr>
          </a:p>
        </p:txBody>
      </p:sp>
      <p:sp>
        <p:nvSpPr>
          <p:cNvPr id="30" name="29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>
              <a:alphaModFix amt="50000"/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rebuchet MS" pitchFamily="34" charset="0"/>
            </a:endParaRPr>
          </a:p>
        </p:txBody>
      </p:sp>
      <p:pic>
        <p:nvPicPr>
          <p:cNvPr id="31" name="Picture 5" descr="wp-sangr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095573" cy="6858000"/>
          </a:xfrm>
          <a:prstGeom prst="rect">
            <a:avLst/>
          </a:prstGeom>
          <a:blipFill dpi="0" rotWithShape="1">
            <a:blip r:embed="rId5">
              <a:alphaModFix amt="0"/>
            </a:blip>
            <a:srcRect/>
            <a:stretch>
              <a:fillRect/>
            </a:stretch>
          </a:blipFill>
        </p:spPr>
      </p:pic>
      <p:pic>
        <p:nvPicPr>
          <p:cNvPr id="32" name="Picture 5" descr="wp-sangr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095573" cy="6858000"/>
          </a:xfrm>
          <a:prstGeom prst="rect">
            <a:avLst/>
          </a:prstGeom>
          <a:blipFill dpi="0" rotWithShape="1">
            <a:blip r:embed="rId5">
              <a:alphaModFix amt="0"/>
            </a:blip>
            <a:srcRect/>
            <a:stretch>
              <a:fillRect/>
            </a:stretch>
          </a:blipFill>
        </p:spPr>
      </p:pic>
      <p:pic>
        <p:nvPicPr>
          <p:cNvPr id="33" name="Picture 5" descr="wp-sangr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095573" cy="6858000"/>
          </a:xfrm>
          <a:prstGeom prst="rect">
            <a:avLst/>
          </a:prstGeom>
          <a:blipFill dpi="0" rotWithShape="1">
            <a:blip r:embed="rId5">
              <a:alphaModFix amt="0"/>
            </a:blip>
            <a:srcRect/>
            <a:stretch>
              <a:fillRect/>
            </a:stretch>
          </a:blipFill>
        </p:spPr>
      </p:pic>
      <p:sp>
        <p:nvSpPr>
          <p:cNvPr id="35" name="34 CuadroTexto"/>
          <p:cNvSpPr txBox="1"/>
          <p:nvPr/>
        </p:nvSpPr>
        <p:spPr>
          <a:xfrm>
            <a:off x="357158" y="6000768"/>
            <a:ext cx="264320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" sz="13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Canta: Jesús Adrián Romero</a:t>
            </a:r>
            <a:endParaRPr lang="en-US" sz="13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928662" y="2000240"/>
            <a:ext cx="3571900" cy="523220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  <a:effectLst>
                  <a:glow rad="1397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60000" dist="60007" dir="5400000" sy="-100000" algn="bl" rotWithShape="0"/>
                </a:effectLst>
                <a:latin typeface="Lucida Bright" pitchFamily="18" charset="0"/>
                <a:cs typeface="Arial" pitchFamily="34" charset="0"/>
              </a:rPr>
              <a:t>A SUS PIES</a:t>
            </a:r>
            <a:endParaRPr lang="en-US" sz="2800" dirty="0">
              <a:solidFill>
                <a:srgbClr val="FF0000"/>
              </a:solidFill>
              <a:effectLst>
                <a:glow rad="1397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60000" dist="60007" dir="5400000" sy="-100000" algn="bl" rotWithShape="0"/>
              </a:effectLst>
              <a:latin typeface="Lucida Bright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23000">
    <p:sndAc>
      <p:stSnd>
        <p:snd r:embed="rId3" name="A Sus Pi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9" grpId="0" animBg="1"/>
      <p:bldP spid="30" grpId="0" animBg="1"/>
      <p:bldP spid="35" grpId="0"/>
      <p:bldP spid="3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7" name="Picture 11" descr="140454199_78ffd75c42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468313" y="620713"/>
            <a:ext cx="52562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Cuando el mundo te inunda de fatalidad 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4391025" y="2205038"/>
            <a:ext cx="47529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</a:t>
            </a:r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te 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agobia la vida con su mucho afán</a:t>
            </a:r>
            <a:r>
              <a:rPr lang="es-ES" sz="24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95288" y="4005263"/>
            <a:ext cx="45370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</a:t>
            </a:r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se 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llena tu alma de preocupación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4500563" y="5373688"/>
            <a:ext cx="42481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se seca la fuente de tu corazón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  <p:transition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1" grpId="0"/>
      <p:bldP spid="4102" grpId="0"/>
      <p:bldP spid="41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2255781557_d7148597a7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059113" y="404813"/>
            <a:ext cx="55435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Cuando quieres huir, por que no puedes más 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539750" y="1700213"/>
            <a:ext cx="49688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Por que solo te sientes entre los demás 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76276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857224" y="2571744"/>
            <a:ext cx="5183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</a:t>
            </a:r>
            <a:r>
              <a:rPr lang="es-ES" sz="2400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no </a:t>
            </a:r>
            <a:r>
              <a:rPr lang="es-ES" sz="24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hay más en tus ojos brillo y emoción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85720" y="3929066"/>
            <a:ext cx="54006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</a:t>
            </a:r>
            <a:r>
              <a:rPr lang="es-ES" sz="2400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se </a:t>
            </a:r>
            <a:r>
              <a:rPr lang="es-ES" sz="24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cierra tu boca por que no hay canción </a:t>
            </a:r>
          </a:p>
        </p:txBody>
      </p:sp>
    </p:spTree>
  </p:cSld>
  <p:clrMapOvr>
    <a:masterClrMapping/>
  </p:clrMapOvr>
  <p:transition advClick="0" advTm="14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6" name="Picture 8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539750" y="692150"/>
            <a:ext cx="38877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Puedes sentarte a sus pies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435600" y="1773238"/>
            <a:ext cx="29527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</a:t>
            </a:r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de 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sus manos beber 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611188" y="3644900"/>
            <a:ext cx="41052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plenitud que tu alma necesita </a:t>
            </a:r>
          </a:p>
        </p:txBody>
      </p:sp>
    </p:spTree>
  </p:cSld>
  <p:clrMapOvr>
    <a:masterClrMapping/>
  </p:clrMapOvr>
  <p:transition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  <p:bldP spid="717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2" name="Picture 10" descr="LEVANTO+MIS+MAN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04038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042988" y="692150"/>
            <a:ext cx="47529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Puedes sentarte a sus pies 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284663" y="2133600"/>
            <a:ext cx="23034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 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cada día tener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4822825" y="3573463"/>
            <a:ext cx="43211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Una nueva canción y nueva vida </a:t>
            </a:r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0"/>
      <p:bldP spid="819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assion_of_christ_wallpaper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714348" y="1785926"/>
            <a:ext cx="24479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sus pies hay paz 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214414" y="2857496"/>
            <a:ext cx="26638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gracia y bendición 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1357290" y="3929066"/>
            <a:ext cx="32400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sus pies tendrás 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1928794" y="4786322"/>
            <a:ext cx="30241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luz y dirección </a:t>
            </a:r>
          </a:p>
        </p:txBody>
      </p:sp>
    </p:spTree>
  </p:cSld>
  <p:clrMapOvr>
    <a:masterClrMapping/>
  </p:clrMapOvr>
  <p:transition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0"/>
      <p:bldP spid="19461" grpId="0"/>
      <p:bldP spid="194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46176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3786182" y="2428868"/>
            <a:ext cx="45370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plenitud en Él, nunca se agotará 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4429124" y="3500438"/>
            <a:ext cx="43926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Puedes descansar, en su presencia </a:t>
            </a:r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20487" name="Picture 7" descr="man-in-despair-wallpapers_9214_1680x10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81075"/>
            <a:ext cx="9144000" cy="5122863"/>
          </a:xfrm>
          <a:prstGeom prst="rect">
            <a:avLst/>
          </a:prstGeom>
          <a:noFill/>
        </p:spPr>
      </p:pic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395288" y="404813"/>
            <a:ext cx="52562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Cuando el mundo te inunda de fatalidad </a:t>
            </a: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4067175" y="1844675"/>
            <a:ext cx="47529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</a:t>
            </a:r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te 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agobia la vida con su mucho afán</a:t>
            </a:r>
            <a:r>
              <a:rPr lang="es-ES" sz="24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428596" y="3286124"/>
            <a:ext cx="45370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</a:t>
            </a:r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se 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llena tu alma de preocupación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4572000" y="4652963"/>
            <a:ext cx="42481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Y se seca la fuente de tu corazón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  <p:transition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9" grpId="0"/>
      <p:bldP spid="20490" grpId="0"/>
      <p:bldP spid="20491" grpId="0"/>
      <p:bldP spid="2049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89762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2916238" y="1268413"/>
            <a:ext cx="55435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Cuando quieres huir, por que no puedes más 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3929058" y="2928934"/>
            <a:ext cx="49688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Por que solo te sientes entre los demás 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 descr="eyes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468313" y="1052513"/>
            <a:ext cx="51831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no </a:t>
            </a:r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hay más en tus ojos brillo y emoción</a:t>
            </a: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3276600" y="4508500"/>
            <a:ext cx="54006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se </a:t>
            </a:r>
            <a:r>
              <a:rPr lang="es-E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cierra tu boca por que no hay canción </a:t>
            </a:r>
          </a:p>
        </p:txBody>
      </p:sp>
    </p:spTree>
  </p:cSld>
  <p:clrMapOvr>
    <a:masterClrMapping/>
  </p:clrMapOvr>
  <p:transition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/>
      <p:bldP spid="102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christian_wallpaper1-9596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539750" y="692150"/>
            <a:ext cx="38877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latin typeface="Monotype Corsiva" pitchFamily="66" charset="0"/>
              </a:rPr>
              <a:t>Puedes sentarte a sus pies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5435600" y="1773238"/>
            <a:ext cx="29527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latin typeface="Monotype Corsiva" pitchFamily="66" charset="0"/>
              </a:rPr>
              <a:t>Y </a:t>
            </a:r>
            <a:r>
              <a:rPr lang="es-ES" sz="2400" dirty="0" smtClean="0">
                <a:solidFill>
                  <a:srgbClr val="00FF00"/>
                </a:solidFill>
                <a:latin typeface="Monotype Corsiva" pitchFamily="66" charset="0"/>
              </a:rPr>
              <a:t> de </a:t>
            </a:r>
            <a:r>
              <a:rPr lang="es-ES" sz="2400" dirty="0">
                <a:solidFill>
                  <a:srgbClr val="00FF00"/>
                </a:solidFill>
                <a:latin typeface="Monotype Corsiva" pitchFamily="66" charset="0"/>
              </a:rPr>
              <a:t>sus manos beber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 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611188" y="3644900"/>
            <a:ext cx="41052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plenitud que tu alma necesita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  <p:transition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  <p:bldP spid="15367" grpId="0"/>
      <p:bldP spid="1536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put-my-trust-in-you-each-d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4572000" y="765175"/>
            <a:ext cx="38893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Puedes sentarte a sus pies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6156325" y="1916113"/>
            <a:ext cx="23034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Monotype Corsiva" pitchFamily="66" charset="0"/>
              </a:rPr>
              <a:t>Y </a:t>
            </a:r>
            <a:r>
              <a:rPr lang="es-ES" sz="2400" dirty="0" smtClean="0">
                <a:solidFill>
                  <a:schemeClr val="bg1"/>
                </a:solidFill>
                <a:latin typeface="Monotype Corsiva" pitchFamily="66" charset="0"/>
              </a:rPr>
              <a:t> cada </a:t>
            </a:r>
            <a:r>
              <a:rPr lang="es-ES" sz="2400" dirty="0">
                <a:solidFill>
                  <a:schemeClr val="bg1"/>
                </a:solidFill>
                <a:latin typeface="Monotype Corsiva" pitchFamily="66" charset="0"/>
              </a:rPr>
              <a:t>día tener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3419475" y="2997200"/>
            <a:ext cx="43211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chemeClr val="bg1"/>
                </a:solidFill>
                <a:latin typeface="Monotype Corsiva" pitchFamily="66" charset="0"/>
              </a:rPr>
              <a:t>Una nueva canción y nueva vida</a:t>
            </a:r>
            <a:r>
              <a:rPr lang="es-ES" sz="2400" dirty="0">
                <a:solidFill>
                  <a:srgbClr val="FF0000"/>
                </a:solidFill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  <p:bldP spid="16391" grpId="0"/>
      <p:bldP spid="1639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footsteps_on_beach_desktop_wallpaper_848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4932363" y="1196975"/>
            <a:ext cx="24479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sus pies hay paz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1285852" y="2500306"/>
            <a:ext cx="26638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gracia y bendición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4643438" y="3716338"/>
            <a:ext cx="32400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sus pies tendrás </a:t>
            </a:r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1000100" y="4429132"/>
            <a:ext cx="3024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luz y dirección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  <p:transition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2" grpId="0"/>
      <p:bldP spid="18443" grpId="0"/>
      <p:bldP spid="18444" grpId="0"/>
      <p:bldP spid="184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siembra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4513"/>
          </a:xfrm>
          <a:prstGeom prst="rect">
            <a:avLst/>
          </a:prstGeom>
          <a:noFill/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4067175" y="1989138"/>
            <a:ext cx="45370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plenitud en Él, nunca se agotará 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755650" y="3213100"/>
            <a:ext cx="43926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latin typeface="Monotype Corsiva" pitchFamily="66" charset="0"/>
              </a:rPr>
              <a:t>Puedes </a:t>
            </a:r>
            <a:r>
              <a:rPr lang="es-ES" sz="2400" dirty="0" smtClean="0">
                <a:latin typeface="Monotype Corsiva" pitchFamily="66" charset="0"/>
              </a:rPr>
              <a:t> descansar</a:t>
            </a:r>
            <a:r>
              <a:rPr lang="es-ES" sz="2400" dirty="0">
                <a:latin typeface="Monotype Corsiva" pitchFamily="66" charset="0"/>
              </a:rPr>
              <a:t>, en su presencia </a:t>
            </a:r>
          </a:p>
        </p:txBody>
      </p:sp>
      <p:pic>
        <p:nvPicPr>
          <p:cNvPr id="5122" name="Picture 2" descr="C:\Documents and Settings\Administrador\Escritorio\130953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123" name="Picture 3" descr="C:\Documents and Settings\Administrador\Escritorio\130953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1"/>
            <a:ext cx="9144001" cy="6858000"/>
          </a:xfrm>
          <a:prstGeom prst="rect">
            <a:avLst/>
          </a:prstGeom>
          <a:noFill/>
        </p:spPr>
      </p:pic>
      <p:pic>
        <p:nvPicPr>
          <p:cNvPr id="5124" name="Picture 4" descr="C:\Documents and Settings\Administrador\Escritorio\130953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pic>
        <p:nvPicPr>
          <p:cNvPr id="5125" name="Picture 5" descr="C:\Documents and Settings\Administrador\Escritorio\536278-800x600-2135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4"/>
            <a:ext cx="9144000" cy="6858004"/>
          </a:xfrm>
          <a:prstGeom prst="rect">
            <a:avLst/>
          </a:prstGeom>
          <a:noFill/>
        </p:spPr>
      </p:pic>
      <p:pic>
        <p:nvPicPr>
          <p:cNvPr id="5126" name="Picture 6" descr="C:\Documents and Settings\Administrador\Escritorio\536278-800x600-2135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" name="Picture 6" descr="C:\Documents and Settings\Administrador\Escritorio\536278-800x600-2135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5127" name="Picture 7" descr="C:\Documents and Settings\Administrador\Escritorio\1454637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7" descr="C:\Documents and Settings\Administrador\Escritorio\1454637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7" descr="C:\Documents and Settings\Administrador\Escritorio\1454637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6"/>
            <a:ext cx="9144000" cy="685800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4" presetClass="entr" presetSubtype="0" ac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500"/>
                            </p:stCondLst>
                            <p:childTnLst>
                              <p:par>
                                <p:cTn id="37" presetID="39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  <p:bldP spid="1229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4" name="Picture 10" descr="christian_god_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6072198" y="857232"/>
            <a:ext cx="24479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latin typeface="Monotype Corsiva" pitchFamily="66" charset="0"/>
              </a:rPr>
              <a:t>A sus pies hay paz</a:t>
            </a:r>
            <a:r>
              <a:rPr lang="es-ES" sz="2400" dirty="0">
                <a:latin typeface="Monotype Corsiva" pitchFamily="66" charset="0"/>
              </a:rPr>
              <a:t> 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900113" y="2636838"/>
            <a:ext cx="26638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gracia y bendición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5435600" y="3573463"/>
            <a:ext cx="32400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sus pies tendrás 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684213" y="4581525"/>
            <a:ext cx="30241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luz y dirección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  <p:transition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  <p:bldP spid="215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2" name="Picture 10" descr="wallpaper_cristo-pe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684213" y="4652963"/>
            <a:ext cx="45370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plenitud en Él, nunca se agotará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4643438" y="5516563"/>
            <a:ext cx="24479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Puedes </a:t>
            </a:r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descansar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, 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6877050" y="6308725"/>
            <a:ext cx="19796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6858016" y="5500702"/>
            <a:ext cx="18050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su presencia</a:t>
            </a:r>
          </a:p>
        </p:txBody>
      </p:sp>
    </p:spTree>
  </p:cSld>
  <p:clrMapOvr>
    <a:masterClrMapping/>
  </p:clrMapOvr>
  <p:transition advClick="0" advTm="4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8" grpId="0"/>
      <p:bldP spid="13323" grpId="0"/>
      <p:bldP spid="133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www.pulsarmedia.eu/data/media/18/big/Blue_Wallpaper_By_Spiketheswede_1920X1200__www.pulsarmedia.eu_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785786" y="357166"/>
            <a:ext cx="7715304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MELODIAS CRISTIANAS PUBLICADAS EN “MIS PPS”, POR MI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857884" y="6286520"/>
            <a:ext cx="2928926" cy="27699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i="1" dirty="0" smtClean="0">
                <a:solidFill>
                  <a:schemeClr val="bg1"/>
                </a:solidFill>
              </a:rPr>
              <a:t>Hacer clic para siguiente diapositiva</a:t>
            </a:r>
            <a:endParaRPr lang="en-US" sz="1200" i="1" dirty="0">
              <a:solidFill>
                <a:schemeClr val="bg1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428596" y="1000108"/>
            <a:ext cx="83582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Nota.- Una vez que Ud. ha hecho CLICK en el enlace a fin de poder descargar el </a:t>
            </a:r>
            <a:r>
              <a:rPr kumimoji="0" lang="es-E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power</a:t>
            </a:r>
            <a:r>
              <a:rPr kumimoji="0" lang="es-E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s-E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point</a:t>
            </a:r>
            <a:r>
              <a:rPr kumimoji="0" lang="es-E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deseado, tiene que salir de esta presentación si desea visualizar dicho </a:t>
            </a:r>
            <a:r>
              <a:rPr kumimoji="0" lang="es-E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power</a:t>
            </a:r>
            <a:r>
              <a:rPr kumimoji="0" lang="es-E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s-E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point</a:t>
            </a:r>
            <a:r>
              <a:rPr kumimoji="0" lang="es-E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. 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27 CuadroTexto">
            <a:hlinkClick r:id="rId3"/>
          </p:cNvPr>
          <p:cNvSpPr txBox="1"/>
          <p:nvPr/>
        </p:nvSpPr>
        <p:spPr>
          <a:xfrm>
            <a:off x="500034" y="2857496"/>
            <a:ext cx="6357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2</a:t>
            </a: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.- Sumérgeme – DAR CLIC AQUÍ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29" name="28 CuadroTexto">
            <a:hlinkClick r:id="rId4"/>
          </p:cNvPr>
          <p:cNvSpPr txBox="1"/>
          <p:nvPr/>
        </p:nvSpPr>
        <p:spPr>
          <a:xfrm>
            <a:off x="500034" y="3357562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3</a:t>
            </a: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.- Las Cosecha – DAR CLIC AQUÍ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31" name="30 CuadroTexto">
            <a:hlinkClick r:id="rId5"/>
          </p:cNvPr>
          <p:cNvSpPr txBox="1"/>
          <p:nvPr/>
        </p:nvSpPr>
        <p:spPr>
          <a:xfrm>
            <a:off x="500034" y="3929066"/>
            <a:ext cx="7786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b="1" kern="0" dirty="0" smtClean="0"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.- Los</a:t>
            </a:r>
            <a:r>
              <a:rPr kumimoji="0" lang="es-ES" sz="18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que Esperan en el Señor</a:t>
            </a: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– DAR CLIC AQUÍ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32" name="31 CuadroTexto">
            <a:hlinkClick r:id="rId6"/>
          </p:cNvPr>
          <p:cNvSpPr txBox="1"/>
          <p:nvPr/>
        </p:nvSpPr>
        <p:spPr>
          <a:xfrm>
            <a:off x="500034" y="2357430"/>
            <a:ext cx="7786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1.- Sendas</a:t>
            </a:r>
            <a:r>
              <a:rPr kumimoji="0" lang="es-ES" sz="18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Dios Hará</a:t>
            </a: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– DAR CLIC AQUÍ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11" name="10 CuadroTexto">
            <a:hlinkClick r:id="rId7"/>
          </p:cNvPr>
          <p:cNvSpPr txBox="1"/>
          <p:nvPr/>
        </p:nvSpPr>
        <p:spPr>
          <a:xfrm>
            <a:off x="500034" y="4500570"/>
            <a:ext cx="7786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800" kern="0" dirty="0" smtClean="0"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.- Muévete</a:t>
            </a:r>
            <a:r>
              <a:rPr kumimoji="0" lang="es-ES" sz="1800" b="1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en mi </a:t>
            </a: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– </a:t>
            </a: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39700">
                    <a:srgbClr val="C0504D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DAR CLIC AQUÍ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39700">
                  <a:srgbClr val="C0504D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rebuchet MS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rebuchet MS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558</TotalTime>
  <Words>509</Words>
  <Application>Microsoft Office PowerPoint</Application>
  <PresentationFormat>Presentación en pantalla (4:3)</PresentationFormat>
  <Paragraphs>94</Paragraphs>
  <Slides>21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Pc</cp:lastModifiedBy>
  <cp:revision>43</cp:revision>
  <dcterms:created xsi:type="dcterms:W3CDTF">2011-03-05T20:26:57Z</dcterms:created>
  <dcterms:modified xsi:type="dcterms:W3CDTF">2014-03-14T21:15:05Z</dcterms:modified>
</cp:coreProperties>
</file>