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86" r:id="rId3"/>
    <p:sldId id="321" r:id="rId4"/>
    <p:sldId id="289" r:id="rId5"/>
    <p:sldId id="288" r:id="rId6"/>
    <p:sldId id="291" r:id="rId7"/>
    <p:sldId id="315" r:id="rId8"/>
    <p:sldId id="299" r:id="rId9"/>
    <p:sldId id="308" r:id="rId10"/>
    <p:sldId id="294" r:id="rId11"/>
    <p:sldId id="287" r:id="rId12"/>
    <p:sldId id="316" r:id="rId13"/>
    <p:sldId id="303" r:id="rId14"/>
    <p:sldId id="323" r:id="rId15"/>
    <p:sldId id="324" r:id="rId1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Hg8bhusrHvGMmGAKvCsfQ==" hashData="YfghggUrvno4nByl8aovSLfze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1200"/>
    <a:srgbClr val="1E0F00"/>
    <a:srgbClr val="002A00"/>
    <a:srgbClr val="3E1500"/>
    <a:srgbClr val="682300"/>
    <a:srgbClr val="000066"/>
    <a:srgbClr val="460000"/>
    <a:srgbClr val="422100"/>
    <a:srgbClr val="420000"/>
    <a:srgbClr val="2A1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74" autoAdjust="0"/>
    <p:restoredTop sz="97336" autoAdjust="0"/>
  </p:normalViewPr>
  <p:slideViewPr>
    <p:cSldViewPr>
      <p:cViewPr varScale="1">
        <p:scale>
          <a:sx n="90" d="100"/>
          <a:sy n="90" d="100"/>
        </p:scale>
        <p:origin x="-96" y="-1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182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397" y="843558"/>
            <a:ext cx="5349205" cy="108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Elias Rahbani - Diala wma 1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69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7300" y="4289689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112F37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¿Por qué te portas como si tuviera que prevalecer tu criterio?</a:t>
            </a:r>
          </a:p>
        </p:txBody>
      </p:sp>
    </p:spTree>
    <p:extLst>
      <p:ext uri="{BB962C8B-B14F-4D97-AF65-F5344CB8AC3E}">
        <p14:creationId xmlns:p14="http://schemas.microsoft.com/office/powerpoint/2010/main" val="152855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552" y="4289689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2A15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¿Por qué te portas como si fueras infalible?</a:t>
            </a:r>
          </a:p>
        </p:txBody>
      </p:sp>
    </p:spTree>
    <p:extLst>
      <p:ext uri="{BB962C8B-B14F-4D97-AF65-F5344CB8AC3E}">
        <p14:creationId xmlns:p14="http://schemas.microsoft.com/office/powerpoint/2010/main" val="17360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560" y="4290003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20000"/>
                </a:solidFill>
                <a:effectLst>
                  <a:outerShdw blurRad="38100" dist="38100" dir="2700000" algn="tl">
                    <a:schemeClr val="bg1"/>
                  </a:outerShdw>
                </a:effectLst>
              </a:rPr>
              <a:t>¿Por qué te portas como si fueras el único dueño de la verdad?</a:t>
            </a:r>
          </a:p>
        </p:txBody>
      </p:sp>
    </p:spTree>
    <p:extLst>
      <p:ext uri="{BB962C8B-B14F-4D97-AF65-F5344CB8AC3E}">
        <p14:creationId xmlns:p14="http://schemas.microsoft.com/office/powerpoint/2010/main" val="16811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4279750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>
                      <a:lumMod val="95000"/>
                      <a:lumOff val="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Hay que dar alternativas, no decisiones. Dar ideas, no soluciones.</a:t>
            </a:r>
          </a:p>
        </p:txBody>
      </p:sp>
    </p:spTree>
    <p:extLst>
      <p:ext uri="{BB962C8B-B14F-4D97-AF65-F5344CB8AC3E}">
        <p14:creationId xmlns:p14="http://schemas.microsoft.com/office/powerpoint/2010/main" val="28263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83568" y="4289689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221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Dar otra visión, pero sin llevar de la mano a los demás.</a:t>
            </a:r>
          </a:p>
        </p:txBody>
      </p:sp>
    </p:spTree>
    <p:extLst>
      <p:ext uri="{BB962C8B-B14F-4D97-AF65-F5344CB8AC3E}">
        <p14:creationId xmlns:p14="http://schemas.microsoft.com/office/powerpoint/2010/main" val="224531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4299628"/>
            <a:ext cx="7560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4600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Marcar el camino, sin atrapar la voluntad. Sugerir, sin presionar.</a:t>
            </a:r>
          </a:p>
        </p:txBody>
      </p:sp>
    </p:spTree>
    <p:extLst>
      <p:ext uri="{BB962C8B-B14F-4D97-AF65-F5344CB8AC3E}">
        <p14:creationId xmlns:p14="http://schemas.microsoft.com/office/powerpoint/2010/main" val="282639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27988" y="4278276"/>
            <a:ext cx="46769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000066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Aconsejar, sin obligar. Proponer, sin forzar.</a:t>
            </a:r>
          </a:p>
        </p:txBody>
      </p:sp>
    </p:spTree>
    <p:extLst>
      <p:ext uri="{BB962C8B-B14F-4D97-AF65-F5344CB8AC3E}">
        <p14:creationId xmlns:p14="http://schemas.microsoft.com/office/powerpoint/2010/main" val="31633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79712" y="4289689"/>
            <a:ext cx="51802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rgbClr val="3E15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Advertir, sin censurar. Reflexionar, sin imponer.</a:t>
            </a:r>
          </a:p>
        </p:txBody>
      </p:sp>
    </p:spTree>
    <p:extLst>
      <p:ext uri="{BB962C8B-B14F-4D97-AF65-F5344CB8AC3E}">
        <p14:creationId xmlns:p14="http://schemas.microsoft.com/office/powerpoint/2010/main" val="310284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4287568"/>
            <a:ext cx="82089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Hay que “mostrar”, pero sin quitarle al otro su derecho de escoger.</a:t>
            </a:r>
          </a:p>
        </p:txBody>
      </p:sp>
    </p:spTree>
    <p:extLst>
      <p:ext uri="{BB962C8B-B14F-4D97-AF65-F5344CB8AC3E}">
        <p14:creationId xmlns:p14="http://schemas.microsoft.com/office/powerpoint/2010/main" val="336444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4043468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1E0F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Pues a cada uno le gusta realizarse por su propia voluntad y enmendar los </a:t>
            </a:r>
            <a:r>
              <a:rPr lang="es-CO" b="1" dirty="0" smtClean="0">
                <a:solidFill>
                  <a:srgbClr val="1E0F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errores</a:t>
            </a:r>
          </a:p>
          <a:p>
            <a:pPr algn="ctr"/>
            <a:r>
              <a:rPr lang="es-CO" b="1" dirty="0" smtClean="0">
                <a:solidFill>
                  <a:srgbClr val="1E0F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por </a:t>
            </a:r>
            <a:r>
              <a:rPr lang="es-CO" b="1" dirty="0">
                <a:solidFill>
                  <a:srgbClr val="1E0F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su propia experiencia.</a:t>
            </a:r>
          </a:p>
        </p:txBody>
      </p:sp>
    </p:spTree>
    <p:extLst>
      <p:ext uri="{BB962C8B-B14F-4D97-AF65-F5344CB8AC3E}">
        <p14:creationId xmlns:p14="http://schemas.microsoft.com/office/powerpoint/2010/main" val="54634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95536" y="4041727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rgbClr val="4C1200"/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+mj-lt"/>
              </a:rPr>
              <a:t>Hay que respetar la libertad de cada uno para hacer su trabajo, trazar su dirección, sembrar su tierra, adornar sus sueños, desarrollar sus facultades y ¡terminar su obra!</a:t>
            </a:r>
          </a:p>
        </p:txBody>
      </p:sp>
    </p:spTree>
    <p:extLst>
      <p:ext uri="{BB962C8B-B14F-4D97-AF65-F5344CB8AC3E}">
        <p14:creationId xmlns:p14="http://schemas.microsoft.com/office/powerpoint/2010/main" val="144197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1079495" y="4195682"/>
            <a:ext cx="284443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Texto: </a:t>
            </a:r>
            <a:r>
              <a:rPr lang="es-CO" sz="1300" b="1" i="1" dirty="0" smtClean="0">
                <a:latin typeface="+mj-lt"/>
              </a:rPr>
              <a:t>Zenaida </a:t>
            </a:r>
            <a:r>
              <a:rPr lang="es-CO" sz="1300" b="1" i="1" dirty="0" err="1" smtClean="0">
                <a:latin typeface="+mj-lt"/>
              </a:rPr>
              <a:t>Bacardí</a:t>
            </a:r>
            <a:r>
              <a:rPr lang="es-CO" sz="1300" b="1" i="1" dirty="0" smtClean="0">
                <a:latin typeface="+mj-lt"/>
              </a:rPr>
              <a:t> de </a:t>
            </a:r>
            <a:r>
              <a:rPr lang="es-CO" sz="1300" b="1" i="1" dirty="0" err="1" smtClean="0">
                <a:latin typeface="+mj-lt"/>
              </a:rPr>
              <a:t>Argamasilla</a:t>
            </a:r>
            <a:endParaRPr lang="es-CO" sz="1300" b="1" i="1" dirty="0" smtClean="0">
              <a:latin typeface="+mj-lt"/>
            </a:endParaRPr>
          </a:p>
          <a:p>
            <a:pPr algn="ctr"/>
            <a:r>
              <a:rPr lang="es-CO" sz="1300" b="1" dirty="0" smtClean="0">
                <a:latin typeface="+mj-lt"/>
              </a:rPr>
              <a:t>Música: </a:t>
            </a:r>
            <a:r>
              <a:rPr lang="es-CO" sz="1300" b="1" dirty="0" err="1">
                <a:latin typeface="+mj-lt"/>
              </a:rPr>
              <a:t>Diala</a:t>
            </a:r>
            <a:r>
              <a:rPr lang="es-CO" sz="1300" b="1" dirty="0">
                <a:latin typeface="+mj-lt"/>
              </a:rPr>
              <a:t> - </a:t>
            </a:r>
            <a:r>
              <a:rPr lang="es-CO" sz="1300" b="1" i="1" dirty="0">
                <a:latin typeface="+mj-lt"/>
              </a:rPr>
              <a:t>Elías </a:t>
            </a:r>
            <a:r>
              <a:rPr lang="es-CO" sz="1300" b="1" i="1" dirty="0" err="1">
                <a:latin typeface="+mj-lt"/>
              </a:rPr>
              <a:t>Rahbani</a:t>
            </a:r>
            <a:endParaRPr lang="es-CO" sz="1300" b="1" i="1" dirty="0">
              <a:latin typeface="+mj-lt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088474" y="4195682"/>
            <a:ext cx="292612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j-lt"/>
              </a:rPr>
              <a:t>Realización general: </a:t>
            </a:r>
            <a:r>
              <a:rPr lang="es-CO" sz="1300" b="1" i="1" dirty="0" smtClean="0">
                <a:latin typeface="+mj-lt"/>
              </a:rPr>
              <a:t>Rodrigo Valencia C.</a:t>
            </a:r>
          </a:p>
          <a:p>
            <a:pPr algn="ctr"/>
            <a:r>
              <a:rPr lang="es-CO" sz="1300" b="1" dirty="0" smtClean="0">
                <a:latin typeface="+mj-lt"/>
              </a:rPr>
              <a:t>Medellín-Colombia</a:t>
            </a:r>
            <a:endParaRPr lang="es-CO" sz="13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7721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29078</TotalTime>
  <Words>205</Words>
  <Application>Microsoft Office PowerPoint</Application>
  <PresentationFormat>Presentación en pantalla (16:9)</PresentationFormat>
  <Paragraphs>18</Paragraphs>
  <Slides>14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2500</cp:revision>
  <dcterms:created xsi:type="dcterms:W3CDTF">2012-12-20T15:47:10Z</dcterms:created>
  <dcterms:modified xsi:type="dcterms:W3CDTF">2016-08-05T02:10:12Z</dcterms:modified>
</cp:coreProperties>
</file>