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9" r:id="rId1"/>
    <p:sldMasterId id="2147483650" r:id="rId2"/>
    <p:sldMasterId id="2147483653" r:id="rId3"/>
    <p:sldMasterId id="2147483654" r:id="rId4"/>
    <p:sldMasterId id="2147483699" r:id="rId5"/>
  </p:sldMasterIdLst>
  <p:notesMasterIdLst>
    <p:notesMasterId r:id="rId18"/>
  </p:notesMasterIdLst>
  <p:sldIdLst>
    <p:sldId id="308" r:id="rId6"/>
    <p:sldId id="281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6" r:id="rId16"/>
    <p:sldId id="307" r:id="rId17"/>
  </p:sldIdLst>
  <p:sldSz cx="13717588" cy="7718425"/>
  <p:notesSz cx="6858000" cy="9144000"/>
  <p:embeddedFontLst>
    <p:embeddedFont>
      <p:font typeface="MV Boli" panose="02000500030200090000" pitchFamily="2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Kristen ITC" panose="03050502040202030202" pitchFamily="66" charset="0"/>
      <p:regular r:id="rId24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68593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37187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205781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74374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3429686" algn="l" defTabSz="137187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4115623" algn="l" defTabSz="137187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4801560" algn="l" defTabSz="137187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5487497" algn="l" defTabSz="1371874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4foymTSJmQrv9Q2DgL3UA==" hashData="hX6aToQrKDmyQw17B2c0skznAxc="/>
  <p:extLst>
    <p:ext uri="{EFAFB233-063F-42B5-8137-9DF3F51BA10A}">
      <p15:sldGuideLst xmlns:p15="http://schemas.microsoft.com/office/powerpoint/2012/main">
        <p15:guide id="1" orient="horz" pos="2431">
          <p15:clr>
            <a:srgbClr val="A4A3A4"/>
          </p15:clr>
        </p15:guide>
        <p15:guide id="2" pos="432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0000"/>
    <a:srgbClr val="00CF5E"/>
    <a:srgbClr val="3FFF96"/>
    <a:srgbClr val="007033"/>
    <a:srgbClr val="00CC99"/>
    <a:srgbClr val="996633"/>
    <a:srgbClr val="FF6600"/>
    <a:srgbClr val="FF9900"/>
    <a:srgbClr val="B2B2B2"/>
    <a:srgbClr val="DDDDDD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171" autoAdjust="0"/>
  </p:normalViewPr>
  <p:slideViewPr>
    <p:cSldViewPr>
      <p:cViewPr varScale="1">
        <p:scale>
          <a:sx n="48" d="100"/>
          <a:sy n="48" d="100"/>
        </p:scale>
        <p:origin x="114" y="288"/>
      </p:cViewPr>
      <p:guideLst>
        <p:guide orient="horz" pos="2431"/>
        <p:guide pos="432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3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6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F9A766-65F7-49A1-B363-299C8E6D8D58}" type="datetimeFigureOut">
              <a:rPr lang="es-AR" smtClean="0"/>
              <a:t>28/08/2015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8A9B08-0EC4-417E-8982-06194D0F13E7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53613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5937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1874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57811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3749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29686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15623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01560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87497" algn="l" defTabSz="137187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A9B08-0EC4-417E-8982-06194D0F13E7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4895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8819" y="2397716"/>
            <a:ext cx="11659950" cy="165445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7638" y="4373774"/>
            <a:ext cx="9602312" cy="1972486"/>
          </a:xfrm>
        </p:spPr>
        <p:txBody>
          <a:bodyPr/>
          <a:lstStyle>
            <a:lvl1pPr marL="0" indent="0" algn="ctr">
              <a:buNone/>
              <a:defRPr/>
            </a:lvl1pPr>
            <a:lvl2pPr marL="685937" indent="0" algn="ctr">
              <a:buNone/>
              <a:defRPr/>
            </a:lvl2pPr>
            <a:lvl3pPr marL="1371874" indent="0" algn="ctr">
              <a:buNone/>
              <a:defRPr/>
            </a:lvl3pPr>
            <a:lvl4pPr marL="2057811" indent="0" algn="ctr">
              <a:buNone/>
              <a:defRPr/>
            </a:lvl4pPr>
            <a:lvl5pPr marL="2743749" indent="0" algn="ctr">
              <a:buNone/>
              <a:defRPr/>
            </a:lvl5pPr>
            <a:lvl6pPr marL="3429686" indent="0" algn="ctr">
              <a:buNone/>
              <a:defRPr/>
            </a:lvl6pPr>
            <a:lvl7pPr marL="4115623" indent="0" algn="ctr">
              <a:buNone/>
              <a:defRPr/>
            </a:lvl7pPr>
            <a:lvl8pPr marL="4801560" indent="0" algn="ctr">
              <a:buNone/>
              <a:defRPr/>
            </a:lvl8pPr>
            <a:lvl9pPr marL="548749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016BB-0F0A-455C-834F-995DCD8C97EF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793400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E88A7-451E-4369-BFF1-214A5178C4F0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3129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3595" y="4959804"/>
            <a:ext cx="11659950" cy="1532965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3595" y="3271398"/>
            <a:ext cx="11659950" cy="1688405"/>
          </a:xfrm>
        </p:spPr>
        <p:txBody>
          <a:bodyPr anchor="b"/>
          <a:lstStyle>
            <a:lvl1pPr marL="0" indent="0">
              <a:buNone/>
              <a:defRPr sz="3000"/>
            </a:lvl1pPr>
            <a:lvl2pPr marL="685937" indent="0">
              <a:buNone/>
              <a:defRPr sz="2700"/>
            </a:lvl2pPr>
            <a:lvl3pPr marL="1371874" indent="0">
              <a:buNone/>
              <a:defRPr sz="2400"/>
            </a:lvl3pPr>
            <a:lvl4pPr marL="2057811" indent="0">
              <a:buNone/>
              <a:defRPr sz="2100"/>
            </a:lvl4pPr>
            <a:lvl5pPr marL="2743749" indent="0">
              <a:buNone/>
              <a:defRPr sz="2100"/>
            </a:lvl5pPr>
            <a:lvl6pPr marL="3429686" indent="0">
              <a:buNone/>
              <a:defRPr sz="2100"/>
            </a:lvl6pPr>
            <a:lvl7pPr marL="4115623" indent="0">
              <a:buNone/>
              <a:defRPr sz="2100"/>
            </a:lvl7pPr>
            <a:lvl8pPr marL="4801560" indent="0">
              <a:buNone/>
              <a:defRPr sz="2100"/>
            </a:lvl8pPr>
            <a:lvl9pPr marL="5487497" indent="0">
              <a:buNone/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17DE13-C7CC-48BC-9A6D-AD20479F55F5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081085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80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73107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5A3F79-31D4-42D1-B4DE-11F415C592B9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988507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79" y="1727713"/>
            <a:ext cx="606098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5879" y="2447741"/>
            <a:ext cx="606098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968347" y="1727713"/>
            <a:ext cx="606336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968347" y="2447741"/>
            <a:ext cx="606336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73EFE-C417-4760-8BD6-3DB66668DC61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33369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FDDA9-6BDF-4CCB-A50D-E62BEDF16BB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028396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61EC9-3930-41BC-A1A9-32F7D0E67764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7927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82" y="307307"/>
            <a:ext cx="4512992" cy="130784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63196" y="307309"/>
            <a:ext cx="7668513" cy="6587462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5882" y="1615154"/>
            <a:ext cx="4512992" cy="5279617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AC86BA-53FC-4237-9318-E3C00AD1403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756642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88743" y="5402898"/>
            <a:ext cx="8230553" cy="637843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688743" y="689655"/>
            <a:ext cx="8230553" cy="4631055"/>
          </a:xfrm>
        </p:spPr>
        <p:txBody>
          <a:bodyPr/>
          <a:lstStyle>
            <a:lvl1pPr marL="0" indent="0">
              <a:buNone/>
              <a:defRPr sz="4800"/>
            </a:lvl1pPr>
            <a:lvl2pPr marL="685937" indent="0">
              <a:buNone/>
              <a:defRPr sz="4200"/>
            </a:lvl2pPr>
            <a:lvl3pPr marL="1371874" indent="0">
              <a:buNone/>
              <a:defRPr sz="3600"/>
            </a:lvl3pPr>
            <a:lvl4pPr marL="2057811" indent="0">
              <a:buNone/>
              <a:defRPr sz="3000"/>
            </a:lvl4pPr>
            <a:lvl5pPr marL="2743749" indent="0">
              <a:buNone/>
              <a:defRPr sz="3000"/>
            </a:lvl5pPr>
            <a:lvl6pPr marL="3429686" indent="0">
              <a:buNone/>
              <a:defRPr sz="3000"/>
            </a:lvl6pPr>
            <a:lvl7pPr marL="4115623" indent="0">
              <a:buNone/>
              <a:defRPr sz="3000"/>
            </a:lvl7pPr>
            <a:lvl8pPr marL="4801560" indent="0">
              <a:buNone/>
              <a:defRPr sz="3000"/>
            </a:lvl8pPr>
            <a:lvl9pPr marL="5487497" indent="0">
              <a:buNone/>
              <a:defRPr sz="3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688743" y="6040740"/>
            <a:ext cx="8230553" cy="905843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2FF333-A277-4888-8679-492135AAAE3F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08846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4925B-2058-4B05-BB91-FCBE254CC437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650539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45251" y="309096"/>
            <a:ext cx="3086457" cy="65856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80" y="309096"/>
            <a:ext cx="9030745" cy="65856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17864-C77C-4357-A2AB-5C6E2AA2D92F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869253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8819" y="2397716"/>
            <a:ext cx="11659950" cy="165445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7638" y="4373774"/>
            <a:ext cx="9602312" cy="1972486"/>
          </a:xfrm>
        </p:spPr>
        <p:txBody>
          <a:bodyPr/>
          <a:lstStyle>
            <a:lvl1pPr marL="0" indent="0" algn="ctr">
              <a:buNone/>
              <a:defRPr/>
            </a:lvl1pPr>
            <a:lvl2pPr marL="685937" indent="0" algn="ctr">
              <a:buNone/>
              <a:defRPr/>
            </a:lvl2pPr>
            <a:lvl3pPr marL="1371874" indent="0" algn="ctr">
              <a:buNone/>
              <a:defRPr/>
            </a:lvl3pPr>
            <a:lvl4pPr marL="2057811" indent="0" algn="ctr">
              <a:buNone/>
              <a:defRPr/>
            </a:lvl4pPr>
            <a:lvl5pPr marL="2743749" indent="0" algn="ctr">
              <a:buNone/>
              <a:defRPr/>
            </a:lvl5pPr>
            <a:lvl6pPr marL="3429686" indent="0" algn="ctr">
              <a:buNone/>
              <a:defRPr/>
            </a:lvl6pPr>
            <a:lvl7pPr marL="4115623" indent="0" algn="ctr">
              <a:buNone/>
              <a:defRPr/>
            </a:lvl7pPr>
            <a:lvl8pPr marL="4801560" indent="0" algn="ctr">
              <a:buNone/>
              <a:defRPr/>
            </a:lvl8pPr>
            <a:lvl9pPr marL="548749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EAE5E-B2E6-48CB-BB15-2FF3AEDC8564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164322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CEA1C-673E-461C-B889-CE56EC068A4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0262980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3595" y="4959804"/>
            <a:ext cx="11659950" cy="1532965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3595" y="3271398"/>
            <a:ext cx="11659950" cy="1688405"/>
          </a:xfrm>
        </p:spPr>
        <p:txBody>
          <a:bodyPr anchor="b"/>
          <a:lstStyle>
            <a:lvl1pPr marL="0" indent="0">
              <a:buNone/>
              <a:defRPr sz="3000"/>
            </a:lvl1pPr>
            <a:lvl2pPr marL="685937" indent="0">
              <a:buNone/>
              <a:defRPr sz="2700"/>
            </a:lvl2pPr>
            <a:lvl3pPr marL="1371874" indent="0">
              <a:buNone/>
              <a:defRPr sz="2400"/>
            </a:lvl3pPr>
            <a:lvl4pPr marL="2057811" indent="0">
              <a:buNone/>
              <a:defRPr sz="2100"/>
            </a:lvl4pPr>
            <a:lvl5pPr marL="2743749" indent="0">
              <a:buNone/>
              <a:defRPr sz="2100"/>
            </a:lvl5pPr>
            <a:lvl6pPr marL="3429686" indent="0">
              <a:buNone/>
              <a:defRPr sz="2100"/>
            </a:lvl6pPr>
            <a:lvl7pPr marL="4115623" indent="0">
              <a:buNone/>
              <a:defRPr sz="2100"/>
            </a:lvl7pPr>
            <a:lvl8pPr marL="4801560" indent="0">
              <a:buNone/>
              <a:defRPr sz="2100"/>
            </a:lvl8pPr>
            <a:lvl9pPr marL="5487497" indent="0">
              <a:buNone/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4AE5E-C452-464C-A1C8-3ACA024208F8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076670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80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73107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DB0B8-AF35-468A-B659-0819468C7728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61410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79" y="1727713"/>
            <a:ext cx="606098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5879" y="2447741"/>
            <a:ext cx="606098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968347" y="1727713"/>
            <a:ext cx="606336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968347" y="2447741"/>
            <a:ext cx="606336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C969D-5983-43A6-ADA6-638BB7C564BF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9100373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24799-D403-4E2C-A678-68EF3E58F208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2173199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72660-9971-46EB-A307-0791BD9B2CEF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8618932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82" y="307307"/>
            <a:ext cx="4512992" cy="130784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63196" y="307309"/>
            <a:ext cx="7668513" cy="6587462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5882" y="1615154"/>
            <a:ext cx="4512992" cy="5279617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0DC1F-A00D-414D-A168-FAA21BE6AAB8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4219428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88743" y="5402898"/>
            <a:ext cx="8230553" cy="637843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688743" y="689655"/>
            <a:ext cx="8230553" cy="4631055"/>
          </a:xfrm>
        </p:spPr>
        <p:txBody>
          <a:bodyPr/>
          <a:lstStyle>
            <a:lvl1pPr marL="0" indent="0">
              <a:buNone/>
              <a:defRPr sz="4800"/>
            </a:lvl1pPr>
            <a:lvl2pPr marL="685937" indent="0">
              <a:buNone/>
              <a:defRPr sz="4200"/>
            </a:lvl2pPr>
            <a:lvl3pPr marL="1371874" indent="0">
              <a:buNone/>
              <a:defRPr sz="3600"/>
            </a:lvl3pPr>
            <a:lvl4pPr marL="2057811" indent="0">
              <a:buNone/>
              <a:defRPr sz="3000"/>
            </a:lvl4pPr>
            <a:lvl5pPr marL="2743749" indent="0">
              <a:buNone/>
              <a:defRPr sz="3000"/>
            </a:lvl5pPr>
            <a:lvl6pPr marL="3429686" indent="0">
              <a:buNone/>
              <a:defRPr sz="3000"/>
            </a:lvl6pPr>
            <a:lvl7pPr marL="4115623" indent="0">
              <a:buNone/>
              <a:defRPr sz="3000"/>
            </a:lvl7pPr>
            <a:lvl8pPr marL="4801560" indent="0">
              <a:buNone/>
              <a:defRPr sz="3000"/>
            </a:lvl8pPr>
            <a:lvl9pPr marL="5487497" indent="0">
              <a:buNone/>
              <a:defRPr sz="3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688743" y="6040740"/>
            <a:ext cx="8230553" cy="905843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46ECC-9C33-45B9-96F0-F5C055AD291F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008618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5EB08-52A9-47EB-A765-559421E62E9A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0883290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45251" y="309096"/>
            <a:ext cx="3086457" cy="65856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80" y="309096"/>
            <a:ext cx="9030745" cy="65856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BC737-C766-4012-A3C7-164312C090C7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653814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8819" y="2397716"/>
            <a:ext cx="11659950" cy="165445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7638" y="4373774"/>
            <a:ext cx="9602312" cy="1972486"/>
          </a:xfrm>
        </p:spPr>
        <p:txBody>
          <a:bodyPr/>
          <a:lstStyle>
            <a:lvl1pPr marL="0" indent="0" algn="ctr">
              <a:buNone/>
              <a:defRPr/>
            </a:lvl1pPr>
            <a:lvl2pPr marL="685937" indent="0" algn="ctr">
              <a:buNone/>
              <a:defRPr/>
            </a:lvl2pPr>
            <a:lvl3pPr marL="1371874" indent="0" algn="ctr">
              <a:buNone/>
              <a:defRPr/>
            </a:lvl3pPr>
            <a:lvl4pPr marL="2057811" indent="0" algn="ctr">
              <a:buNone/>
              <a:defRPr/>
            </a:lvl4pPr>
            <a:lvl5pPr marL="2743749" indent="0" algn="ctr">
              <a:buNone/>
              <a:defRPr/>
            </a:lvl5pPr>
            <a:lvl6pPr marL="3429686" indent="0" algn="ctr">
              <a:buNone/>
              <a:defRPr/>
            </a:lvl6pPr>
            <a:lvl7pPr marL="4115623" indent="0" algn="ctr">
              <a:buNone/>
              <a:defRPr/>
            </a:lvl7pPr>
            <a:lvl8pPr marL="4801560" indent="0" algn="ctr">
              <a:buNone/>
              <a:defRPr/>
            </a:lvl8pPr>
            <a:lvl9pPr marL="548749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8BCE3-0C73-413B-B2F4-265C12FBE880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4346754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B5688-2868-4309-B060-12764ED37B23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4094127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3595" y="4959804"/>
            <a:ext cx="11659950" cy="1532965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3595" y="3271398"/>
            <a:ext cx="11659950" cy="1688405"/>
          </a:xfrm>
        </p:spPr>
        <p:txBody>
          <a:bodyPr anchor="b"/>
          <a:lstStyle>
            <a:lvl1pPr marL="0" indent="0">
              <a:buNone/>
              <a:defRPr sz="3000"/>
            </a:lvl1pPr>
            <a:lvl2pPr marL="685937" indent="0">
              <a:buNone/>
              <a:defRPr sz="2700"/>
            </a:lvl2pPr>
            <a:lvl3pPr marL="1371874" indent="0">
              <a:buNone/>
              <a:defRPr sz="2400"/>
            </a:lvl3pPr>
            <a:lvl4pPr marL="2057811" indent="0">
              <a:buNone/>
              <a:defRPr sz="2100"/>
            </a:lvl4pPr>
            <a:lvl5pPr marL="2743749" indent="0">
              <a:buNone/>
              <a:defRPr sz="2100"/>
            </a:lvl5pPr>
            <a:lvl6pPr marL="3429686" indent="0">
              <a:buNone/>
              <a:defRPr sz="2100"/>
            </a:lvl6pPr>
            <a:lvl7pPr marL="4115623" indent="0">
              <a:buNone/>
              <a:defRPr sz="2100"/>
            </a:lvl7pPr>
            <a:lvl8pPr marL="4801560" indent="0">
              <a:buNone/>
              <a:defRPr sz="2100"/>
            </a:lvl8pPr>
            <a:lvl9pPr marL="5487497" indent="0">
              <a:buNone/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997FB-E4EC-4A71-AE77-ABC925FC549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9153431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80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73107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90A29-5873-4FE4-A841-488FAE75F161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8048548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79" y="1727713"/>
            <a:ext cx="606098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5879" y="2447741"/>
            <a:ext cx="606098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968347" y="1727713"/>
            <a:ext cx="606336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968347" y="2447741"/>
            <a:ext cx="606336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DB50B5-591F-4B8D-9FA0-C59170A50498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9174063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D6627-32F0-4AAA-8DDB-6FD1F0144E67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5978060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2C7F8-AD06-4BC0-B73D-DDE6F42E474E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42214951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82" y="307307"/>
            <a:ext cx="4512992" cy="130784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63196" y="307309"/>
            <a:ext cx="7668513" cy="6587462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5882" y="1615154"/>
            <a:ext cx="4512992" cy="5279617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F7C85-C11B-4FF6-96B8-7A5ABD6BD5C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7165387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88743" y="5402898"/>
            <a:ext cx="8230553" cy="637843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688743" y="689655"/>
            <a:ext cx="8230553" cy="4631055"/>
          </a:xfrm>
        </p:spPr>
        <p:txBody>
          <a:bodyPr/>
          <a:lstStyle>
            <a:lvl1pPr marL="0" indent="0">
              <a:buNone/>
              <a:defRPr sz="4800"/>
            </a:lvl1pPr>
            <a:lvl2pPr marL="685937" indent="0">
              <a:buNone/>
              <a:defRPr sz="4200"/>
            </a:lvl2pPr>
            <a:lvl3pPr marL="1371874" indent="0">
              <a:buNone/>
              <a:defRPr sz="3600"/>
            </a:lvl3pPr>
            <a:lvl4pPr marL="2057811" indent="0">
              <a:buNone/>
              <a:defRPr sz="3000"/>
            </a:lvl4pPr>
            <a:lvl5pPr marL="2743749" indent="0">
              <a:buNone/>
              <a:defRPr sz="3000"/>
            </a:lvl5pPr>
            <a:lvl6pPr marL="3429686" indent="0">
              <a:buNone/>
              <a:defRPr sz="3000"/>
            </a:lvl6pPr>
            <a:lvl7pPr marL="4115623" indent="0">
              <a:buNone/>
              <a:defRPr sz="3000"/>
            </a:lvl7pPr>
            <a:lvl8pPr marL="4801560" indent="0">
              <a:buNone/>
              <a:defRPr sz="3000"/>
            </a:lvl8pPr>
            <a:lvl9pPr marL="5487497" indent="0">
              <a:buNone/>
              <a:defRPr sz="3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688743" y="6040740"/>
            <a:ext cx="8230553" cy="905843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59EF4F-91A0-468A-8238-A61EF8323496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41684388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A50E7-9CD8-473E-905C-4BF394D2217C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6909881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45251" y="309096"/>
            <a:ext cx="3086457" cy="65856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80" y="309096"/>
            <a:ext cx="9030745" cy="65856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0262D5-0D3F-4272-9F67-14F57412BE22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3386939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8819" y="2397716"/>
            <a:ext cx="11659950" cy="165445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7638" y="4373774"/>
            <a:ext cx="9602312" cy="1972486"/>
          </a:xfrm>
        </p:spPr>
        <p:txBody>
          <a:bodyPr/>
          <a:lstStyle>
            <a:lvl1pPr marL="0" indent="0" algn="ctr">
              <a:buNone/>
              <a:defRPr/>
            </a:lvl1pPr>
            <a:lvl2pPr marL="685937" indent="0" algn="ctr">
              <a:buNone/>
              <a:defRPr/>
            </a:lvl2pPr>
            <a:lvl3pPr marL="1371874" indent="0" algn="ctr">
              <a:buNone/>
              <a:defRPr/>
            </a:lvl3pPr>
            <a:lvl4pPr marL="2057811" indent="0" algn="ctr">
              <a:buNone/>
              <a:defRPr/>
            </a:lvl4pPr>
            <a:lvl5pPr marL="2743749" indent="0" algn="ctr">
              <a:buNone/>
              <a:defRPr/>
            </a:lvl5pPr>
            <a:lvl6pPr marL="3429686" indent="0" algn="ctr">
              <a:buNone/>
              <a:defRPr/>
            </a:lvl6pPr>
            <a:lvl7pPr marL="4115623" indent="0" algn="ctr">
              <a:buNone/>
              <a:defRPr/>
            </a:lvl7pPr>
            <a:lvl8pPr marL="4801560" indent="0" algn="ctr">
              <a:buNone/>
              <a:defRPr/>
            </a:lvl8pPr>
            <a:lvl9pPr marL="548749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F7D2B-B415-42D2-BDCE-77A1C07564E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801518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EB32AB-2B76-466B-B3A5-7F5D426B92E2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8985689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3595" y="4959804"/>
            <a:ext cx="11659950" cy="1532965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3595" y="3271398"/>
            <a:ext cx="11659950" cy="1688405"/>
          </a:xfrm>
        </p:spPr>
        <p:txBody>
          <a:bodyPr anchor="b"/>
          <a:lstStyle>
            <a:lvl1pPr marL="0" indent="0">
              <a:buNone/>
              <a:defRPr sz="3000"/>
            </a:lvl1pPr>
            <a:lvl2pPr marL="685937" indent="0">
              <a:buNone/>
              <a:defRPr sz="2700"/>
            </a:lvl2pPr>
            <a:lvl3pPr marL="1371874" indent="0">
              <a:buNone/>
              <a:defRPr sz="2400"/>
            </a:lvl3pPr>
            <a:lvl4pPr marL="2057811" indent="0">
              <a:buNone/>
              <a:defRPr sz="2100"/>
            </a:lvl4pPr>
            <a:lvl5pPr marL="2743749" indent="0">
              <a:buNone/>
              <a:defRPr sz="2100"/>
            </a:lvl5pPr>
            <a:lvl6pPr marL="3429686" indent="0">
              <a:buNone/>
              <a:defRPr sz="2100"/>
            </a:lvl6pPr>
            <a:lvl7pPr marL="4115623" indent="0">
              <a:buNone/>
              <a:defRPr sz="2100"/>
            </a:lvl7pPr>
            <a:lvl8pPr marL="4801560" indent="0">
              <a:buNone/>
              <a:defRPr sz="2100"/>
            </a:lvl8pPr>
            <a:lvl9pPr marL="5487497" indent="0">
              <a:buNone/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EC82A-B432-44DB-B80E-480E4FB4AEF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2606111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80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73107" y="1800968"/>
            <a:ext cx="6058601" cy="5093803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7D235-3385-44A5-A601-57A58EE0B1A8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4528892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79" y="1727713"/>
            <a:ext cx="606098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5879" y="2447741"/>
            <a:ext cx="606098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968347" y="1727713"/>
            <a:ext cx="6063364" cy="720029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937" indent="0">
              <a:buNone/>
              <a:defRPr sz="3000" b="1"/>
            </a:lvl2pPr>
            <a:lvl3pPr marL="1371874" indent="0">
              <a:buNone/>
              <a:defRPr sz="2700" b="1"/>
            </a:lvl3pPr>
            <a:lvl4pPr marL="2057811" indent="0">
              <a:buNone/>
              <a:defRPr sz="2400" b="1"/>
            </a:lvl4pPr>
            <a:lvl5pPr marL="2743749" indent="0">
              <a:buNone/>
              <a:defRPr sz="2400" b="1"/>
            </a:lvl5pPr>
            <a:lvl6pPr marL="3429686" indent="0">
              <a:buNone/>
              <a:defRPr sz="2400" b="1"/>
            </a:lvl6pPr>
            <a:lvl7pPr marL="4115623" indent="0">
              <a:buNone/>
              <a:defRPr sz="2400" b="1"/>
            </a:lvl7pPr>
            <a:lvl8pPr marL="4801560" indent="0">
              <a:buNone/>
              <a:defRPr sz="2400" b="1"/>
            </a:lvl8pPr>
            <a:lvl9pPr marL="5487497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968347" y="2447741"/>
            <a:ext cx="6063364" cy="444702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0F002-8F05-407D-80CA-E66E71E0B0E1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5360742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337EE-FA11-4B3A-B6E0-29773A90622B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7474200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98BF2-CFA3-4409-95C4-2C2F4D8D7E19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9039344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82" y="307307"/>
            <a:ext cx="4512992" cy="130784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63196" y="307309"/>
            <a:ext cx="7668513" cy="6587462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5882" y="1615154"/>
            <a:ext cx="4512992" cy="5279617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DDBC5-5531-4AE8-B336-0336451CA33B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6246442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88743" y="5402898"/>
            <a:ext cx="8230553" cy="637843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688743" y="689655"/>
            <a:ext cx="8230553" cy="4631055"/>
          </a:xfrm>
        </p:spPr>
        <p:txBody>
          <a:bodyPr/>
          <a:lstStyle>
            <a:lvl1pPr marL="0" indent="0">
              <a:buNone/>
              <a:defRPr sz="4800"/>
            </a:lvl1pPr>
            <a:lvl2pPr marL="685937" indent="0">
              <a:buNone/>
              <a:defRPr sz="4200"/>
            </a:lvl2pPr>
            <a:lvl3pPr marL="1371874" indent="0">
              <a:buNone/>
              <a:defRPr sz="3600"/>
            </a:lvl3pPr>
            <a:lvl4pPr marL="2057811" indent="0">
              <a:buNone/>
              <a:defRPr sz="3000"/>
            </a:lvl4pPr>
            <a:lvl5pPr marL="2743749" indent="0">
              <a:buNone/>
              <a:defRPr sz="3000"/>
            </a:lvl5pPr>
            <a:lvl6pPr marL="3429686" indent="0">
              <a:buNone/>
              <a:defRPr sz="3000"/>
            </a:lvl6pPr>
            <a:lvl7pPr marL="4115623" indent="0">
              <a:buNone/>
              <a:defRPr sz="3000"/>
            </a:lvl7pPr>
            <a:lvl8pPr marL="4801560" indent="0">
              <a:buNone/>
              <a:defRPr sz="3000"/>
            </a:lvl8pPr>
            <a:lvl9pPr marL="5487497" indent="0">
              <a:buNone/>
              <a:defRPr sz="3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688743" y="6040740"/>
            <a:ext cx="8230553" cy="905843"/>
          </a:xfrm>
        </p:spPr>
        <p:txBody>
          <a:bodyPr/>
          <a:lstStyle>
            <a:lvl1pPr marL="0" indent="0">
              <a:buNone/>
              <a:defRPr sz="2100"/>
            </a:lvl1pPr>
            <a:lvl2pPr marL="685937" indent="0">
              <a:buNone/>
              <a:defRPr sz="1800"/>
            </a:lvl2pPr>
            <a:lvl3pPr marL="1371874" indent="0">
              <a:buNone/>
              <a:defRPr sz="1500"/>
            </a:lvl3pPr>
            <a:lvl4pPr marL="2057811" indent="0">
              <a:buNone/>
              <a:defRPr sz="1400"/>
            </a:lvl4pPr>
            <a:lvl5pPr marL="2743749" indent="0">
              <a:buNone/>
              <a:defRPr sz="1400"/>
            </a:lvl5pPr>
            <a:lvl6pPr marL="3429686" indent="0">
              <a:buNone/>
              <a:defRPr sz="1400"/>
            </a:lvl6pPr>
            <a:lvl7pPr marL="4115623" indent="0">
              <a:buNone/>
              <a:defRPr sz="1400"/>
            </a:lvl7pPr>
            <a:lvl8pPr marL="4801560" indent="0">
              <a:buNone/>
              <a:defRPr sz="1400"/>
            </a:lvl8pPr>
            <a:lvl9pPr marL="548749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BEBB2-C081-4DB3-B701-8165F0D01217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6913268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B298-5AE2-44BD-BDEB-AFA3104E21BD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4881913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45251" y="309096"/>
            <a:ext cx="3086457" cy="65856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80" y="309096"/>
            <a:ext cx="9030745" cy="65856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19535-7BBC-49D5-A65C-58FF18236B63}" type="slidenum">
              <a:rPr lang="es-CR"/>
              <a:pPr/>
              <a:t>‹#›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9283266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8819" y="2397716"/>
            <a:ext cx="11659950" cy="1654459"/>
          </a:xfrm>
          <a:prstGeom prst="rect">
            <a:avLst/>
          </a:prstGeom>
        </p:spPr>
        <p:txBody>
          <a:bodyPr lIns="122476" tIns="61238" rIns="122476" bIns="61238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7638" y="4373774"/>
            <a:ext cx="9602312" cy="1972486"/>
          </a:xfrm>
          <a:prstGeom prst="rect">
            <a:avLst/>
          </a:prstGeom>
        </p:spPr>
        <p:txBody>
          <a:bodyPr lIns="122476" tIns="61238" rIns="122476" bIns="61238"/>
          <a:lstStyle>
            <a:lvl1pPr marL="0" indent="0" algn="ctr">
              <a:buNone/>
              <a:defRPr/>
            </a:lvl1pPr>
            <a:lvl2pPr marL="612381" indent="0" algn="ctr">
              <a:buNone/>
              <a:defRPr/>
            </a:lvl2pPr>
            <a:lvl3pPr marL="1224761" indent="0" algn="ctr">
              <a:buNone/>
              <a:defRPr/>
            </a:lvl3pPr>
            <a:lvl4pPr marL="1837142" indent="0" algn="ctr">
              <a:buNone/>
              <a:defRPr/>
            </a:lvl4pPr>
            <a:lvl5pPr marL="2449524" indent="0" algn="ctr">
              <a:buNone/>
              <a:defRPr/>
            </a:lvl5pPr>
            <a:lvl6pPr marL="3061903" indent="0" algn="ctr">
              <a:buNone/>
              <a:defRPr/>
            </a:lvl6pPr>
            <a:lvl7pPr marL="3674283" indent="0" algn="ctr">
              <a:buNone/>
              <a:defRPr/>
            </a:lvl7pPr>
            <a:lvl8pPr marL="4286665" indent="0" algn="ctr">
              <a:buNone/>
              <a:defRPr/>
            </a:lvl8pPr>
            <a:lvl9pPr marL="489904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353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80" y="309096"/>
            <a:ext cx="12345829" cy="128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Clic para editar estilo título patrón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80" y="1800968"/>
            <a:ext cx="12345829" cy="5093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Haga clic para modificar el estilo de texto del patrón</a:t>
            </a:r>
          </a:p>
          <a:p>
            <a:pPr lvl="1"/>
            <a:r>
              <a:rPr lang="es-CR" smtClean="0"/>
              <a:t>Segundo nivel</a:t>
            </a:r>
          </a:p>
          <a:p>
            <a:pPr lvl="2"/>
            <a:r>
              <a:rPr lang="es-CR" smtClean="0"/>
              <a:t>Tercer nivel</a:t>
            </a:r>
          </a:p>
          <a:p>
            <a:pPr lvl="3"/>
            <a:r>
              <a:rPr lang="es-CR" smtClean="0"/>
              <a:t>Cuarto nivel</a:t>
            </a:r>
          </a:p>
          <a:p>
            <a:pPr lvl="4"/>
            <a:r>
              <a:rPr lang="es-CR" smtClean="0"/>
              <a:t>Quinto nivel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79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endParaRPr lang="es-CR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6843" y="7028770"/>
            <a:ext cx="4343903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endParaRPr lang="es-CR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830938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fld id="{E99D9B62-B526-48B7-A6BC-C041BF16269D}" type="slidenum">
              <a:rPr lang="es-CR"/>
              <a:pPr/>
              <a:t>‹#›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5pPr>
      <a:lvl6pPr marL="685937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6pPr>
      <a:lvl7pPr marL="1371874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7pPr>
      <a:lvl8pPr marL="2057811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8pPr>
      <a:lvl9pPr marL="2743749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9pPr>
    </p:titleStyle>
    <p:bodyStyle>
      <a:lvl1pPr marL="514453" indent="-514453" algn="l" rtl="0" fontAlgn="base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14648" indent="-428711" algn="l" rtl="0" fontAlgn="base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</a:defRPr>
      </a:lvl2pPr>
      <a:lvl3pPr marL="1714843" indent="-342969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</a:defRPr>
      </a:lvl3pPr>
      <a:lvl4pPr marL="2400780" indent="-342969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4pPr>
      <a:lvl5pPr marL="3086717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5pPr>
      <a:lvl6pPr marL="3772654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6pPr>
      <a:lvl7pPr marL="4458592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7pPr>
      <a:lvl8pPr marL="5144529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8pPr>
      <a:lvl9pPr marL="5830466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93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874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811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749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686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5623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156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749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80" y="309096"/>
            <a:ext cx="12345829" cy="128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Clic para editar estilo título patrón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80" y="1800968"/>
            <a:ext cx="12345829" cy="5093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Haga clic para modificar el estilo de texto del patrón</a:t>
            </a:r>
          </a:p>
          <a:p>
            <a:pPr lvl="1"/>
            <a:r>
              <a:rPr lang="es-CR" smtClean="0"/>
              <a:t>Segundo nivel</a:t>
            </a:r>
          </a:p>
          <a:p>
            <a:pPr lvl="2"/>
            <a:r>
              <a:rPr lang="es-CR" smtClean="0"/>
              <a:t>Tercer nivel</a:t>
            </a:r>
          </a:p>
          <a:p>
            <a:pPr lvl="3"/>
            <a:r>
              <a:rPr lang="es-CR" smtClean="0"/>
              <a:t>Cuarto nivel</a:t>
            </a:r>
          </a:p>
          <a:p>
            <a:pPr lvl="4"/>
            <a:r>
              <a:rPr lang="es-CR" smtClean="0"/>
              <a:t>Quinto nivel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79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endParaRPr lang="es-CR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6843" y="7028770"/>
            <a:ext cx="4343903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endParaRPr lang="es-CR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830938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fld id="{C74BD649-D5F9-4A0E-AA74-AEB246568183}" type="slidenum">
              <a:rPr lang="es-CR"/>
              <a:pPr/>
              <a:t>‹#›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5pPr>
      <a:lvl6pPr marL="685937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6pPr>
      <a:lvl7pPr marL="1371874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7pPr>
      <a:lvl8pPr marL="2057811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8pPr>
      <a:lvl9pPr marL="2743749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9pPr>
    </p:titleStyle>
    <p:bodyStyle>
      <a:lvl1pPr marL="514453" indent="-514453" algn="l" rtl="0" fontAlgn="base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14648" indent="-428711" algn="l" rtl="0" fontAlgn="base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</a:defRPr>
      </a:lvl2pPr>
      <a:lvl3pPr marL="1714843" indent="-342969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</a:defRPr>
      </a:lvl3pPr>
      <a:lvl4pPr marL="2400780" indent="-342969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4pPr>
      <a:lvl5pPr marL="3086717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5pPr>
      <a:lvl6pPr marL="3772654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6pPr>
      <a:lvl7pPr marL="4458592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7pPr>
      <a:lvl8pPr marL="5144529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8pPr>
      <a:lvl9pPr marL="5830466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93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874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811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749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686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5623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156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749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80" y="309096"/>
            <a:ext cx="12345829" cy="128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Clic para editar estilo título patrón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80" y="1800968"/>
            <a:ext cx="12345829" cy="5093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Haga clic para modificar el estilo de texto del patrón</a:t>
            </a:r>
          </a:p>
          <a:p>
            <a:pPr lvl="1"/>
            <a:r>
              <a:rPr lang="es-CR" smtClean="0"/>
              <a:t>Segundo nivel</a:t>
            </a:r>
          </a:p>
          <a:p>
            <a:pPr lvl="2"/>
            <a:r>
              <a:rPr lang="es-CR" smtClean="0"/>
              <a:t>Tercer nivel</a:t>
            </a:r>
          </a:p>
          <a:p>
            <a:pPr lvl="3"/>
            <a:r>
              <a:rPr lang="es-CR" smtClean="0"/>
              <a:t>Cuarto nivel</a:t>
            </a:r>
          </a:p>
          <a:p>
            <a:pPr lvl="4"/>
            <a:r>
              <a:rPr lang="es-CR" smtClean="0"/>
              <a:t>Quinto nivel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79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endParaRPr lang="es-CR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6843" y="7028770"/>
            <a:ext cx="4343903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endParaRPr lang="es-CR"/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830938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fld id="{EAE6E18F-CADA-4B68-AF30-F92F6B8E8857}" type="slidenum">
              <a:rPr lang="es-CR"/>
              <a:pPr/>
              <a:t>‹#›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5pPr>
      <a:lvl6pPr marL="685937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6pPr>
      <a:lvl7pPr marL="1371874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7pPr>
      <a:lvl8pPr marL="2057811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8pPr>
      <a:lvl9pPr marL="2743749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9pPr>
    </p:titleStyle>
    <p:bodyStyle>
      <a:lvl1pPr marL="514453" indent="-514453" algn="l" rtl="0" fontAlgn="base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14648" indent="-428711" algn="l" rtl="0" fontAlgn="base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</a:defRPr>
      </a:lvl2pPr>
      <a:lvl3pPr marL="1714843" indent="-342969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</a:defRPr>
      </a:lvl3pPr>
      <a:lvl4pPr marL="2400780" indent="-342969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4pPr>
      <a:lvl5pPr marL="3086717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5pPr>
      <a:lvl6pPr marL="3772654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6pPr>
      <a:lvl7pPr marL="4458592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7pPr>
      <a:lvl8pPr marL="5144529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8pPr>
      <a:lvl9pPr marL="5830466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93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874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811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749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686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5623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156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749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80" y="309096"/>
            <a:ext cx="12345829" cy="128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Clic para editar estilo título patrón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80" y="1800968"/>
            <a:ext cx="12345829" cy="5093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R" smtClean="0"/>
              <a:t>Haga clic para modificar el estilo de texto del patrón</a:t>
            </a:r>
          </a:p>
          <a:p>
            <a:pPr lvl="1"/>
            <a:r>
              <a:rPr lang="es-CR" smtClean="0"/>
              <a:t>Segundo nivel</a:t>
            </a:r>
          </a:p>
          <a:p>
            <a:pPr lvl="2"/>
            <a:r>
              <a:rPr lang="es-CR" smtClean="0"/>
              <a:t>Tercer nivel</a:t>
            </a:r>
          </a:p>
          <a:p>
            <a:pPr lvl="3"/>
            <a:r>
              <a:rPr lang="es-CR" smtClean="0"/>
              <a:t>Cuarto nivel</a:t>
            </a:r>
          </a:p>
          <a:p>
            <a:pPr lvl="4"/>
            <a:r>
              <a:rPr lang="es-CR" smtClean="0"/>
              <a:t>Quinto nivel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79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endParaRPr lang="es-CR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6843" y="7028770"/>
            <a:ext cx="4343903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endParaRPr lang="es-CR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830938" y="7028770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7187" tIns="68594" rIns="137187" bIns="68594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fld id="{5E412E39-1F00-4B5A-BAC6-97CB9E55F7D6}" type="slidenum">
              <a:rPr lang="es-CR"/>
              <a:pPr/>
              <a:t>‹#›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5pPr>
      <a:lvl6pPr marL="685937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6pPr>
      <a:lvl7pPr marL="1371874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7pPr>
      <a:lvl8pPr marL="2057811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8pPr>
      <a:lvl9pPr marL="2743749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</a:defRPr>
      </a:lvl9pPr>
    </p:titleStyle>
    <p:bodyStyle>
      <a:lvl1pPr marL="514453" indent="-514453" algn="l" rtl="0" fontAlgn="base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14648" indent="-428711" algn="l" rtl="0" fontAlgn="base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</a:defRPr>
      </a:lvl2pPr>
      <a:lvl3pPr marL="1714843" indent="-342969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</a:defRPr>
      </a:lvl3pPr>
      <a:lvl4pPr marL="2400780" indent="-342969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4pPr>
      <a:lvl5pPr marL="3086717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5pPr>
      <a:lvl6pPr marL="3772654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6pPr>
      <a:lvl7pPr marL="4458592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7pPr>
      <a:lvl8pPr marL="5144529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8pPr>
      <a:lvl9pPr marL="5830466" indent="-342969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93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874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811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749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686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5623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1560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7497" algn="l" defTabSz="1371874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79" y="7028769"/>
            <a:ext cx="3200771" cy="536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2484" tIns="61242" rIns="122484" bIns="61242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5pPr>
      <a:lvl6pPr marL="612419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6pPr>
      <a:lvl7pPr marL="1224839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7pPr>
      <a:lvl8pPr marL="1837258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8pPr>
      <a:lvl9pPr marL="2449678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9315" indent="-459315" algn="l" rtl="0" fontAlgn="base">
        <a:spcBef>
          <a:spcPct val="20000"/>
        </a:spcBef>
        <a:spcAft>
          <a:spcPct val="0"/>
        </a:spcAft>
        <a:buChar char="•"/>
        <a:defRPr sz="4300">
          <a:solidFill>
            <a:schemeClr val="tx1"/>
          </a:solidFill>
          <a:latin typeface="+mn-lt"/>
          <a:ea typeface="+mn-ea"/>
          <a:cs typeface="+mn-cs"/>
        </a:defRPr>
      </a:lvl1pPr>
      <a:lvl2pPr marL="995182" indent="-382762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31049" indent="-30621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43468" indent="-306210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755887" indent="-3062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368307" indent="-3062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3980726" indent="-3062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593146" indent="-3062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205565" indent="-3062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2419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4839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7258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678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62097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74516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86936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99355" algn="l" defTabSz="122483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3717588" cy="771842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rgbClr val="FF000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" name="The Sound of Silence - Simon &amp; Garfunkel with lyrics (HQ) (mp3cut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98754" y="-1596876"/>
            <a:ext cx="609600" cy="6096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-3432175" y="1012800"/>
            <a:ext cx="330090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Avance Manual</a:t>
            </a:r>
            <a:endParaRPr lang="es-AR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74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">
        <p:fade/>
      </p:transition>
    </mc:Choice>
    <mc:Fallback>
      <p:transition spd="med" advClick="0" advTm="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3.14815E-6 4.19753E-6 L 1.29005 0.00123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02" y="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98 Rectángulo"/>
          <p:cNvSpPr/>
          <p:nvPr/>
        </p:nvSpPr>
        <p:spPr>
          <a:xfrm flipH="1">
            <a:off x="13051482" y="-65559"/>
            <a:ext cx="1008000" cy="7891660"/>
          </a:xfrm>
          <a:prstGeom prst="rect">
            <a:avLst/>
          </a:prstGeom>
          <a:gradFill flip="none" rotWithShape="1">
            <a:gsLst>
              <a:gs pos="35000">
                <a:srgbClr val="007033"/>
              </a:gs>
              <a:gs pos="100000">
                <a:srgbClr val="3FFF96">
                  <a:lumMod val="6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5" name="104 Rectángulo"/>
          <p:cNvSpPr/>
          <p:nvPr/>
        </p:nvSpPr>
        <p:spPr>
          <a:xfrm>
            <a:off x="12782578" y="5378825"/>
            <a:ext cx="1545807" cy="255600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  <a:ln>
            <a:noFill/>
          </a:ln>
          <a:scene3d>
            <a:camera prst="perspectiveRelaxed" fov="2700000">
              <a:rot lat="0" lon="0" rev="19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8" name="97 Rectángulo"/>
          <p:cNvSpPr/>
          <p:nvPr/>
        </p:nvSpPr>
        <p:spPr>
          <a:xfrm>
            <a:off x="-414014" y="-38100"/>
            <a:ext cx="1008112" cy="7891660"/>
          </a:xfrm>
          <a:prstGeom prst="rect">
            <a:avLst/>
          </a:prstGeom>
          <a:gradFill flip="none" rotWithShape="1">
            <a:gsLst>
              <a:gs pos="35000">
                <a:srgbClr val="007033"/>
              </a:gs>
              <a:gs pos="100000">
                <a:srgbClr val="3FFF96">
                  <a:lumMod val="6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4" name="103 Rectángulo"/>
          <p:cNvSpPr/>
          <p:nvPr/>
        </p:nvSpPr>
        <p:spPr>
          <a:xfrm>
            <a:off x="-633201" y="5329490"/>
            <a:ext cx="1545807" cy="255600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  <a:ln>
            <a:noFill/>
          </a:ln>
          <a:scene3d>
            <a:camera prst="perspectiveRelaxed" fov="2700000">
              <a:rot lat="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7" name="96 Rectángulo"/>
          <p:cNvSpPr/>
          <p:nvPr/>
        </p:nvSpPr>
        <p:spPr>
          <a:xfrm>
            <a:off x="594098" y="-78828"/>
            <a:ext cx="12457384" cy="5265716"/>
          </a:xfrm>
          <a:prstGeom prst="rect">
            <a:avLst/>
          </a:prstGeom>
          <a:solidFill>
            <a:srgbClr val="00CF5E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" name="1 Rectángulo"/>
          <p:cNvSpPr/>
          <p:nvPr/>
        </p:nvSpPr>
        <p:spPr>
          <a:xfrm>
            <a:off x="594098" y="4931100"/>
            <a:ext cx="12457384" cy="255788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9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28650" y="3250554"/>
            <a:ext cx="14887899" cy="5937250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>
              <a:rot lat="1770000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4412979" y="1134903"/>
            <a:ext cx="4889500" cy="519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3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9" y="3523170"/>
            <a:ext cx="2160000" cy="2160000"/>
          </a:xfrm>
          <a:prstGeom prst="rect">
            <a:avLst/>
          </a:prstGeom>
          <a:scene3d>
            <a:camera prst="orthographicFront">
              <a:rot lat="1200000" lon="1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5" name="4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5269" y="3294903"/>
            <a:ext cx="2160000" cy="2160000"/>
          </a:xfrm>
          <a:prstGeom prst="rect">
            <a:avLst/>
          </a:prstGeom>
          <a:scene3d>
            <a:camera prst="orthographicFront">
              <a:rot lat="1200000" lon="6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6" name="5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9" y="3294903"/>
            <a:ext cx="2160000" cy="2160000"/>
          </a:xfrm>
          <a:prstGeom prst="rect">
            <a:avLst/>
          </a:prstGeom>
          <a:scene3d>
            <a:camera prst="orthographicFront">
              <a:rot lat="1800000" lon="1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7" name="6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445" y="3088808"/>
            <a:ext cx="2160000" cy="2160000"/>
          </a:xfrm>
          <a:prstGeom prst="rect">
            <a:avLst/>
          </a:prstGeom>
          <a:scene3d>
            <a:camera prst="orthographicFront">
              <a:rot lat="1800000" lon="7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8" name="7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985" y="3017580"/>
            <a:ext cx="2160000" cy="2160000"/>
          </a:xfrm>
          <a:prstGeom prst="rect">
            <a:avLst/>
          </a:prstGeom>
          <a:scene3d>
            <a:camera prst="orthographicFront">
              <a:rot lat="2400000" lon="2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9" name="8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3216" y="2942110"/>
            <a:ext cx="2160000" cy="2160000"/>
          </a:xfrm>
          <a:prstGeom prst="rect">
            <a:avLst/>
          </a:prstGeom>
          <a:scene3d>
            <a:camera prst="orthographicFront">
              <a:rot lat="2400000" lon="7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10" name="9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6402" y="2771100"/>
            <a:ext cx="2160000" cy="2160000"/>
          </a:xfrm>
          <a:prstGeom prst="rect">
            <a:avLst/>
          </a:prstGeom>
          <a:scene3d>
            <a:camera prst="orthographicFront">
              <a:rot lat="3000000" lon="3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11" name="10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758" y="2873755"/>
            <a:ext cx="2160000" cy="2160000"/>
          </a:xfrm>
          <a:prstGeom prst="rect">
            <a:avLst/>
          </a:prstGeom>
          <a:scene3d>
            <a:camera prst="orthographicFront">
              <a:rot lat="3000000" lon="8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63" y="2476372"/>
            <a:ext cx="2160000" cy="2160000"/>
          </a:xfrm>
          <a:prstGeom prst="rect">
            <a:avLst/>
          </a:prstGeom>
          <a:scene3d>
            <a:camera prst="orthographicFront">
              <a:rot lat="3600000" lon="3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13" name="12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5269" y="2804652"/>
            <a:ext cx="2160000" cy="2160000"/>
          </a:xfrm>
          <a:prstGeom prst="rect">
            <a:avLst/>
          </a:prstGeom>
          <a:scene3d>
            <a:camera prst="orthographicFront">
              <a:rot lat="3600000" lon="9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14" name="13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665" y="2185758"/>
            <a:ext cx="2160000" cy="2160000"/>
          </a:xfrm>
          <a:prstGeom prst="rect">
            <a:avLst/>
          </a:prstGeom>
          <a:scene3d>
            <a:camera prst="orthographicFront">
              <a:rot lat="4200000" lon="4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15" name="14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5038" y="2771100"/>
            <a:ext cx="2160000" cy="2160000"/>
          </a:xfrm>
          <a:prstGeom prst="rect">
            <a:avLst/>
          </a:prstGeom>
          <a:scene3d>
            <a:camera prst="orthographicFront">
              <a:rot lat="4200000" lon="9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16" name="15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665" y="1724652"/>
            <a:ext cx="2160000" cy="2160000"/>
          </a:xfrm>
          <a:prstGeom prst="rect">
            <a:avLst/>
          </a:prstGeom>
          <a:scene3d>
            <a:camera prst="orthographicFront">
              <a:rot lat="4800000" lon="4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17" name="16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2538" y="2591266"/>
            <a:ext cx="2160000" cy="2160000"/>
          </a:xfrm>
          <a:prstGeom prst="rect">
            <a:avLst/>
          </a:prstGeom>
          <a:scene3d>
            <a:camera prst="orthographicFront">
              <a:rot lat="4800000" lon="10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18" name="17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665" y="1134903"/>
            <a:ext cx="2160000" cy="2160000"/>
          </a:xfrm>
          <a:prstGeom prst="rect">
            <a:avLst/>
          </a:prstGeom>
          <a:scene3d>
            <a:camera prst="orthographicFront">
              <a:rot lat="5400000" lon="5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19" name="18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220" y="2213066"/>
            <a:ext cx="2160000" cy="2160000"/>
          </a:xfrm>
          <a:prstGeom prst="rect">
            <a:avLst/>
          </a:prstGeom>
          <a:scene3d>
            <a:camera prst="orthographicFront">
              <a:rot lat="5400000" lon="10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20" name="19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5563" y="2185758"/>
            <a:ext cx="2160000" cy="2160000"/>
          </a:xfrm>
          <a:prstGeom prst="rect">
            <a:avLst/>
          </a:prstGeom>
          <a:scene3d>
            <a:camera prst="orthographicFront">
              <a:rot lat="6000000" lon="11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21" name="20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4844" y="948367"/>
            <a:ext cx="2160000" cy="2160000"/>
          </a:xfrm>
          <a:prstGeom prst="rect">
            <a:avLst/>
          </a:prstGeom>
          <a:scene3d>
            <a:camera prst="orthographicFront">
              <a:rot lat="6000000" lon="6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22" name="21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7159" y="2185758"/>
            <a:ext cx="2160000" cy="2160000"/>
          </a:xfrm>
          <a:prstGeom prst="rect">
            <a:avLst/>
          </a:prstGeom>
          <a:scene3d>
            <a:camera prst="orthographicFront">
              <a:rot lat="6600000" lon="12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23" name="22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1720" y="887810"/>
            <a:ext cx="2160000" cy="2160000"/>
          </a:xfrm>
          <a:prstGeom prst="rect">
            <a:avLst/>
          </a:prstGeom>
          <a:scene3d>
            <a:camera prst="orthographicFront">
              <a:rot lat="6600000" lon="6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24" name="23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461" y="2019678"/>
            <a:ext cx="2160000" cy="2160000"/>
          </a:xfrm>
          <a:prstGeom prst="rect">
            <a:avLst/>
          </a:prstGeom>
          <a:scene3d>
            <a:camera prst="orthographicFront">
              <a:rot lat="7200000" lon="12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25" name="24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7679" y="750302"/>
            <a:ext cx="2160000" cy="2160000"/>
          </a:xfrm>
          <a:prstGeom prst="rect">
            <a:avLst/>
          </a:prstGeom>
          <a:scene3d>
            <a:camera prst="orthographicFront">
              <a:rot lat="7200000" lon="7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26" name="25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7210" y="1830302"/>
            <a:ext cx="2160000" cy="2160000"/>
          </a:xfrm>
          <a:prstGeom prst="rect">
            <a:avLst/>
          </a:prstGeom>
          <a:scene3d>
            <a:camera prst="orthographicFront">
              <a:rot lat="7800000" lon="13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27" name="26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194" y="665436"/>
            <a:ext cx="2160000" cy="2160000"/>
          </a:xfrm>
          <a:prstGeom prst="rect">
            <a:avLst/>
          </a:prstGeom>
          <a:scene3d>
            <a:camera prst="orthographicFront">
              <a:rot lat="7800000" lon="7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28" name="27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4021" y="1603755"/>
            <a:ext cx="2160000" cy="2160000"/>
          </a:xfrm>
          <a:prstGeom prst="rect">
            <a:avLst/>
          </a:prstGeom>
          <a:scene3d>
            <a:camera prst="orthographicFront">
              <a:rot lat="8400000" lon="13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29" name="28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6402" y="611100"/>
            <a:ext cx="2160000" cy="2160000"/>
          </a:xfrm>
          <a:prstGeom prst="rect">
            <a:avLst/>
          </a:prstGeom>
          <a:scene3d>
            <a:camera prst="orthographicFront">
              <a:rot lat="8400000" lon="8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30" name="29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5269" y="1516263"/>
            <a:ext cx="2160000" cy="2160000"/>
          </a:xfrm>
          <a:prstGeom prst="rect">
            <a:avLst/>
          </a:prstGeom>
          <a:scene3d>
            <a:camera prst="orthographicFront">
              <a:rot lat="9000000" lon="14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31" name="30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57" y="766646"/>
            <a:ext cx="2160000" cy="2160000"/>
          </a:xfrm>
          <a:prstGeom prst="rect">
            <a:avLst/>
          </a:prstGeom>
          <a:scene3d>
            <a:camera prst="orthographicFront">
              <a:rot lat="9000000" lon="9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32" name="31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254" y="1627330"/>
            <a:ext cx="2160000" cy="2160000"/>
          </a:xfrm>
          <a:prstGeom prst="rect">
            <a:avLst/>
          </a:prstGeom>
          <a:scene3d>
            <a:camera prst="orthographicFront">
              <a:rot lat="9600000" lon="15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33" name="32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4292" y="1146626"/>
            <a:ext cx="2160000" cy="2160000"/>
          </a:xfrm>
          <a:prstGeom prst="rect">
            <a:avLst/>
          </a:prstGeom>
          <a:scene3d>
            <a:camera prst="orthographicFront">
              <a:rot lat="9600000" lon="9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34" name="33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3423" y="1733009"/>
            <a:ext cx="2160000" cy="2160000"/>
          </a:xfrm>
          <a:prstGeom prst="rect">
            <a:avLst/>
          </a:prstGeom>
          <a:scene3d>
            <a:camera prst="orthographicFront">
              <a:rot lat="10200000" lon="15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35" name="34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7519" y="1501680"/>
            <a:ext cx="2160000" cy="2160000"/>
          </a:xfrm>
          <a:prstGeom prst="rect">
            <a:avLst/>
          </a:prstGeom>
          <a:scene3d>
            <a:camera prst="orthographicFront">
              <a:rot lat="10200000" lon="10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36" name="35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7017" y="1729529"/>
            <a:ext cx="2160000" cy="2160000"/>
          </a:xfrm>
          <a:prstGeom prst="rect">
            <a:avLst/>
          </a:prstGeom>
          <a:scene3d>
            <a:camera prst="orthographicFront">
              <a:rot lat="10800000" lon="16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37" name="36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7137" y="1723825"/>
            <a:ext cx="2160000" cy="2160000"/>
          </a:xfrm>
          <a:prstGeom prst="rect">
            <a:avLst/>
          </a:prstGeom>
          <a:scene3d>
            <a:camera prst="orthographicFront">
              <a:rot lat="10800000" lon="10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38" name="37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256" y="2028367"/>
            <a:ext cx="2160000" cy="2160000"/>
          </a:xfrm>
          <a:prstGeom prst="rect">
            <a:avLst/>
          </a:prstGeom>
          <a:scene3d>
            <a:camera prst="orthographicFront">
              <a:rot lat="11400000" lon="11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39" name="38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6610" y="1876712"/>
            <a:ext cx="2160000" cy="2160000"/>
          </a:xfrm>
          <a:prstGeom prst="rect">
            <a:avLst/>
          </a:prstGeom>
          <a:scene3d>
            <a:camera prst="orthographicFront">
              <a:rot lat="11400000" lon="16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40" name="39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3423" y="2683755"/>
            <a:ext cx="2160000" cy="2160000"/>
          </a:xfrm>
          <a:prstGeom prst="rect">
            <a:avLst/>
          </a:prstGeom>
          <a:scene3d>
            <a:camera prst="orthographicFront">
              <a:rot lat="12000000" lon="12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41" name="40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7027" y="2460850"/>
            <a:ext cx="2160000" cy="2160000"/>
          </a:xfrm>
          <a:prstGeom prst="rect">
            <a:avLst/>
          </a:prstGeom>
          <a:scene3d>
            <a:camera prst="orthographicFront">
              <a:rot lat="12000000" lon="17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42" name="41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8969" y="3071464"/>
            <a:ext cx="2160000" cy="2160000"/>
          </a:xfrm>
          <a:prstGeom prst="rect">
            <a:avLst/>
          </a:prstGeom>
          <a:scene3d>
            <a:camera prst="orthographicFront">
              <a:rot lat="12600000" lon="12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43" name="42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509" y="2870460"/>
            <a:ext cx="2160000" cy="2160000"/>
          </a:xfrm>
          <a:prstGeom prst="rect">
            <a:avLst/>
          </a:prstGeom>
          <a:scene3d>
            <a:camera prst="orthographicFront">
              <a:rot lat="12600000" lon="18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44" name="43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2445" y="3359887"/>
            <a:ext cx="2160000" cy="2160000"/>
          </a:xfrm>
          <a:prstGeom prst="rect">
            <a:avLst/>
          </a:prstGeom>
          <a:scene3d>
            <a:camera prst="orthographicFront">
              <a:rot lat="13200000" lon="13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45" name="44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6610" y="3265758"/>
            <a:ext cx="2160000" cy="2160000"/>
          </a:xfrm>
          <a:prstGeom prst="rect">
            <a:avLst/>
          </a:prstGeom>
          <a:scene3d>
            <a:camera prst="orthographicFront">
              <a:rot lat="13200000" lon="18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46" name="45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7043" y="3859572"/>
            <a:ext cx="2160000" cy="2160000"/>
          </a:xfrm>
          <a:prstGeom prst="rect">
            <a:avLst/>
          </a:prstGeom>
          <a:scene3d>
            <a:camera prst="orthographicFront">
              <a:rot lat="13800000" lon="13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47" name="46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958" y="3963493"/>
            <a:ext cx="2160000" cy="2160000"/>
          </a:xfrm>
          <a:prstGeom prst="rect">
            <a:avLst/>
          </a:prstGeom>
          <a:scene3d>
            <a:camera prst="orthographicFront">
              <a:rot lat="13800000" lon="19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48" name="47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5378" y="4002006"/>
            <a:ext cx="2160000" cy="2160000"/>
          </a:xfrm>
          <a:prstGeom prst="rect">
            <a:avLst/>
          </a:prstGeom>
          <a:scene3d>
            <a:camera prst="orthographicFront">
              <a:rot lat="14400000" lon="14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49" name="48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043" y="4331552"/>
            <a:ext cx="2160000" cy="2160000"/>
          </a:xfrm>
          <a:prstGeom prst="rect">
            <a:avLst/>
          </a:prstGeom>
          <a:scene3d>
            <a:camera prst="orthographicFront">
              <a:rot lat="14400000" lon="19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50" name="49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8300" y="2752678"/>
            <a:ext cx="2160000" cy="2160000"/>
          </a:xfrm>
          <a:prstGeom prst="rect">
            <a:avLst/>
          </a:prstGeom>
          <a:scene3d>
            <a:camera prst="orthographicFront">
              <a:rot lat="15000000" lon="15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51" name="50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8952" y="3355276"/>
            <a:ext cx="2160000" cy="2160000"/>
          </a:xfrm>
          <a:prstGeom prst="rect">
            <a:avLst/>
          </a:prstGeom>
          <a:scene3d>
            <a:camera prst="orthographicFront">
              <a:rot lat="15000000" lon="20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52" name="51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5378" y="1922141"/>
            <a:ext cx="2160000" cy="2160000"/>
          </a:xfrm>
          <a:prstGeom prst="rect">
            <a:avLst/>
          </a:prstGeom>
          <a:scene3d>
            <a:camera prst="orthographicFront">
              <a:rot lat="15600000" lon="15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53" name="52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9930" y="2785989"/>
            <a:ext cx="2160000" cy="2160000"/>
          </a:xfrm>
          <a:prstGeom prst="rect">
            <a:avLst/>
          </a:prstGeom>
          <a:scene3d>
            <a:camera prst="orthographicFront">
              <a:rot lat="15600000" lon="21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54" name="53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5838" y="975189"/>
            <a:ext cx="2160000" cy="2160000"/>
          </a:xfrm>
          <a:prstGeom prst="rect">
            <a:avLst/>
          </a:prstGeom>
          <a:scene3d>
            <a:camera prst="orthographicFront">
              <a:rot lat="16200000" lon="16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55" name="54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0867" y="2052787"/>
            <a:ext cx="2160000" cy="2160000"/>
          </a:xfrm>
          <a:prstGeom prst="rect">
            <a:avLst/>
          </a:prstGeom>
          <a:scene3d>
            <a:camera prst="orthographicFront">
              <a:rot lat="16200000" lon="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56" name="55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8952" y="713755"/>
            <a:ext cx="2160000" cy="2160000"/>
          </a:xfrm>
          <a:prstGeom prst="rect">
            <a:avLst/>
          </a:prstGeom>
          <a:scene3d>
            <a:camera prst="orthographicFront">
              <a:rot lat="16800000" lon="16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57" name="56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4204" y="-159875"/>
            <a:ext cx="2160000" cy="2160000"/>
          </a:xfrm>
          <a:prstGeom prst="rect">
            <a:avLst/>
          </a:prstGeom>
          <a:scene3d>
            <a:camera prst="orthographicFront">
              <a:rot lat="16800000" lon="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58" name="57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1981" y="872308"/>
            <a:ext cx="2160000" cy="2160000"/>
          </a:xfrm>
          <a:prstGeom prst="rect">
            <a:avLst/>
          </a:prstGeom>
          <a:scene3d>
            <a:camera prst="orthographicFront">
              <a:rot lat="17400000" lon="17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59" name="58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7027" y="263785"/>
            <a:ext cx="2160000" cy="2160000"/>
          </a:xfrm>
          <a:prstGeom prst="rect">
            <a:avLst/>
          </a:prstGeom>
          <a:scene3d>
            <a:camera prst="orthographicFront">
              <a:rot lat="17400000" lon="1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60" name="59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9716" y="1487194"/>
            <a:ext cx="2160000" cy="2160000"/>
          </a:xfrm>
          <a:prstGeom prst="rect">
            <a:avLst/>
          </a:prstGeom>
          <a:scene3d>
            <a:camera prst="orthographicFront">
              <a:rot lat="18000000" lon="18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61" name="60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4034" y="1134903"/>
            <a:ext cx="2160000" cy="2160000"/>
          </a:xfrm>
          <a:prstGeom prst="rect">
            <a:avLst/>
          </a:prstGeom>
          <a:scene3d>
            <a:camera prst="orthographicFront">
              <a:rot lat="18000000" lon="1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62" name="61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0623" y="2151489"/>
            <a:ext cx="2160000" cy="2160000"/>
          </a:xfrm>
          <a:prstGeom prst="rect">
            <a:avLst/>
          </a:prstGeom>
          <a:scene3d>
            <a:camera prst="orthographicFront">
              <a:rot lat="18600000" lon="18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63" name="62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441" y="2048573"/>
            <a:ext cx="2160000" cy="2160000"/>
          </a:xfrm>
          <a:prstGeom prst="rect">
            <a:avLst/>
          </a:prstGeom>
          <a:scene3d>
            <a:camera prst="orthographicFront">
              <a:rot lat="18600000" lon="2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64" name="63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7441" y="2693035"/>
            <a:ext cx="2160000" cy="2160000"/>
          </a:xfrm>
          <a:prstGeom prst="rect">
            <a:avLst/>
          </a:prstGeom>
          <a:scene3d>
            <a:camera prst="orthographicFront">
              <a:rot lat="19200000" lon="19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65" name="64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4259" y="2780119"/>
            <a:ext cx="2160000" cy="2160000"/>
          </a:xfrm>
          <a:prstGeom prst="rect">
            <a:avLst/>
          </a:prstGeom>
          <a:scene3d>
            <a:camera prst="orthographicFront">
              <a:rot lat="19200000" lon="3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66" name="65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4644" y="3251022"/>
            <a:ext cx="2160000" cy="2160000"/>
          </a:xfrm>
          <a:prstGeom prst="rect">
            <a:avLst/>
          </a:prstGeom>
          <a:scene3d>
            <a:camera prst="orthographicFront">
              <a:rot lat="19800000" lon="19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67" name="66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962" y="3432116"/>
            <a:ext cx="2160000" cy="2160000"/>
          </a:xfrm>
          <a:prstGeom prst="rect">
            <a:avLst/>
          </a:prstGeom>
          <a:scene3d>
            <a:camera prst="orthographicFront">
              <a:rot lat="19800000" lon="3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68" name="67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6610" y="3689777"/>
            <a:ext cx="2160000" cy="2160000"/>
          </a:xfrm>
          <a:prstGeom prst="rect">
            <a:avLst/>
          </a:prstGeom>
          <a:scene3d>
            <a:camera prst="orthographicFront">
              <a:rot lat="20400000" lon="20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69" name="68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2811" y="3918371"/>
            <a:ext cx="2160000" cy="2160000"/>
          </a:xfrm>
          <a:prstGeom prst="rect">
            <a:avLst/>
          </a:prstGeom>
          <a:scene3d>
            <a:camera prst="orthographicFront">
              <a:rot lat="20400000" lon="4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70" name="69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0623" y="4139120"/>
            <a:ext cx="2160000" cy="2160000"/>
          </a:xfrm>
          <a:prstGeom prst="rect">
            <a:avLst/>
          </a:prstGeom>
          <a:scene3d>
            <a:camera prst="orthographicFront">
              <a:rot lat="21000000" lon="21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71" name="70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6134" y="4279903"/>
            <a:ext cx="2160000" cy="2160000"/>
          </a:xfrm>
          <a:prstGeom prst="rect">
            <a:avLst/>
          </a:prstGeom>
          <a:scene3d>
            <a:camera prst="orthographicFront">
              <a:rot lat="21000000" lon="4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72" name="71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509" y="4439887"/>
            <a:ext cx="2160000" cy="216000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73" name="72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9716" y="4939572"/>
            <a:ext cx="2160000" cy="2160000"/>
          </a:xfrm>
          <a:prstGeom prst="rect">
            <a:avLst/>
          </a:prstGeom>
          <a:scene3d>
            <a:camera prst="orthographicFront">
              <a:rot lat="600000" lon="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74" name="73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9890" y="4775124"/>
            <a:ext cx="2160000" cy="2160000"/>
          </a:xfrm>
          <a:prstGeom prst="rect">
            <a:avLst/>
          </a:prstGeom>
          <a:scene3d>
            <a:camera prst="orthographicFront">
              <a:rot lat="600000" lon="6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75" name="74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384" y="4921893"/>
            <a:ext cx="2160000" cy="2160000"/>
          </a:xfrm>
          <a:prstGeom prst="rect">
            <a:avLst/>
          </a:prstGeom>
          <a:scene3d>
            <a:camera prst="orthographicFront">
              <a:rot lat="600000" lon="1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76" name="75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9618" y="4809690"/>
            <a:ext cx="2160000" cy="2160000"/>
          </a:xfrm>
          <a:prstGeom prst="rect">
            <a:avLst/>
          </a:prstGeom>
          <a:scene3d>
            <a:camera prst="orthographicFront">
              <a:rot lat="600000" lon="6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77" name="76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7027" y="4885800"/>
            <a:ext cx="2160000" cy="2160000"/>
          </a:xfrm>
          <a:prstGeom prst="rect">
            <a:avLst/>
          </a:prstGeom>
          <a:scene3d>
            <a:camera prst="orthographicFront">
              <a:rot lat="600000" lon="1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78" name="77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480" y="4816207"/>
            <a:ext cx="2160000" cy="2160000"/>
          </a:xfrm>
          <a:prstGeom prst="rect">
            <a:avLst/>
          </a:prstGeom>
          <a:scene3d>
            <a:camera prst="orthographicFront">
              <a:rot lat="600000" lon="7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79" name="78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9" y="4889690"/>
            <a:ext cx="2160000" cy="2160000"/>
          </a:xfrm>
          <a:prstGeom prst="rect">
            <a:avLst/>
          </a:prstGeom>
          <a:scene3d>
            <a:camera prst="orthographicFront">
              <a:rot lat="600000" lon="24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80" name="79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776" y="4868442"/>
            <a:ext cx="2160000" cy="2160000"/>
          </a:xfrm>
          <a:prstGeom prst="rect">
            <a:avLst/>
          </a:prstGeom>
          <a:scene3d>
            <a:camera prst="orthographicFront">
              <a:rot lat="600000" lon="78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81" name="80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480" y="4829126"/>
            <a:ext cx="2160000" cy="2160000"/>
          </a:xfrm>
          <a:prstGeom prst="rect">
            <a:avLst/>
          </a:prstGeom>
          <a:scene3d>
            <a:camera prst="orthographicFront">
              <a:rot lat="600000" lon="3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82" name="81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5372" y="4843934"/>
            <a:ext cx="2160000" cy="2160000"/>
          </a:xfrm>
          <a:prstGeom prst="rect">
            <a:avLst/>
          </a:prstGeom>
          <a:scene3d>
            <a:camera prst="orthographicFront">
              <a:rot lat="600000" lon="8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83" name="82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7731" y="4849716"/>
            <a:ext cx="2160000" cy="2160000"/>
          </a:xfrm>
          <a:prstGeom prst="rect">
            <a:avLst/>
          </a:prstGeom>
          <a:scene3d>
            <a:camera prst="orthographicFront">
              <a:rot lat="600000" lon="30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84" name="83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623" y="4864524"/>
            <a:ext cx="2160000" cy="2160000"/>
          </a:xfrm>
          <a:prstGeom prst="rect">
            <a:avLst/>
          </a:prstGeom>
          <a:scene3d>
            <a:camera prst="orthographicFront">
              <a:rot lat="600000" lon="84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85" name="84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1559" y="4798849"/>
            <a:ext cx="2160000" cy="2160000"/>
          </a:xfrm>
          <a:prstGeom prst="rect">
            <a:avLst/>
          </a:prstGeom>
          <a:scene3d>
            <a:camera prst="orthographicFront">
              <a:rot lat="600000" lon="36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86" name="85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2701" y="4856790"/>
            <a:ext cx="2160000" cy="2160000"/>
          </a:xfrm>
          <a:prstGeom prst="rect">
            <a:avLst/>
          </a:prstGeom>
          <a:scene3d>
            <a:camera prst="orthographicFront">
              <a:rot lat="600000" lon="90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87" name="86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6941" y="4751349"/>
            <a:ext cx="2160000" cy="2160000"/>
          </a:xfrm>
          <a:prstGeom prst="rect">
            <a:avLst/>
          </a:prstGeom>
          <a:scene3d>
            <a:camera prst="orthographicFront">
              <a:rot lat="600000" lon="42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88" name="87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4958" y="4856790"/>
            <a:ext cx="2160000" cy="2160000"/>
          </a:xfrm>
          <a:prstGeom prst="rect">
            <a:avLst/>
          </a:prstGeom>
          <a:scene3d>
            <a:camera prst="orthographicFront">
              <a:rot lat="600000" lon="96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89" name="88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6253" y="4587449"/>
            <a:ext cx="2160000" cy="2160000"/>
          </a:xfrm>
          <a:prstGeom prst="rect">
            <a:avLst/>
          </a:prstGeom>
          <a:scene3d>
            <a:camera prst="orthographicFront">
              <a:rot lat="600000" lon="4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sp>
        <p:nvSpPr>
          <p:cNvPr id="103" name="102 Elipse"/>
          <p:cNvSpPr/>
          <p:nvPr/>
        </p:nvSpPr>
        <p:spPr>
          <a:xfrm>
            <a:off x="5384675" y="5156698"/>
            <a:ext cx="3096000" cy="3095002"/>
          </a:xfrm>
          <a:prstGeom prst="ellipse">
            <a:avLst/>
          </a:prstGeom>
          <a:gradFill flip="none" rotWithShape="1">
            <a:gsLst>
              <a:gs pos="98000">
                <a:srgbClr val="000000">
                  <a:alpha val="43000"/>
                </a:srgbClr>
              </a:gs>
              <a:gs pos="0">
                <a:schemeClr val="tx1"/>
              </a:gs>
              <a:gs pos="46000">
                <a:schemeClr val="tx1">
                  <a:alpha val="5000"/>
                  <a:lumMod val="5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42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90" name="89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2586" y="4739391"/>
            <a:ext cx="2160000" cy="2160000"/>
          </a:xfrm>
          <a:prstGeom prst="rect">
            <a:avLst/>
          </a:prstGeom>
          <a:scene3d>
            <a:camera prst="orthographicFront">
              <a:rot lat="600000" lon="10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91" name="90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8045" y="4517573"/>
            <a:ext cx="2160000" cy="2160000"/>
          </a:xfrm>
          <a:prstGeom prst="rect">
            <a:avLst/>
          </a:prstGeom>
          <a:scene3d>
            <a:camera prst="orthographicFront">
              <a:rot lat="600000" lon="4800000" rev="0"/>
            </a:camera>
            <a:lightRig rig="threePt" dir="t">
              <a:rot lat="0" lon="0" rev="3600000"/>
            </a:lightRig>
          </a:scene3d>
          <a:sp3d extrusionH="2159000" contourW="12700">
            <a:extrusionClr>
              <a:schemeClr val="bg1">
                <a:lumMod val="95000"/>
              </a:schemeClr>
            </a:extrusionClr>
            <a:contourClr>
              <a:schemeClr val="bg1"/>
            </a:contourClr>
          </a:sp3d>
        </p:spPr>
      </p:pic>
      <p:pic>
        <p:nvPicPr>
          <p:cNvPr id="92" name="91 Imagen"/>
          <p:cNvPicPr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4378" y="4669515"/>
            <a:ext cx="2160000" cy="2160000"/>
          </a:xfrm>
          <a:prstGeom prst="rect">
            <a:avLst/>
          </a:prstGeom>
          <a:scene3d>
            <a:camera prst="orthographicFront">
              <a:rot lat="600000" lon="10200000" rev="0"/>
            </a:camera>
            <a:lightRig rig="threePt" dir="t">
              <a:rot lat="0" lon="0" rev="3600000"/>
            </a:lightRig>
          </a:scene3d>
          <a:sp3d contourW="12700">
            <a:contourClr>
              <a:schemeClr val="bg1"/>
            </a:contourClr>
          </a:sp3d>
        </p:spPr>
      </p:pic>
      <p:pic>
        <p:nvPicPr>
          <p:cNvPr id="100" name="99 Imagen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8178" y="4678394"/>
            <a:ext cx="2160000" cy="216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Triángulo isósceles"/>
          <p:cNvSpPr/>
          <p:nvPr/>
        </p:nvSpPr>
        <p:spPr>
          <a:xfrm rot="10800000">
            <a:off x="3208588" y="31712"/>
            <a:ext cx="7310037" cy="4082141"/>
          </a:xfrm>
          <a:prstGeom prst="triangl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19000">
                <a:schemeClr val="accent1">
                  <a:shade val="67500"/>
                  <a:satMod val="115000"/>
                  <a:alpha val="62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5" name="94 CuadroTexto"/>
          <p:cNvSpPr txBox="1"/>
          <p:nvPr/>
        </p:nvSpPr>
        <p:spPr>
          <a:xfrm>
            <a:off x="4368235" y="1302501"/>
            <a:ext cx="4834838" cy="4859104"/>
          </a:xfrm>
          <a:prstGeom prst="rect">
            <a:avLst/>
          </a:prstGeom>
          <a:noFill/>
        </p:spPr>
        <p:txBody>
          <a:bodyPr wrap="none" rtlCol="0">
            <a:prstTxWarp prst="textCircle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Hablar y Callar</a:t>
            </a:r>
            <a:endParaRPr lang="es-AR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6429" y="4298104"/>
            <a:ext cx="282892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1" name="100 Imagen"/>
          <p:cNvPicPr>
            <a:picLocks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11" b="2844"/>
          <a:stretch/>
        </p:blipFill>
        <p:spPr>
          <a:xfrm>
            <a:off x="5667411" y="4779434"/>
            <a:ext cx="2160000" cy="216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3" name="92 Imagen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48" y="3907730"/>
            <a:ext cx="2275472" cy="3620845"/>
          </a:xfrm>
          <a:prstGeom prst="rect">
            <a:avLst/>
          </a:prstGeom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7722" y="4646589"/>
            <a:ext cx="285750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6" name="105 Rectángulo"/>
          <p:cNvSpPr/>
          <p:nvPr/>
        </p:nvSpPr>
        <p:spPr>
          <a:xfrm rot="14233142" flipH="1">
            <a:off x="5700597" y="1207511"/>
            <a:ext cx="2067879" cy="2827997"/>
          </a:xfrm>
          <a:prstGeom prst="rect">
            <a:avLst/>
          </a:prstGeom>
          <a:ln>
            <a:noFill/>
          </a:ln>
          <a:scene3d>
            <a:camera prst="isometricOffAxis2Top">
              <a:rot lat="17400000" lon="18000000" rev="1806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9641" y="5055011"/>
            <a:ext cx="668685" cy="628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4392" y="3945169"/>
            <a:ext cx="1400904" cy="1316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0" name="109 CuadroTexto"/>
          <p:cNvSpPr txBox="1"/>
          <p:nvPr/>
        </p:nvSpPr>
        <p:spPr>
          <a:xfrm rot="21098529">
            <a:off x="14304310" y="2725483"/>
            <a:ext cx="1202572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>
              <a:rot lat="0" lon="19200000" rev="21000000"/>
            </a:camera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20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</a:p>
          <a:p>
            <a:pPr algn="ctr"/>
            <a:r>
              <a:rPr lang="es-AR" sz="20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2015</a:t>
            </a:r>
            <a:endParaRPr lang="es-AR" sz="20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107" name="Picture 2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079510" y="4636372"/>
            <a:ext cx="995114" cy="8469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>
              <a:rot lat="0" lon="2400000" rev="2100000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055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1852E-6 4.51984E-6 L 0.13842 -0.1116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1" y="-55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0" dur="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10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5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0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5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200"/>
                            </p:stCondLst>
                            <p:childTnLst>
                              <p:par>
                                <p:cTn id="67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"/>
                            </p:stCondLst>
                            <p:childTnLst>
                              <p:par>
                                <p:cTn id="76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300"/>
                            </p:stCondLst>
                            <p:childTnLst>
                              <p:par>
                                <p:cTn id="85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350"/>
                            </p:stCondLst>
                            <p:childTnLst>
                              <p:par>
                                <p:cTn id="94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400"/>
                            </p:stCondLst>
                            <p:childTnLst>
                              <p:par>
                                <p:cTn id="103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450"/>
                            </p:stCondLst>
                            <p:childTnLst>
                              <p:par>
                                <p:cTn id="112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50"/>
                            </p:stCondLst>
                            <p:childTnLst>
                              <p:par>
                                <p:cTn id="130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600"/>
                            </p:stCondLst>
                            <p:childTnLst>
                              <p:par>
                                <p:cTn id="139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650"/>
                            </p:stCondLst>
                            <p:childTnLst>
                              <p:par>
                                <p:cTn id="148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700"/>
                            </p:stCondLst>
                            <p:childTnLst>
                              <p:par>
                                <p:cTn id="157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6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800"/>
                            </p:stCondLst>
                            <p:childTnLst>
                              <p:par>
                                <p:cTn id="175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850"/>
                            </p:stCondLst>
                            <p:childTnLst>
                              <p:par>
                                <p:cTn id="184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900"/>
                            </p:stCondLst>
                            <p:childTnLst>
                              <p:par>
                                <p:cTn id="193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950"/>
                            </p:stCondLst>
                            <p:childTnLst>
                              <p:par>
                                <p:cTn id="202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1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20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100"/>
                            </p:stCondLst>
                            <p:childTnLst>
                              <p:par>
                                <p:cTn id="229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3150"/>
                            </p:stCondLst>
                            <p:childTnLst>
                              <p:par>
                                <p:cTn id="238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3200"/>
                            </p:stCondLst>
                            <p:childTnLst>
                              <p:par>
                                <p:cTn id="247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3250"/>
                            </p:stCondLst>
                            <p:childTnLst>
                              <p:par>
                                <p:cTn id="256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300"/>
                            </p:stCondLst>
                            <p:childTnLst>
                              <p:par>
                                <p:cTn id="265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3350"/>
                            </p:stCondLst>
                            <p:childTnLst>
                              <p:par>
                                <p:cTn id="274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3400"/>
                            </p:stCondLst>
                            <p:childTnLst>
                              <p:par>
                                <p:cTn id="283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3450"/>
                            </p:stCondLst>
                            <p:childTnLst>
                              <p:par>
                                <p:cTn id="292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3500"/>
                            </p:stCondLst>
                            <p:childTnLst>
                              <p:par>
                                <p:cTn id="301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3550"/>
                            </p:stCondLst>
                            <p:childTnLst>
                              <p:par>
                                <p:cTn id="310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3600"/>
                            </p:stCondLst>
                            <p:childTnLst>
                              <p:par>
                                <p:cTn id="319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3650"/>
                            </p:stCondLst>
                            <p:childTnLst>
                              <p:par>
                                <p:cTn id="328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3700"/>
                            </p:stCondLst>
                            <p:childTnLst>
                              <p:par>
                                <p:cTn id="335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4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3800"/>
                            </p:stCondLst>
                            <p:childTnLst>
                              <p:par>
                                <p:cTn id="353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3850"/>
                            </p:stCondLst>
                            <p:childTnLst>
                              <p:par>
                                <p:cTn id="362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3900"/>
                            </p:stCondLst>
                            <p:childTnLst>
                              <p:par>
                                <p:cTn id="371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3950"/>
                            </p:stCondLst>
                            <p:childTnLst>
                              <p:par>
                                <p:cTn id="380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4000"/>
                            </p:stCondLst>
                            <p:childTnLst>
                              <p:par>
                                <p:cTn id="389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4050"/>
                            </p:stCondLst>
                            <p:childTnLst>
                              <p:par>
                                <p:cTn id="398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>
                            <p:stCondLst>
                              <p:cond delay="4100"/>
                            </p:stCondLst>
                            <p:childTnLst>
                              <p:par>
                                <p:cTn id="407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4150"/>
                            </p:stCondLst>
                            <p:childTnLst>
                              <p:par>
                                <p:cTn id="416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>
                            <p:stCondLst>
                              <p:cond delay="4200"/>
                            </p:stCondLst>
                            <p:childTnLst>
                              <p:par>
                                <p:cTn id="425" presetID="1" presetClass="exit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9" fill="hold">
                            <p:stCondLst>
                              <p:cond delay="4250"/>
                            </p:stCondLst>
                            <p:childTnLst>
                              <p:par>
                                <p:cTn id="43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40741E-6 3.7037E-6 L 0.35255 -0.53539 " pathEditMode="relative" rAng="0" ptsTypes="AA">
                                      <p:cBhvr>
                                        <p:cTn id="43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27" y="-26770"/>
                                    </p:animMotion>
                                  </p:childTnLst>
                                </p:cTn>
                              </p:par>
                              <p:par>
                                <p:cTn id="4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5 1.893E-6 L 0.0375 -0.25 " pathEditMode="relative" rAng="0" ptsTypes="AA">
                                      <p:cBhvr>
                                        <p:cTn id="439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10"/>
                                    </p:animMotion>
                                  </p:childTnLst>
                                </p:cTn>
                              </p:par>
                              <p:par>
                                <p:cTn id="4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64" presetClass="path" presetSubtype="0" accel="50000" decel="5000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animMotion origin="layout" path="M 1.85185E-6 4.97942E-6 L -0.32257 -0.54856 " pathEditMode="relative" rAng="0" ptsTypes="AA">
                                      <p:cBhvr>
                                        <p:cTn id="44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34" y="-27428"/>
                                    </p:animMotion>
                                  </p:childTnLst>
                                </p:cTn>
                              </p:par>
                              <p:par>
                                <p:cTn id="44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6" dur="14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9" dur="14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8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4" fill="hold">
                            <p:stCondLst>
                              <p:cond delay="8250"/>
                            </p:stCondLst>
                            <p:childTnLst>
                              <p:par>
                                <p:cTn id="4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3" grpId="0" animBg="1"/>
      <p:bldP spid="95" grpId="0"/>
      <p:bldP spid="95" grpId="1"/>
      <p:bldP spid="10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" y="0"/>
            <a:ext cx="13713718" cy="7718423"/>
          </a:xfrm>
          <a:prstGeom prst="rect">
            <a:avLst/>
          </a:prstGeom>
        </p:spPr>
      </p:pic>
      <p:pic>
        <p:nvPicPr>
          <p:cNvPr id="43" name="42 Imagen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0" y="1"/>
            <a:ext cx="13717588" cy="4591050"/>
          </a:xfrm>
          <a:prstGeom prst="rect">
            <a:avLst/>
          </a:prstGeom>
        </p:spPr>
      </p:pic>
      <p:sp>
        <p:nvSpPr>
          <p:cNvPr id="21" name="Text Box F2"/>
          <p:cNvSpPr txBox="1">
            <a:spLocks noChangeArrowheads="1"/>
          </p:cNvSpPr>
          <p:nvPr/>
        </p:nvSpPr>
        <p:spPr bwMode="auto">
          <a:xfrm>
            <a:off x="-8921170" y="720000"/>
            <a:ext cx="8122150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</a:t>
            </a:r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oportunamente, es </a:t>
            </a:r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acierto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22" name="Text Box F2"/>
          <p:cNvSpPr txBox="1">
            <a:spLocks noChangeArrowheads="1"/>
          </p:cNvSpPr>
          <p:nvPr/>
        </p:nvSpPr>
        <p:spPr bwMode="auto">
          <a:xfrm>
            <a:off x="-8921170" y="1440000"/>
            <a:ext cx="8261612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frente al enemigo, es coraje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29" name="Text Box F2"/>
          <p:cNvSpPr txBox="1">
            <a:spLocks noChangeArrowheads="1"/>
          </p:cNvSpPr>
          <p:nvPr/>
        </p:nvSpPr>
        <p:spPr bwMode="auto">
          <a:xfrm>
            <a:off x="-8921170" y="2160000"/>
            <a:ext cx="9005405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ante una injusticia, </a:t>
            </a:r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es </a:t>
            </a:r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valentía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36" name="Text Box F2"/>
          <p:cNvSpPr txBox="1">
            <a:spLocks noChangeArrowheads="1"/>
          </p:cNvSpPr>
          <p:nvPr/>
        </p:nvSpPr>
        <p:spPr bwMode="auto">
          <a:xfrm>
            <a:off x="-8921170" y="2880000"/>
            <a:ext cx="8316114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</a:t>
            </a:r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ABLAR para rectificar, es un deber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44" name="43 Imagen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591049"/>
            <a:ext cx="13717588" cy="312737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 rot="18864298">
            <a:off x="12285844" y="6837963"/>
            <a:ext cx="1608133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8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  <a:endParaRPr lang="es-AR" sz="28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99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7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7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pat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71"/>
                                  </p:iterate>
                                  <p:childTnLst>
                                    <p:animMotion origin="layout" path="M 0.67002 -0.02055 C 0.73901 -0.02055 0.79502 0.06679 0.79502 0.17509 C 0.79502 0.28319 0.73901 0.37115 0.67002 0.37115 C 0.60104 0.37115 0.54502 0.28319 0.54502 0.17509 C 0.54502 0.06679 0.60104 -0.02055 0.67002 -0.02055 Z " pathEditMode="relative" rAng="0" ptsTypes="fffff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585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path" presetSubtype="0" fill="hold" grpId="0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3333"/>
                                  </p:iterate>
                                  <p:childTnLst>
                                    <p:animMotion origin="layout" path="M 0.67002 -0.02055 C 0.739 -0.02055 0.79502 0.06679 0.79502 0.17509 C 0.79502 0.28319 0.739 0.37114 0.67002 0.37114 C 0.60104 0.37114 0.54502 0.28319 0.54502 0.17509 C 0.54502 0.06679 0.60104 -0.02055 0.67002 -0.02055 Z " pathEditMode="relative" rAng="0" ptsTypes="fffff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58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grpId="1" nodeType="withEffect">
                                  <p:stCondLst>
                                    <p:cond delay="5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" presetClass="path" presetSubtype="0" fill="hold" grpId="0" nodeType="withEffect">
                                  <p:stCondLst>
                                    <p:cond delay="5700"/>
                                  </p:stCondLst>
                                  <p:iterate type="lt">
                                    <p:tmPct val="3636"/>
                                  </p:iterate>
                                  <p:childTnLst>
                                    <p:animMotion origin="layout" path="M 0.67002 -0.02055 C 0.739 -0.02055 0.79502 0.06679 0.79502 0.17509 C 0.79502 0.28319 0.739 0.37114 0.67002 0.37114 C 0.60104 0.37114 0.54502 0.28319 0.54502 0.17509 C 0.54502 0.06679 0.60104 -0.02055 0.67002 -0.02055 Z " pathEditMode="relative" rAng="0" ptsTypes="fffff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585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1" nodeType="withEffect">
                                  <p:stCondLst>
                                    <p:cond delay="8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path" presetSubtype="0" fill="hold" grpId="0" nodeType="withEffect">
                                  <p:stCondLst>
                                    <p:cond delay="8700"/>
                                  </p:stCondLst>
                                  <p:iterate type="lt">
                                    <p:tmPct val="3276"/>
                                  </p:iterate>
                                  <p:childTnLst>
                                    <p:animMotion origin="layout" path="M 0.67002 -0.02055 C 0.73901 -0.02055 0.79502 0.06679 0.79502 0.17509 C 0.79502 0.28319 0.73901 0.37115 0.67002 0.37115 C 0.60104 0.37115 0.54502 0.28319 0.54502 0.17509 C 0.54502 0.06679 0.60104 -0.02055 0.67002 -0.02055 Z " pathEditMode="relative" rAng="0" ptsTypes="fffff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5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  <p:bldP spid="29" grpId="0"/>
      <p:bldP spid="29" grpId="1"/>
      <p:bldP spid="36" grpId="0"/>
      <p:bldP spid="3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76960" cy="7726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013522"/>
            <a:ext cx="13736208" cy="5713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F2"/>
          <p:cNvSpPr txBox="1">
            <a:spLocks noChangeArrowheads="1"/>
          </p:cNvSpPr>
          <p:nvPr/>
        </p:nvSpPr>
        <p:spPr bwMode="auto">
          <a:xfrm>
            <a:off x="4340937" y="6529666"/>
            <a:ext cx="8146195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palabras inútiles, es virtud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5" name="Text Box F2"/>
          <p:cNvSpPr txBox="1">
            <a:spLocks noChangeArrowheads="1"/>
          </p:cNvSpPr>
          <p:nvPr/>
        </p:nvSpPr>
        <p:spPr bwMode="auto">
          <a:xfrm>
            <a:off x="3188809" y="5784465"/>
            <a:ext cx="7862463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de sí mismo, es humildad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6" name="Text Box F2"/>
          <p:cNvSpPr txBox="1">
            <a:spLocks noChangeArrowheads="1"/>
          </p:cNvSpPr>
          <p:nvPr/>
        </p:nvSpPr>
        <p:spPr bwMode="auto">
          <a:xfrm>
            <a:off x="2113548" y="5031899"/>
            <a:ext cx="7123479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a tiempo, </a:t>
            </a:r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es </a:t>
            </a:r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prudencia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7" name="Text Box F2"/>
          <p:cNvSpPr txBox="1">
            <a:spLocks noChangeArrowheads="1"/>
          </p:cNvSpPr>
          <p:nvPr/>
        </p:nvSpPr>
        <p:spPr bwMode="auto">
          <a:xfrm>
            <a:off x="917167" y="4291260"/>
            <a:ext cx="8316114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miserias humanas, es caridad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34694" cy="204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 rot="18864298">
            <a:off x="12285844" y="6837963"/>
            <a:ext cx="1608133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8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  <a:endParaRPr lang="es-AR" sz="28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89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9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3717588" cy="7718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35 Imagen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3717588" cy="4435278"/>
          </a:xfrm>
          <a:prstGeom prst="rect">
            <a:avLst/>
          </a:prstGeom>
        </p:spPr>
      </p:pic>
      <p:sp>
        <p:nvSpPr>
          <p:cNvPr id="7" name="Text Box F2"/>
          <p:cNvSpPr txBox="1">
            <a:spLocks noChangeArrowheads="1"/>
          </p:cNvSpPr>
          <p:nvPr/>
        </p:nvSpPr>
        <p:spPr bwMode="auto">
          <a:xfrm>
            <a:off x="280650" y="580752"/>
            <a:ext cx="8319319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para defender, </a:t>
            </a:r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es </a:t>
            </a:r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compasión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14" name="Text Box F2"/>
          <p:cNvSpPr txBox="1">
            <a:spLocks noChangeArrowheads="1"/>
          </p:cNvSpPr>
          <p:nvPr/>
        </p:nvSpPr>
        <p:spPr bwMode="auto">
          <a:xfrm>
            <a:off x="260452" y="1397034"/>
            <a:ext cx="7876891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ante un dolor, es consolar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21" name="Text Box F2"/>
          <p:cNvSpPr txBox="1">
            <a:spLocks noChangeArrowheads="1"/>
          </p:cNvSpPr>
          <p:nvPr/>
        </p:nvSpPr>
        <p:spPr bwMode="auto">
          <a:xfrm>
            <a:off x="268559" y="2203028"/>
            <a:ext cx="9003801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para ayudar a otros, es caridad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28" name="Text Box F2"/>
          <p:cNvSpPr txBox="1">
            <a:spLocks noChangeArrowheads="1"/>
          </p:cNvSpPr>
          <p:nvPr/>
        </p:nvSpPr>
        <p:spPr bwMode="auto">
          <a:xfrm>
            <a:off x="191979" y="3043882"/>
            <a:ext cx="8094899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con sinceridad, es rectitud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37" name="36 Imagen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435276"/>
            <a:ext cx="13717588" cy="328315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 rot="18864298">
            <a:off x="12285844" y="6837963"/>
            <a:ext cx="1608133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8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  <a:endParaRPr lang="es-AR" sz="28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0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21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5765" y="4739074"/>
            <a:ext cx="13731766" cy="2988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33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402" y="4812348"/>
            <a:ext cx="13727821" cy="2921924"/>
          </a:xfrm>
          <a:prstGeom prst="rect">
            <a:avLst/>
          </a:prstGeom>
        </p:spPr>
      </p:pic>
      <p:sp>
        <p:nvSpPr>
          <p:cNvPr id="4" name="Text Box F2"/>
          <p:cNvSpPr txBox="1">
            <a:spLocks noChangeArrowheads="1"/>
          </p:cNvSpPr>
          <p:nvPr/>
        </p:nvSpPr>
        <p:spPr bwMode="auto">
          <a:xfrm>
            <a:off x="4442870" y="3526726"/>
            <a:ext cx="7791932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en el dolor, es penitencia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11" name="Text Box F2"/>
          <p:cNvSpPr txBox="1">
            <a:spLocks noChangeArrowheads="1"/>
          </p:cNvSpPr>
          <p:nvPr/>
        </p:nvSpPr>
        <p:spPr bwMode="auto">
          <a:xfrm>
            <a:off x="4436752" y="2838861"/>
            <a:ext cx="8755336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las propias penas, es sacrificio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18" name="Text Box F2"/>
          <p:cNvSpPr txBox="1">
            <a:spLocks noChangeArrowheads="1"/>
          </p:cNvSpPr>
          <p:nvPr/>
        </p:nvSpPr>
        <p:spPr bwMode="auto">
          <a:xfrm>
            <a:off x="4468582" y="2146335"/>
            <a:ext cx="7710179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cuando insultan, </a:t>
            </a:r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es </a:t>
            </a:r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amor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25" name="Text Box F2"/>
          <p:cNvSpPr txBox="1">
            <a:spLocks noChangeArrowheads="1"/>
          </p:cNvSpPr>
          <p:nvPr/>
        </p:nvSpPr>
        <p:spPr bwMode="auto">
          <a:xfrm>
            <a:off x="4461344" y="1455743"/>
            <a:ext cx="8205506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cuando acusan, es heroísmo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35" name="34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" y="-15240"/>
            <a:ext cx="13727821" cy="4813811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 rot="18864298">
            <a:off x="12285844" y="6837963"/>
            <a:ext cx="1608133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8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  <a:endParaRPr lang="es-AR" sz="28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42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3.88889E-6 2.59922E-6 L -0.0029 0.4517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" y="22579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3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2.59259E-6 -2.07896E-6 L -0.00081 0.4569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" y="22846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1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3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grpId="2" nodeType="withEffect">
                                  <p:stCondLst>
                                    <p:cond delay="8400"/>
                                  </p:stCondLst>
                                  <p:childTnLst>
                                    <p:animMotion origin="layout" path="M 1.2963E-6 4.51162E-6 L -0.00174 0.4626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" y="23134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grpId="0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1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3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grpId="2" nodeType="withEffect">
                                  <p:stCondLst>
                                    <p:cond delay="11800"/>
                                  </p:stCondLst>
                                  <p:childTnLst>
                                    <p:animMotion origin="layout" path="M 4.44444E-6 -4.53218E-6 L 0.00173 0.45877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229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11" grpId="0"/>
      <p:bldP spid="11" grpId="1"/>
      <p:bldP spid="11" grpId="2"/>
      <p:bldP spid="11" grpId="3"/>
      <p:bldP spid="18" grpId="0"/>
      <p:bldP spid="18" grpId="1"/>
      <p:bldP spid="18" grpId="2"/>
      <p:bldP spid="18" grpId="3"/>
      <p:bldP spid="25" grpId="0"/>
      <p:bldP spid="25" grpId="1"/>
      <p:bldP spid="25" grpId="2"/>
      <p:bldP spid="25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48400" cy="777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3749507" cy="777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-8318477" y="2682006"/>
            <a:ext cx="7557893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de sí mismo, es vanidad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-9041431" y="3374532"/>
            <a:ext cx="9003801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restituyendo fama, es honradez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9047011" y="4219252"/>
            <a:ext cx="9003801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aclarando chismes, es estupidez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10423126" y="5155356"/>
            <a:ext cx="9473482" cy="6925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37187" tIns="68594" rIns="137187" bIns="6859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disipando falsedades, </a:t>
            </a:r>
            <a:r>
              <a:rPr lang="es-A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es conciencia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18864298">
            <a:off x="12285844" y="6837963"/>
            <a:ext cx="1608133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8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  <a:endParaRPr lang="es-AR" sz="28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9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68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pat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4884 0.19749 C 0.44884 0.28936 0.51041 0.36087 0.58553 0.36087 C 0.6625 0.36087 0.72419 0.28936 0.72419 0.19749 C 0.72419 0.10563 0.78588 0.03453 0.86296 0.03453 C 0.93808 0.03453 1 0.10563 1 0.19749 " pathEditMode="relative" rAng="0" ptsTypes="fffff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58" y="2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path" presetSubtype="0" fill="hold" grpId="1" nodeType="withEffect">
                                  <p:stCondLst>
                                    <p:cond delay="6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 0.19753 L 0.61574 -0.274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13" y="-2362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9" presetClass="path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4884 0.10762 C 0.44884 0.19939 0.51042 0.27099 0.58553 0.27099 C 0.6625 0.27099 0.72419 0.19939 0.72419 0.10762 C 0.72419 0.01564 0.78588 -0.05535 0.86296 -0.05535 C 0.93808 -0.05535 1 0.01564 1 0.10762 " pathEditMode="relative" rAng="0" ptsTypes="fffff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58" y="2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grpId="1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 0.10762 L 0.67349 -0.2621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31" y="-1849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9" presetClass="path" presetSubtype="0" fill="hold" grpId="0" nodeType="withEffect">
                                  <p:stCondLst>
                                    <p:cond delay="17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493 -0.00185 C 0.4493 0.08992 0.51088 0.16152 0.58599 0.16152 C 0.66296 0.16152 0.72465 0.08992 0.72465 -0.00185 C 0.72465 -0.09383 0.78634 -0.16482 0.86342 -0.16482 C 0.93854 -0.16482 1.00046 -0.09383 1.00046 -0.00185 " pathEditMode="relative" rAng="0" ptsTypes="fffff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58" y="21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fill="hold" grpId="1" nodeType="withEffect">
                                  <p:stCondLst>
                                    <p:cond delay="26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0047 -0.00185 L 0.66864 -0.2689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97" y="-1335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9" presetClass="path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53136 -0.1194 C 0.53136 -0.04541 0.58275 0.01213 0.64595 0.01213 C 0.71041 0.01213 0.76238 -0.04541 0.76238 -0.1194 C 0.76238 -0.19317 0.81412 -0.2501 0.87893 -0.2501 C 0.94201 -0.2501 0.99433 -0.19317 0.99433 -0.1194 " pathEditMode="relative" rAng="0" ptsTypes="fffff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8" y="4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fill="hold" grpId="1" nodeType="withEffect">
                                  <p:stCondLst>
                                    <p:cond delay="37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99433 -0.11934 L 0.76817 -0.29321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8" y="-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3705200" cy="773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50" y="-19050"/>
            <a:ext cx="13704095" cy="7753350"/>
          </a:xfrm>
          <a:prstGeom prst="rect">
            <a:avLst/>
          </a:prstGeom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747398" y="3343557"/>
            <a:ext cx="8009100" cy="677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84" tIns="61242" rIns="122484" bIns="61242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cuando hieren, es </a:t>
            </a:r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santidad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327321" y="2665879"/>
            <a:ext cx="7658043" cy="677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84" tIns="61242" rIns="122484" bIns="61242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para defender, es nobleza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856579" y="1988201"/>
            <a:ext cx="8950064" cy="677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84" tIns="61242" rIns="122484" bIns="61242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defectos ajenos, es benevolencia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407345" y="1310523"/>
            <a:ext cx="8156577" cy="677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84" tIns="61242" rIns="122484" bIns="61242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CALLAR debiendo hablar, es cobardía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18864298">
            <a:off x="12285844" y="6837963"/>
            <a:ext cx="1608133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8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  <a:endParaRPr lang="es-AR" sz="28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67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grpId="0" nodeType="withEffect">
                                  <p:stCondLst>
                                    <p:cond delay="4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4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grpId="0" nodeType="withEffect">
                                  <p:stCondLst>
                                    <p:cond delay="8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8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grpId="0" nodeType="withEffect">
                                  <p:stCondLst>
                                    <p:cond delay="13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1" nodeType="withEffect">
                                  <p:stCondLst>
                                    <p:cond delay="13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0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3736405" cy="774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3736640" cy="774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4977404" y="337790"/>
            <a:ext cx="7574702" cy="6779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78" tIns="61239" rIns="122478" bIns="61239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de defectos, es lastimar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4977404" y="993396"/>
            <a:ext cx="8112507" cy="70101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78" tIns="61239" rIns="122478" bIns="61239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debiendo callar, es necedad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4977404" y="1766296"/>
            <a:ext cx="7170698" cy="67792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78" tIns="61239" rIns="122478" bIns="61239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por hablar, es tontería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4977404" y="2463272"/>
            <a:ext cx="8613568" cy="70101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78" tIns="61239" rIns="122478" bIns="61239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CR" sz="36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HABLAR de Dios, significa mucho amor</a:t>
            </a:r>
            <a:endParaRPr lang="es-CR" sz="36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 rot="18864298">
            <a:off x="12285844" y="6837963"/>
            <a:ext cx="1608133" cy="52322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28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Raúl TM</a:t>
            </a:r>
            <a:endParaRPr lang="es-AR" sz="28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50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421 0.37531 L -4.62963E-6 -4.32099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11" y="-1876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1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1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1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1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1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-0.16377 0.28889 L -4.81481E-6 -4.07407E-6 " pathEditMode="relative" rAng="0" ptsTypes="AA">
                                      <p:cBhvr>
                                        <p:cTn id="25" dur="21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83" y="-14444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12407 0.19012 L 1.85185E-7 4.93827E-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04" y="-950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-0.17673 0.09136 L -1.85185E-6 8.23045E-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31" y="-45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2" grpId="1"/>
      <p:bldP spid="48133" grpId="0"/>
      <p:bldP spid="48133" grpId="1"/>
      <p:bldP spid="48134" grpId="0"/>
      <p:bldP spid="48134" grpId="1"/>
      <p:bldP spid="48135" grpId="0"/>
      <p:bldP spid="4813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1888551" y="2644276"/>
            <a:ext cx="9938106" cy="135478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122484" tIns="61242" rIns="122484" bIns="6124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_tradnl" sz="8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calla a tiempo</a:t>
            </a:r>
            <a:endParaRPr lang="es-CR" sz="8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11251282" y="5653947"/>
            <a:ext cx="2119668" cy="40067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84" tIns="61242" rIns="122484" bIns="61242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s-ES_tradnl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Proverbios 10, 19</a:t>
            </a:r>
            <a:endParaRPr lang="es-C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916888" y="536002"/>
            <a:ext cx="12098151" cy="135478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122484" tIns="61242" rIns="122484" bIns="6124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_tradnl" sz="8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Habla cuando debas</a:t>
            </a:r>
            <a:endParaRPr lang="es-CR" sz="8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6427739" y="1590139"/>
            <a:ext cx="447727" cy="135478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122484" tIns="61242" rIns="122484" bIns="6124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8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y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8216373" y="6614262"/>
            <a:ext cx="4743784" cy="95467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2484" tIns="61242" rIns="122484" bIns="6124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27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Junto a Jesús</a:t>
            </a:r>
            <a:endParaRPr lang="es-ES" sz="27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  <a:p>
            <a:pPr algn="ctr" eaLnBrk="1" hangingPunct="1"/>
            <a:fld id="{BF6B51F4-B642-4265-A145-03D984BFA833}" type="datetime2">
              <a:rPr lang="es-ES" sz="2700" b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pPr algn="ctr" eaLnBrk="1" hangingPunct="1"/>
              <a:t>viernes, 28 de agosto de 2015</a:t>
            </a:fld>
            <a:endParaRPr lang="es-ES" sz="27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821626" y="4507284"/>
            <a:ext cx="12071955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“Donde </a:t>
            </a:r>
            <a:r>
              <a:rPr lang="es-AR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abundan las palabras nunca falta el pecado, el que refrena sus labios es un hombre </a:t>
            </a:r>
            <a:r>
              <a:rPr lang="es-A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precavido”</a:t>
            </a:r>
            <a:endParaRPr lang="es-AR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95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3000">
        <p:fade/>
      </p:transition>
    </mc:Choice>
    <mc:Fallback xmlns="">
      <p:transition spd="med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43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48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33" grpId="0"/>
      <p:bldP spid="52235" grpId="0"/>
      <p:bldP spid="52236" grpId="0"/>
      <p:bldP spid="52237" grpId="0"/>
      <p:bldP spid="52237" grpId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38378" y="7762562"/>
            <a:ext cx="434125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Imágenes: de Internet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446807" y="8911101"/>
            <a:ext cx="1067632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Música: “Los sonidos del silencio” – </a:t>
            </a:r>
            <a:r>
              <a:rPr lang="es-A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Simon</a:t>
            </a:r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 &amp; </a:t>
            </a:r>
            <a:r>
              <a:rPr lang="es-A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Garfunkel</a:t>
            </a:r>
            <a:endParaRPr lang="es-AR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83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3704E-6 -2.92181E-6 L 0.00371 -1.25308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" y="-626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1.64609E-6 L 0.00544 -1.2712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" y="-63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13717588" cy="18009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00967"/>
            <a:ext cx="13717588" cy="25728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2476" tIns="61238" rIns="122476" bIns="61238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58247"/>
            <a:ext cx="13717588" cy="566017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2476" tIns="61238" rIns="122476" bIns="61238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144" y="0"/>
            <a:ext cx="7316047" cy="175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44008"/>
            <a:ext cx="13717588" cy="3170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2476" tIns="61238" rIns="122476" bIns="612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8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9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9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4700" y="5317138"/>
            <a:ext cx="4000963" cy="1370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2476" tIns="61238" rIns="122476" bIns="612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179" y="4716815"/>
            <a:ext cx="3543710" cy="265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601" y="5488658"/>
            <a:ext cx="1829012" cy="1114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4651"/>
            <a:ext cx="800193" cy="60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4973"/>
            <a:ext cx="800193" cy="60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45295"/>
            <a:ext cx="800193" cy="60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5617"/>
            <a:ext cx="800193" cy="60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BLAR Y CALLAR">
  <a:themeElements>
    <a:clrScheme name="HABLAR Y CALLA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BLAR Y CALLA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ABLAR Y CALLA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BLAR Y CALLA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BLAR Y CALLA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BLAR Y CALLA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BLAR Y CALLA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BLAR Y CALLA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BLAR Y CALLA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BLAR Y CALLA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BLAR Y CALLA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BLAR Y CALLA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BLAR Y CALLA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BLAR Y CALLA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ersonalizado">
  <a:themeElements>
    <a:clrScheme name="1_Diseño personaliz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ersonaliz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ersonaliz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ersonaliz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ersonaliz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ersonaliz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ersonaliz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ersonaliz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ersonaliz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ersonaliz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ersonaliz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ersonaliz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ersonaliz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ersonaliz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ersonalizado">
  <a:themeElements>
    <a:clrScheme name="Diseño personaliz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ersonaliz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ersonaliz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Diseño personalizado">
  <a:themeElements>
    <a:clrScheme name="2_Diseño personaliz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iseño personaliz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Diseño personaliz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ersonaliz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ersonaliz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ersonaliz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ersonaliz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iseño personaliz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ersonaliz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ersonaliz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ersonaliz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ersonaliz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ersonaliz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iseño personaliz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2146</TotalTime>
  <Words>269</Words>
  <Application>Microsoft Office PowerPoint</Application>
  <PresentationFormat>Custom</PresentationFormat>
  <Paragraphs>51</Paragraphs>
  <Slides>12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MV Boli</vt:lpstr>
      <vt:lpstr>Calibri</vt:lpstr>
      <vt:lpstr>Kristen ITC</vt:lpstr>
      <vt:lpstr>Arial</vt:lpstr>
      <vt:lpstr>HABLAR Y CALLAR</vt:lpstr>
      <vt:lpstr>1_Diseño personalizado</vt:lpstr>
      <vt:lpstr>Diseño personalizado</vt:lpstr>
      <vt:lpstr>2_Diseño personalizado</vt:lpstr>
      <vt:lpstr>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REFLEXIÓN</dc:title>
  <dc:creator>Raúl Tarulla</dc:creator>
  <cp:lastModifiedBy>Raúl Tarulla</cp:lastModifiedBy>
  <cp:revision>150</cp:revision>
  <dcterms:created xsi:type="dcterms:W3CDTF">2005-06-10T20:17:18Z</dcterms:created>
  <dcterms:modified xsi:type="dcterms:W3CDTF">2015-08-28T20:36:40Z</dcterms:modified>
</cp:coreProperties>
</file>