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5.jpg" ContentType="image/jpeg"/>
  <Override PartName="/ppt/media/image12.jpg" ContentType="image/jpeg"/>
  <Override PartName="/ppt/media/image18.jpg" ContentType="image/jpeg"/>
  <Override PartName="/ppt/media/image20.jpg" ContentType="image/jpeg"/>
  <Override PartName="/ppt/media/image22.jpg" ContentType="image/jpeg"/>
  <Override PartName="/ppt/media/image23.jpg" ContentType="image/jpeg"/>
  <Override PartName="/ppt/media/image25.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15"/>
  </p:notesMasterIdLst>
  <p:sldIdLst>
    <p:sldId id="283" r:id="rId3"/>
    <p:sldId id="273" r:id="rId4"/>
    <p:sldId id="277" r:id="rId5"/>
    <p:sldId id="278" r:id="rId6"/>
    <p:sldId id="279" r:id="rId7"/>
    <p:sldId id="280" r:id="rId8"/>
    <p:sldId id="282" r:id="rId9"/>
    <p:sldId id="284" r:id="rId10"/>
    <p:sldId id="285" r:id="rId11"/>
    <p:sldId id="286" r:id="rId12"/>
    <p:sldId id="287" r:id="rId13"/>
    <p:sldId id="288" r:id="rId14"/>
  </p:sldIdLst>
  <p:sldSz cx="9144000" cy="5143500" type="screen16x9"/>
  <p:notesSz cx="6858000" cy="9144000"/>
  <p:embeddedFontLst>
    <p:embeddedFont>
      <p:font typeface="Chopin Script" pitchFamily="2" charset="0"/>
      <p:regular r:id="rId16"/>
    </p:embeddedFont>
    <p:embeddedFont>
      <p:font typeface="Calibri" pitchFamily="34" charset="0"/>
      <p:regular r:id="rId17"/>
      <p:bold r:id="rId18"/>
      <p:italic r:id="rId19"/>
      <p:boldItalic r:id="rId20"/>
    </p:embeddedFont>
    <p:embeddedFont>
      <p:font typeface="Kristen ITC" pitchFamily="66" charset="0"/>
      <p:regular r:id="rId21"/>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R17gKT+rKL0H+2uTBWCTg==" hashData="JfZKNUL/7FlTOHh7E3cySp2r5U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002" y="-31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8CEDA3-EA07-4B23-9D86-022E966D2659}" type="datetimeFigureOut">
              <a:rPr lang="es-AR" smtClean="0"/>
              <a:t>20/06/2015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FAE53E-4D84-46B9-8C13-7AE63BD508B3}" type="slidenum">
              <a:rPr lang="es-AR" smtClean="0"/>
              <a:t>‹Nº›</a:t>
            </a:fld>
            <a:endParaRPr lang="es-AR"/>
          </a:p>
        </p:txBody>
      </p:sp>
    </p:spTree>
    <p:extLst>
      <p:ext uri="{BB962C8B-B14F-4D97-AF65-F5344CB8AC3E}">
        <p14:creationId xmlns:p14="http://schemas.microsoft.com/office/powerpoint/2010/main" val="781703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7759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222474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2467574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1665238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3725345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2571198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3342328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3456784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1424203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1885643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BF0AF72-0D03-41A6-86B2-4BAED3CBB41E}" type="datetimeFigureOut">
              <a:rPr lang="es-AR" smtClean="0"/>
              <a:t>20/06/2015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AFCF56B5-A427-4357-AB46-5C10DFF7CFE5}" type="slidenum">
              <a:rPr lang="es-AR" smtClean="0"/>
              <a:t>‹Nº›</a:t>
            </a:fld>
            <a:endParaRPr lang="es-AR"/>
          </a:p>
        </p:txBody>
      </p:sp>
    </p:spTree>
    <p:extLst>
      <p:ext uri="{BB962C8B-B14F-4D97-AF65-F5344CB8AC3E}">
        <p14:creationId xmlns:p14="http://schemas.microsoft.com/office/powerpoint/2010/main" val="2101616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283588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BF0AF72-0D03-41A6-86B2-4BAED3CBB41E}" type="datetimeFigureOut">
              <a:rPr lang="es-AR" smtClean="0"/>
              <a:t>20/06/2015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FCF56B5-A427-4357-AB46-5C10DFF7CFE5}" type="slidenum">
              <a:rPr lang="es-AR" smtClean="0"/>
              <a:t>‹Nº›</a:t>
            </a:fld>
            <a:endParaRPr lang="es-AR"/>
          </a:p>
        </p:txBody>
      </p:sp>
    </p:spTree>
    <p:extLst>
      <p:ext uri="{BB962C8B-B14F-4D97-AF65-F5344CB8AC3E}">
        <p14:creationId xmlns:p14="http://schemas.microsoft.com/office/powerpoint/2010/main" val="3981654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03000858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63978" y="627534"/>
            <a:ext cx="3648844" cy="3035838"/>
          </a:xfrm>
          <a:prstGeom prst="rect">
            <a:avLst/>
          </a:prstGeom>
          <a:ln w="190500" cap="sq">
            <a:solidFill>
              <a:srgbClr val="C8C6BD"/>
            </a:solidFill>
            <a:prstDash val="solid"/>
            <a:miter lim="800000"/>
          </a:ln>
          <a:effectLst>
            <a:reflection blurRad="6350" stA="50000" endA="295" endPos="92000" dist="101600" dir="5400000" sy="-100000" algn="bl" rotWithShape="0"/>
          </a:effectLst>
          <a:scene3d>
            <a:camera prst="perspectiveFront" fov="5400000">
              <a:rot lat="0" lon="1200000" rev="21000000"/>
            </a:camera>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3" name="2 Imagen"/>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9465603">
            <a:off x="836215" y="1229684"/>
            <a:ext cx="2685428" cy="891182"/>
          </a:xfrm>
          <a:prstGeom prst="rect">
            <a:avLst/>
          </a:prstGeom>
        </p:spPr>
      </p:pic>
      <p:pic>
        <p:nvPicPr>
          <p:cNvPr id="5" name="ERNESTO CORTAZAR - Stolen Kiss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427984" y="-1532706"/>
            <a:ext cx="609600" cy="609600"/>
          </a:xfrm>
          <a:prstGeom prst="rect">
            <a:avLst/>
          </a:prstGeom>
        </p:spPr>
      </p:pic>
      <p:pic>
        <p:nvPicPr>
          <p:cNvPr id="1026" name="Picture 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rot="154375">
            <a:off x="-367952" y="2818822"/>
            <a:ext cx="5730875" cy="1689100"/>
          </a:xfrm>
          <a:prstGeom prst="rect">
            <a:avLst/>
          </a:prstGeom>
          <a:noFill/>
          <a:ln>
            <a:noFill/>
          </a:ln>
          <a:effectLst/>
          <a:scene3d>
            <a:camera prst="perspectiveContrastingRightFacing"/>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rrowheads="1"/>
          </p:cNvPicPr>
          <p:nvPr/>
        </p:nvPicPr>
        <p:blipFill>
          <a:blip r:embed="rId8">
            <a:extLst>
              <a:ext uri="{28A0092B-C50C-407E-A947-70E740481C1C}">
                <a14:useLocalDpi xmlns:a14="http://schemas.microsoft.com/office/drawing/2010/main"/>
              </a:ext>
            </a:extLst>
          </a:blip>
          <a:stretch>
            <a:fillRect/>
          </a:stretch>
        </p:blipFill>
        <p:spPr bwMode="auto">
          <a:xfrm>
            <a:off x="4667572" y="635875"/>
            <a:ext cx="3648844" cy="3034800"/>
          </a:xfrm>
          <a:prstGeom prst="rect">
            <a:avLst/>
          </a:prstGeom>
          <a:ln w="190500" cap="sq">
            <a:solidFill>
              <a:srgbClr val="C8C6BD"/>
            </a:solidFill>
            <a:prstDash val="solid"/>
            <a:miter lim="800000"/>
          </a:ln>
          <a:effectLst>
            <a:reflection blurRad="6350" stA="50000" endA="295" endPos="92000" dist="101600" dir="5400000" sy="-100000" algn="bl" rotWithShape="0"/>
          </a:effectLst>
          <a:scene3d>
            <a:camera prst="perspectiveFront" fov="5400000">
              <a:rot lat="0" lon="1200000" rev="21000000"/>
            </a:camera>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 name="1 CuadroTexto"/>
          <p:cNvSpPr txBox="1"/>
          <p:nvPr/>
        </p:nvSpPr>
        <p:spPr>
          <a:xfrm>
            <a:off x="-1692696" y="205014"/>
            <a:ext cx="1627690" cy="369332"/>
          </a:xfrm>
          <a:prstGeom prst="rect">
            <a:avLst/>
          </a:prstGeom>
          <a:noFill/>
        </p:spPr>
        <p:txBody>
          <a:bodyPr wrap="none" rtlCol="0">
            <a:spAutoFit/>
          </a:bodyPr>
          <a:lstStyle/>
          <a:p>
            <a:r>
              <a:rPr lang="es-AR" dirty="0" smtClean="0">
                <a:solidFill>
                  <a:schemeClr val="bg1"/>
                </a:solidFill>
              </a:rPr>
              <a:t>Avance Manual</a:t>
            </a:r>
            <a:endParaRPr lang="es-AR" dirty="0">
              <a:solidFill>
                <a:schemeClr val="bg1"/>
              </a:solidFill>
            </a:endParaRPr>
          </a:p>
        </p:txBody>
      </p:sp>
      <p:sp>
        <p:nvSpPr>
          <p:cNvPr id="4" name="3 CuadroTexto"/>
          <p:cNvSpPr txBox="1"/>
          <p:nvPr/>
        </p:nvSpPr>
        <p:spPr>
          <a:xfrm rot="19030104">
            <a:off x="8179379" y="4444915"/>
            <a:ext cx="1183337" cy="646331"/>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a:p>
            <a:pPr algn="ctr"/>
            <a:r>
              <a:rPr lang="es-AR" dirty="0" smtClean="0">
                <a:solidFill>
                  <a:schemeClr val="bg1"/>
                </a:solidFill>
                <a:latin typeface="Chopin Script" pitchFamily="2" charset="0"/>
              </a:rPr>
              <a:t> 2015</a:t>
            </a:r>
            <a:endParaRPr lang="es-AR" dirty="0">
              <a:solidFill>
                <a:schemeClr val="bg1"/>
              </a:solidFill>
              <a:latin typeface="Chopin Script" pitchFamily="2" charset="0"/>
            </a:endParaRPr>
          </a:p>
        </p:txBody>
      </p:sp>
      <p:pic>
        <p:nvPicPr>
          <p:cNvPr id="12" name="Picture 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flipV="1">
            <a:off x="-269389" y="3258914"/>
            <a:ext cx="5730875" cy="1689100"/>
          </a:xfrm>
          <a:prstGeom prst="rect">
            <a:avLst/>
          </a:prstGeom>
          <a:noFill/>
          <a:ln>
            <a:noFill/>
          </a:ln>
          <a:effectLst/>
          <a:scene3d>
            <a:camera prst="perspectiveContrastingRightFacing"/>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rot="20862074">
            <a:off x="521997" y="3951636"/>
            <a:ext cx="3735227" cy="699371"/>
          </a:xfrm>
          <a:prstGeom prst="rect">
            <a:avLst/>
          </a:prstGeom>
          <a:gradFill>
            <a:gsLst>
              <a:gs pos="0">
                <a:schemeClr val="tx1">
                  <a:alpha val="80000"/>
                </a:schemeClr>
              </a:gs>
              <a:gs pos="76000">
                <a:schemeClr val="tx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1556748672"/>
      </p:ext>
    </p:extLst>
  </p:cSld>
  <p:clrMapOvr>
    <a:masterClrMapping/>
  </p:clrMapOvr>
  <mc:AlternateContent xmlns:mc="http://schemas.openxmlformats.org/markup-compatibility/2006" xmlns:p14="http://schemas.microsoft.com/office/powerpoint/2010/main">
    <mc:Choice Requires="p14">
      <p:transition spd="slow" p14:dur="2000" advClick="0" advTm="200"/>
    </mc:Choice>
    <mc:Fallback xmlns="">
      <p:transition spd="slow" advClick="0" advTm="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par>
                                <p:cTn id="7" presetID="10" presetClass="exit" presetSubtype="0" fill="hold" nodeType="withEffect">
                                  <p:stCondLst>
                                    <p:cond delay="1900"/>
                                  </p:stCondLst>
                                  <p:childTnLst>
                                    <p:animEffect transition="out" filter="fade">
                                      <p:cBhvr>
                                        <p:cTn id="8" dur="500"/>
                                        <p:tgtEl>
                                          <p:spTgt spid="9"/>
                                        </p:tgtEl>
                                      </p:cBhvr>
                                    </p:animEffect>
                                    <p:set>
                                      <p:cBhvr>
                                        <p:cTn id="9" dur="1" fill="hold">
                                          <p:stCondLst>
                                            <p:cond delay="499"/>
                                          </p:stCondLst>
                                        </p:cTn>
                                        <p:tgtEl>
                                          <p:spTgt spid="9"/>
                                        </p:tgtEl>
                                        <p:attrNameLst>
                                          <p:attrName>style.visibility</p:attrName>
                                        </p:attrNameLst>
                                      </p:cBhvr>
                                      <p:to>
                                        <p:strVal val="hidden"/>
                                      </p:to>
                                    </p:set>
                                  </p:childTnLst>
                                </p:cTn>
                              </p:par>
                              <p:par>
                                <p:cTn id="10" presetID="10" presetClass="entr" presetSubtype="0" fill="hold" nodeType="withEffect">
                                  <p:stCondLst>
                                    <p:cond delay="3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xit" presetSubtype="0" fill="hold" nodeType="withEffect">
                                  <p:stCondLst>
                                    <p:cond delay="5000"/>
                                  </p:stCondLst>
                                  <p:childTnLst>
                                    <p:animEffect transition="out" filter="fade">
                                      <p:cBhvr>
                                        <p:cTn id="14" dur="500"/>
                                        <p:tgtEl>
                                          <p:spTgt spid="9"/>
                                        </p:tgtEl>
                                      </p:cBhvr>
                                    </p:animEffect>
                                    <p:set>
                                      <p:cBhvr>
                                        <p:cTn id="15" dur="1" fill="hold">
                                          <p:stCondLst>
                                            <p:cond delay="499"/>
                                          </p:stCondLst>
                                        </p:cTn>
                                        <p:tgtEl>
                                          <p:spTgt spid="9"/>
                                        </p:tgtEl>
                                        <p:attrNameLst>
                                          <p:attrName>style.visibility</p:attrName>
                                        </p:attrNameLst>
                                      </p:cBhvr>
                                      <p:to>
                                        <p:strVal val="hidden"/>
                                      </p:to>
                                    </p:set>
                                  </p:childTnLst>
                                </p:cTn>
                              </p:par>
                              <p:par>
                                <p:cTn id="16" presetID="63" presetClass="path" presetSubtype="0" fill="hold" grpId="0" nodeType="withEffect">
                                  <p:stCondLst>
                                    <p:cond delay="100"/>
                                  </p:stCondLst>
                                  <p:childTnLst>
                                    <p:animMotion origin="layout" path="M -3.05556E-6 -6.29824E-7 L 1.19653 0.00093 " pathEditMode="relative" rAng="0" ptsTypes="AA">
                                      <p:cBhvr>
                                        <p:cTn id="17" dur="7200" fill="hold"/>
                                        <p:tgtEl>
                                          <p:spTgt spid="2"/>
                                        </p:tgtEl>
                                        <p:attrNameLst>
                                          <p:attrName>ppt_x</p:attrName>
                                          <p:attrName>ppt_y</p:attrName>
                                        </p:attrNameLst>
                                      </p:cBhvr>
                                      <p:rCtr x="59826" y="31"/>
                                    </p:animMotion>
                                  </p:childTnLst>
                                </p:cTn>
                              </p:par>
                              <p:par>
                                <p:cTn id="18" presetID="22" presetClass="entr" presetSubtype="8"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wipe(left)">
                                      <p:cBhvr>
                                        <p:cTn id="20" dur="7200"/>
                                        <p:tgtEl>
                                          <p:spTgt spid="1026"/>
                                        </p:tgtEl>
                                      </p:cBhvr>
                                    </p:animEffect>
                                  </p:childTnLst>
                                </p:cTn>
                              </p:par>
                              <p:par>
                                <p:cTn id="21" presetID="2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7200"/>
                                        <p:tgtEl>
                                          <p:spTgt spid="12"/>
                                        </p:tgtEl>
                                      </p:cBhvr>
                                    </p:animEffect>
                                  </p:childTnLst>
                                </p:cTn>
                              </p:par>
                              <p:par>
                                <p:cTn id="24" presetID="22" presetClass="entr" presetSubtype="8"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200"/>
                                        <p:tgtEl>
                                          <p:spTgt spid="12"/>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9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15">
                <p:cTn id="30" repeatCount="indefinite" fill="hold" display="0">
                  <p:stCondLst>
                    <p:cond delay="indefinite"/>
                  </p:stCondLst>
                  <p:endCondLst>
                    <p:cond evt="onStopAudio" delay="0">
                      <p:tgtEl>
                        <p:sldTgt/>
                      </p:tgtEl>
                    </p:cond>
                  </p:endCondLst>
                </p:cTn>
                <p:tgtEl>
                  <p:spTgt spid="5"/>
                </p:tgtEl>
              </p:cMediaNode>
            </p:audio>
          </p:childTnLst>
        </p:cTn>
      </p:par>
    </p:tnLst>
    <p:bldLst>
      <p:bldP spid="2"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50550" cy="5143500"/>
          </a:xfrm>
          <a:prstGeom prst="rect">
            <a:avLst/>
          </a:prstGeom>
        </p:spPr>
      </p:pic>
      <p:pic>
        <p:nvPicPr>
          <p:cNvPr id="14" name="13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626918" flipH="1" flipV="1">
            <a:off x="3754880" y="1369345"/>
            <a:ext cx="370711" cy="296568"/>
          </a:xfrm>
          <a:prstGeom prst="rect">
            <a:avLst/>
          </a:prstGeom>
        </p:spPr>
      </p:pic>
      <p:sp>
        <p:nvSpPr>
          <p:cNvPr id="2" name="1 Rectángulo"/>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 name="6 CuadroTexto"/>
          <p:cNvSpPr txBox="1"/>
          <p:nvPr/>
        </p:nvSpPr>
        <p:spPr>
          <a:xfrm>
            <a:off x="1194750" y="820566"/>
            <a:ext cx="6747529" cy="3539430"/>
          </a:xfrm>
          <a:prstGeom prst="rect">
            <a:avLst/>
          </a:prstGeom>
          <a:solidFill>
            <a:schemeClr val="accent2">
              <a:alpha val="40000"/>
            </a:schemeClr>
          </a:solidFill>
          <a:effectLst>
            <a:softEdge rad="279400"/>
          </a:effectLst>
        </p:spPr>
        <p:txBody>
          <a:bodyPr wrap="square" rtlCol="0">
            <a:spAutoFit/>
          </a:bodyPr>
          <a:lstStyle/>
          <a:p>
            <a:pPr algn="ctr"/>
            <a:r>
              <a:rPr lang="es-AR" sz="2800" dirty="0">
                <a:solidFill>
                  <a:srgbClr val="FFFF00"/>
                </a:solidFill>
                <a:effectLst>
                  <a:outerShdw blurRad="38100" dist="38100" dir="2700000" algn="tl">
                    <a:srgbClr val="000000">
                      <a:alpha val="43137"/>
                    </a:srgbClr>
                  </a:outerShdw>
                </a:effectLst>
                <a:latin typeface="Chopin Script" pitchFamily="2" charset="0"/>
              </a:rPr>
              <a:t>1</a:t>
            </a:r>
          </a:p>
          <a:p>
            <a:pPr algn="ctr"/>
            <a:r>
              <a:rPr lang="es-AR" dirty="0" smtClean="0">
                <a:solidFill>
                  <a:srgbClr val="FFFF00"/>
                </a:solidFill>
                <a:effectLst>
                  <a:outerShdw blurRad="38100" dist="38100" dir="2700000" algn="tl">
                    <a:srgbClr val="000000">
                      <a:alpha val="43137"/>
                    </a:srgbClr>
                  </a:outerShdw>
                </a:effectLst>
                <a:latin typeface="Chopin Script" pitchFamily="2" charset="0"/>
              </a:rPr>
              <a:t> </a:t>
            </a:r>
            <a:r>
              <a:rPr lang="es-AR" sz="2800" dirty="0">
                <a:solidFill>
                  <a:srgbClr val="FFFF00"/>
                </a:solidFill>
                <a:effectLst>
                  <a:outerShdw blurRad="38100" dist="38100" dir="2700000" algn="tl">
                    <a:srgbClr val="000000">
                      <a:alpha val="43137"/>
                    </a:srgbClr>
                  </a:outerShdw>
                </a:effectLst>
                <a:latin typeface="Chopin Script" pitchFamily="2" charset="0"/>
              </a:rPr>
              <a:t>Es hora de usar el dinero que usted </a:t>
            </a:r>
            <a:r>
              <a:rPr lang="es-AR" sz="2800" dirty="0" smtClean="0">
                <a:solidFill>
                  <a:srgbClr val="FFFF00"/>
                </a:solidFill>
                <a:effectLst>
                  <a:outerShdw blurRad="38100" dist="38100" dir="2700000" algn="tl">
                    <a:srgbClr val="000000">
                      <a:alpha val="43137"/>
                    </a:srgbClr>
                  </a:outerShdw>
                </a:effectLst>
                <a:latin typeface="Chopin Script" pitchFamily="2" charset="0"/>
              </a:rPr>
              <a:t>ahorró </a:t>
            </a:r>
            <a:r>
              <a:rPr lang="es-AR" sz="2800" dirty="0">
                <a:solidFill>
                  <a:srgbClr val="FFFF00"/>
                </a:solidFill>
                <a:effectLst>
                  <a:outerShdw blurRad="38100" dist="38100" dir="2700000" algn="tl">
                    <a:srgbClr val="000000">
                      <a:alpha val="43137"/>
                    </a:srgbClr>
                  </a:outerShdw>
                </a:effectLst>
                <a:latin typeface="Chopin Script" pitchFamily="2" charset="0"/>
              </a:rPr>
              <a:t>durante toda su vida. Usarlo para usted, no para guardarlo para que lo disfruten los que no conocen el sacrificio de haberlo </a:t>
            </a:r>
            <a:r>
              <a:rPr lang="es-AR" sz="2800" dirty="0" smtClean="0">
                <a:solidFill>
                  <a:srgbClr val="FFFF00"/>
                </a:solidFill>
                <a:effectLst>
                  <a:outerShdw blurRad="38100" dist="38100" dir="2700000" algn="tl">
                    <a:srgbClr val="000000">
                      <a:alpha val="43137"/>
                    </a:srgbClr>
                  </a:outerShdw>
                </a:effectLst>
                <a:latin typeface="Chopin Script" pitchFamily="2" charset="0"/>
              </a:rPr>
              <a:t>conseguido. Cuidado</a:t>
            </a:r>
            <a:r>
              <a:rPr lang="es-AR" sz="2800" dirty="0">
                <a:solidFill>
                  <a:srgbClr val="FFFF00"/>
                </a:solidFill>
                <a:effectLst>
                  <a:outerShdw blurRad="38100" dist="38100" dir="2700000" algn="tl">
                    <a:srgbClr val="000000">
                      <a:alpha val="43137"/>
                    </a:srgbClr>
                  </a:outerShdw>
                </a:effectLst>
                <a:latin typeface="Chopin Script" pitchFamily="2" charset="0"/>
              </a:rPr>
              <a:t>: No es </a:t>
            </a:r>
            <a:r>
              <a:rPr lang="es-AR" sz="2800" dirty="0" smtClean="0">
                <a:solidFill>
                  <a:srgbClr val="FFFF00"/>
                </a:solidFill>
                <a:effectLst>
                  <a:outerShdw blurRad="38100" dist="38100" dir="2700000" algn="tl">
                    <a:srgbClr val="000000">
                      <a:alpha val="43137"/>
                    </a:srgbClr>
                  </a:outerShdw>
                </a:effectLst>
                <a:latin typeface="Chopin Script" pitchFamily="2" charset="0"/>
              </a:rPr>
              <a:t>época </a:t>
            </a:r>
            <a:r>
              <a:rPr lang="es-AR" sz="2800" dirty="0">
                <a:solidFill>
                  <a:srgbClr val="FFFF00"/>
                </a:solidFill>
                <a:effectLst>
                  <a:outerShdw blurRad="38100" dist="38100" dir="2700000" algn="tl">
                    <a:srgbClr val="000000">
                      <a:alpha val="43137"/>
                    </a:srgbClr>
                  </a:outerShdw>
                </a:effectLst>
                <a:latin typeface="Chopin Script" pitchFamily="2" charset="0"/>
              </a:rPr>
              <a:t>de inversiones por maravillosas que </a:t>
            </a:r>
            <a:r>
              <a:rPr lang="es-AR" sz="2800" dirty="0" smtClean="0">
                <a:solidFill>
                  <a:srgbClr val="FFFF00"/>
                </a:solidFill>
                <a:effectLst>
                  <a:outerShdw blurRad="38100" dist="38100" dir="2700000" algn="tl">
                    <a:srgbClr val="000000">
                      <a:alpha val="43137"/>
                    </a:srgbClr>
                  </a:outerShdw>
                </a:effectLst>
                <a:latin typeface="Chopin Script" pitchFamily="2" charset="0"/>
              </a:rPr>
              <a:t>parezcan, </a:t>
            </a:r>
            <a:r>
              <a:rPr lang="es-AR" sz="2800" dirty="0">
                <a:solidFill>
                  <a:srgbClr val="FFFF00"/>
                </a:solidFill>
                <a:effectLst>
                  <a:outerShdw blurRad="38100" dist="38100" dir="2700000" algn="tl">
                    <a:srgbClr val="000000">
                      <a:alpha val="43137"/>
                    </a:srgbClr>
                  </a:outerShdw>
                </a:effectLst>
                <a:latin typeface="Chopin Script" pitchFamily="2" charset="0"/>
              </a:rPr>
              <a:t>é</a:t>
            </a:r>
            <a:r>
              <a:rPr lang="es-AR" sz="2800" dirty="0" smtClean="0">
                <a:solidFill>
                  <a:srgbClr val="FFFF00"/>
                </a:solidFill>
                <a:effectLst>
                  <a:outerShdw blurRad="38100" dist="38100" dir="2700000" algn="tl">
                    <a:srgbClr val="000000">
                      <a:alpha val="43137"/>
                    </a:srgbClr>
                  </a:outerShdw>
                </a:effectLst>
                <a:latin typeface="Chopin Script" pitchFamily="2" charset="0"/>
              </a:rPr>
              <a:t>stas </a:t>
            </a:r>
            <a:r>
              <a:rPr lang="es-AR" sz="2800" dirty="0">
                <a:solidFill>
                  <a:srgbClr val="FFFF00"/>
                </a:solidFill>
                <a:effectLst>
                  <a:outerShdw blurRad="38100" dist="38100" dir="2700000" algn="tl">
                    <a:srgbClr val="000000">
                      <a:alpha val="43137"/>
                    </a:srgbClr>
                  </a:outerShdw>
                </a:effectLst>
                <a:latin typeface="Chopin Script" pitchFamily="2" charset="0"/>
              </a:rPr>
              <a:t>solo le </a:t>
            </a:r>
            <a:r>
              <a:rPr lang="es-AR" sz="2800" dirty="0" smtClean="0">
                <a:solidFill>
                  <a:srgbClr val="FFFF00"/>
                </a:solidFill>
                <a:effectLst>
                  <a:outerShdw blurRad="38100" dist="38100" dir="2700000" algn="tl">
                    <a:srgbClr val="000000">
                      <a:alpha val="43137"/>
                    </a:srgbClr>
                  </a:outerShdw>
                </a:effectLst>
                <a:latin typeface="Chopin Script" pitchFamily="2" charset="0"/>
              </a:rPr>
              <a:t>traerán </a:t>
            </a:r>
            <a:r>
              <a:rPr lang="es-AR" sz="2800" dirty="0">
                <a:solidFill>
                  <a:srgbClr val="FFFF00"/>
                </a:solidFill>
                <a:effectLst>
                  <a:outerShdw blurRad="38100" dist="38100" dir="2700000" algn="tl">
                    <a:srgbClr val="000000">
                      <a:alpha val="43137"/>
                    </a:srgbClr>
                  </a:outerShdw>
                </a:effectLst>
                <a:latin typeface="Chopin Script" pitchFamily="2" charset="0"/>
              </a:rPr>
              <a:t>angustias y esta </a:t>
            </a:r>
            <a:r>
              <a:rPr lang="es-AR" sz="2800" dirty="0" smtClean="0">
                <a:solidFill>
                  <a:srgbClr val="FFFF00"/>
                </a:solidFill>
                <a:effectLst>
                  <a:outerShdw blurRad="38100" dist="38100" dir="2700000" algn="tl">
                    <a:srgbClr val="000000">
                      <a:alpha val="43137"/>
                    </a:srgbClr>
                  </a:outerShdw>
                </a:effectLst>
                <a:latin typeface="Chopin Script" pitchFamily="2" charset="0"/>
              </a:rPr>
              <a:t>época </a:t>
            </a:r>
            <a:r>
              <a:rPr lang="es-AR" sz="2800" dirty="0">
                <a:solidFill>
                  <a:srgbClr val="FFFF00"/>
                </a:solidFill>
                <a:effectLst>
                  <a:outerShdw blurRad="38100" dist="38100" dir="2700000" algn="tl">
                    <a:srgbClr val="000000">
                      <a:alpha val="43137"/>
                    </a:srgbClr>
                  </a:outerShdw>
                </a:effectLst>
                <a:latin typeface="Chopin Script" pitchFamily="2" charset="0"/>
              </a:rPr>
              <a:t>es para tener mucha paz y tranquilidad</a:t>
            </a:r>
            <a:r>
              <a:rPr lang="es-AR" sz="2800" dirty="0">
                <a:solidFill>
                  <a:schemeClr val="bg1">
                    <a:lumMod val="85000"/>
                  </a:schemeClr>
                </a:solidFill>
                <a:effectLst>
                  <a:outerShdw blurRad="38100" dist="38100" dir="2700000" algn="tl">
                    <a:srgbClr val="000000">
                      <a:alpha val="43137"/>
                    </a:srgbClr>
                  </a:outerShdw>
                </a:effectLst>
                <a:latin typeface="Chopin Script" pitchFamily="2" charset="0"/>
              </a:rPr>
              <a:t>. </a:t>
            </a:r>
          </a:p>
        </p:txBody>
      </p:sp>
      <p:sp>
        <p:nvSpPr>
          <p:cNvPr id="8" name="7 CuadroTexto"/>
          <p:cNvSpPr txBox="1"/>
          <p:nvPr/>
        </p:nvSpPr>
        <p:spPr>
          <a:xfrm>
            <a:off x="1195905" y="769797"/>
            <a:ext cx="6747529" cy="3108543"/>
          </a:xfrm>
          <a:prstGeom prst="rect">
            <a:avLst/>
          </a:prstGeom>
          <a:solidFill>
            <a:schemeClr val="accent2">
              <a:alpha val="4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2</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Deje </a:t>
            </a:r>
            <a:r>
              <a:rPr lang="es-AR" sz="2800" dirty="0">
                <a:solidFill>
                  <a:srgbClr val="FFFF00"/>
                </a:solidFill>
                <a:effectLst>
                  <a:outerShdw blurRad="38100" dist="38100" dir="2700000" algn="tl">
                    <a:srgbClr val="000000">
                      <a:alpha val="43137"/>
                    </a:srgbClr>
                  </a:outerShdw>
                </a:effectLst>
                <a:latin typeface="Chopin Script" pitchFamily="2" charset="0"/>
              </a:rPr>
              <a:t>de preocuparse con la situación financiera de hijos y nietos; no se sienta culpable de gastar su dinero en usted mismo. Probablemente, usted ya les ofreció lo que fue posible en la infancia y </a:t>
            </a:r>
            <a:r>
              <a:rPr lang="es-AR" sz="2800" dirty="0" smtClean="0">
                <a:solidFill>
                  <a:srgbClr val="FFFF00"/>
                </a:solidFill>
                <a:effectLst>
                  <a:outerShdw blurRad="38100" dist="38100" dir="2700000" algn="tl">
                    <a:srgbClr val="000000">
                      <a:alpha val="43137"/>
                    </a:srgbClr>
                  </a:outerShdw>
                </a:effectLst>
                <a:latin typeface="Chopin Script" pitchFamily="2" charset="0"/>
              </a:rPr>
              <a:t>juventud, como ser, </a:t>
            </a:r>
            <a:r>
              <a:rPr lang="es-AR" sz="2800" dirty="0">
                <a:solidFill>
                  <a:srgbClr val="FFFF00"/>
                </a:solidFill>
                <a:effectLst>
                  <a:outerShdw blurRad="38100" dist="38100" dir="2700000" algn="tl">
                    <a:srgbClr val="000000">
                      <a:alpha val="43137"/>
                    </a:srgbClr>
                  </a:outerShdw>
                </a:effectLst>
                <a:latin typeface="Chopin Script" pitchFamily="2" charset="0"/>
              </a:rPr>
              <a:t>una buena educación. </a:t>
            </a:r>
            <a:endParaRPr lang="es-AR" sz="2800" dirty="0" smtClean="0">
              <a:solidFill>
                <a:srgbClr val="FFFF00"/>
              </a:solidFill>
              <a:effectLst>
                <a:outerShdw blurRad="38100" dist="38100" dir="2700000" algn="tl">
                  <a:srgbClr val="000000">
                    <a:alpha val="43137"/>
                  </a:srgbClr>
                </a:outerShdw>
              </a:effectLst>
              <a:latin typeface="Chopin Script" pitchFamily="2" charset="0"/>
            </a:endParaRP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Ahora </a:t>
            </a:r>
            <a:r>
              <a:rPr lang="es-AR" sz="2800" dirty="0">
                <a:solidFill>
                  <a:srgbClr val="FFFF00"/>
                </a:solidFill>
                <a:effectLst>
                  <a:outerShdw blurRad="38100" dist="38100" dir="2700000" algn="tl">
                    <a:srgbClr val="000000">
                      <a:alpha val="43137"/>
                    </a:srgbClr>
                  </a:outerShdw>
                </a:effectLst>
                <a:latin typeface="Chopin Script" pitchFamily="2" charset="0"/>
              </a:rPr>
              <a:t>por tanto, la responsabilidad es de ellos</a:t>
            </a:r>
            <a:r>
              <a:rPr lang="es-AR" sz="2800" dirty="0" smtClean="0">
                <a:solidFill>
                  <a:srgbClr val="FFFF00"/>
                </a:solidFill>
                <a:effectLst>
                  <a:outerShdw blurRad="38100" dist="38100" dir="2700000" algn="tl">
                    <a:srgbClr val="000000">
                      <a:alpha val="43137"/>
                    </a:srgbClr>
                  </a:outerShdw>
                </a:effectLst>
                <a:latin typeface="Chopin Script" pitchFamily="2" charset="0"/>
              </a:rPr>
              <a:t>.</a:t>
            </a: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pic>
        <p:nvPicPr>
          <p:cNvPr id="4" name="3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755576" y="2110383"/>
            <a:ext cx="270673" cy="216538"/>
          </a:xfrm>
          <a:prstGeom prst="rect">
            <a:avLst/>
          </a:prstGeom>
        </p:spPr>
      </p:pic>
      <p:pic>
        <p:nvPicPr>
          <p:cNvPr id="13" name="12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160539">
            <a:off x="6260214" y="1119011"/>
            <a:ext cx="341843" cy="273474"/>
          </a:xfrm>
          <a:prstGeom prst="rect">
            <a:avLst/>
          </a:prstGeom>
        </p:spPr>
      </p:pic>
      <p:pic>
        <p:nvPicPr>
          <p:cNvPr id="15" name="14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flipV="1">
            <a:off x="7942279" y="2326921"/>
            <a:ext cx="144016" cy="115213"/>
          </a:xfrm>
          <a:prstGeom prst="rect">
            <a:avLst/>
          </a:prstGeom>
        </p:spPr>
      </p:pic>
      <p:pic>
        <p:nvPicPr>
          <p:cNvPr id="10" name="9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6249" y="699541"/>
            <a:ext cx="425259" cy="340207"/>
          </a:xfrm>
          <a:prstGeom prst="rect">
            <a:avLst/>
          </a:prstGeom>
        </p:spPr>
      </p:pic>
      <p:pic>
        <p:nvPicPr>
          <p:cNvPr id="6"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6" name="15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2" name="11 Grupo"/>
          <p:cNvGrpSpPr/>
          <p:nvPr/>
        </p:nvGrpSpPr>
        <p:grpSpPr>
          <a:xfrm>
            <a:off x="4593600" y="82800"/>
            <a:ext cx="4428000" cy="4985579"/>
            <a:chOff x="4584504" y="81943"/>
            <a:chExt cx="4428000" cy="4985579"/>
          </a:xfrm>
        </p:grpSpPr>
        <p:pic>
          <p:nvPicPr>
            <p:cNvPr id="9"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3" name="2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5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0850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2"/>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6"/>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7"/>
                                        </p:tgtEl>
                                        <p:attrNameLst>
                                          <p:attrName>style.visibility</p:attrName>
                                        </p:attrNameLst>
                                      </p:cBhvr>
                                      <p:to>
                                        <p:strVal val="visible"/>
                                      </p:to>
                                    </p:set>
                                    <p:animEffect transition="in" filter="wheel(2)">
                                      <p:cBhvr>
                                        <p:cTn id="11" dur="2000"/>
                                        <p:tgtEl>
                                          <p:spTgt spid="7"/>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800" fill="hold"/>
                                        <p:tgtEl>
                                          <p:spTgt spid="7"/>
                                        </p:tgtEl>
                                        <p:attrNameLst>
                                          <p:attrName>ppt_w</p:attrName>
                                        </p:attrNameLst>
                                      </p:cBhvr>
                                      <p:tavLst>
                                        <p:tav tm="0">
                                          <p:val>
                                            <p:fltVal val="0"/>
                                          </p:val>
                                        </p:tav>
                                        <p:tav tm="100000">
                                          <p:val>
                                            <p:strVal val="#ppt_w"/>
                                          </p:val>
                                        </p:tav>
                                      </p:tavLst>
                                    </p:anim>
                                    <p:anim calcmode="lin" valueType="num">
                                      <p:cBhvr>
                                        <p:cTn id="15" dur="2800" fill="hold"/>
                                        <p:tgtEl>
                                          <p:spTgt spid="7"/>
                                        </p:tgtEl>
                                        <p:attrNameLst>
                                          <p:attrName>ppt_h</p:attrName>
                                        </p:attrNameLst>
                                      </p:cBhvr>
                                      <p:tavLst>
                                        <p:tav tm="0">
                                          <p:val>
                                            <p:fltVal val="0"/>
                                          </p:val>
                                        </p:tav>
                                        <p:tav tm="100000">
                                          <p:val>
                                            <p:strVal val="#ppt_h"/>
                                          </p:val>
                                        </p:tav>
                                      </p:tavLst>
                                    </p:anim>
                                    <p:animEffect transition="in" filter="fade">
                                      <p:cBhvr>
                                        <p:cTn id="16" dur="28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7"/>
                                        </p:tgtEl>
                                      </p:cBhvr>
                                    </p:animEffect>
                                    <p:set>
                                      <p:cBhvr>
                                        <p:cTn id="21" dur="1" fill="hold">
                                          <p:stCondLst>
                                            <p:cond delay="1999"/>
                                          </p:stCondLst>
                                        </p:cTn>
                                        <p:tgtEl>
                                          <p:spTgt spid="7"/>
                                        </p:tgtEl>
                                        <p:attrNameLst>
                                          <p:attrName>style.visibility</p:attrName>
                                        </p:attrNameLst>
                                      </p:cBhvr>
                                      <p:to>
                                        <p:strVal val="hidden"/>
                                      </p:to>
                                    </p:set>
                                  </p:childTnLst>
                                </p:cTn>
                              </p:par>
                              <p:par>
                                <p:cTn id="22" presetID="64" presetClass="path" presetSubtype="0" accel="50000" decel="50000" fill="hold" nodeType="withEffect">
                                  <p:stCondLst>
                                    <p:cond delay="0"/>
                                  </p:stCondLst>
                                  <p:childTnLst>
                                    <p:animMotion origin="layout" path="M 3.33333E-6 1.97901E-6 L -0.04497 -0.04724 " pathEditMode="relative" rAng="0" ptsTypes="AA">
                                      <p:cBhvr>
                                        <p:cTn id="23" dur="2000" fill="hold"/>
                                        <p:tgtEl>
                                          <p:spTgt spid="10"/>
                                        </p:tgtEl>
                                        <p:attrNameLst>
                                          <p:attrName>ppt_x</p:attrName>
                                          <p:attrName>ppt_y</p:attrName>
                                        </p:attrNameLst>
                                      </p:cBhvr>
                                      <p:rCtr x="-2257" y="-2377"/>
                                    </p:animMotion>
                                  </p:childTnLst>
                                </p:cTn>
                              </p:par>
                              <p:par>
                                <p:cTn id="24" presetID="21" presetClass="entr" presetSubtype="2" fill="hold" grpId="0" nodeType="withEffect">
                                  <p:stCondLst>
                                    <p:cond delay="1000"/>
                                  </p:stCondLst>
                                  <p:childTnLst>
                                    <p:set>
                                      <p:cBhvr>
                                        <p:cTn id="25" dur="1" fill="hold">
                                          <p:stCondLst>
                                            <p:cond delay="0"/>
                                          </p:stCondLst>
                                        </p:cTn>
                                        <p:tgtEl>
                                          <p:spTgt spid="8"/>
                                        </p:tgtEl>
                                        <p:attrNameLst>
                                          <p:attrName>style.visibility</p:attrName>
                                        </p:attrNameLst>
                                      </p:cBhvr>
                                      <p:to>
                                        <p:strVal val="visible"/>
                                      </p:to>
                                    </p:set>
                                    <p:animEffect transition="in" filter="wheel(2)">
                                      <p:cBhvr>
                                        <p:cTn id="26" dur="2000"/>
                                        <p:tgtEl>
                                          <p:spTgt spid="8"/>
                                        </p:tgtEl>
                                      </p:cBhvr>
                                    </p:animEffect>
                                  </p:childTnLst>
                                </p:cTn>
                              </p:par>
                              <p:par>
                                <p:cTn id="27" presetID="64" presetClass="path" presetSubtype="0" accel="50000" decel="50000" fill="hold" nodeType="withEffect">
                                  <p:stCondLst>
                                    <p:cond delay="1000"/>
                                  </p:stCondLst>
                                  <p:childTnLst>
                                    <p:animMotion origin="layout" path="M 1.38889E-6 -1.17629E-6 L 0.11962 -0.03828 " pathEditMode="relative" rAng="0" ptsTypes="AA">
                                      <p:cBhvr>
                                        <p:cTn id="28" dur="2000" fill="hold"/>
                                        <p:tgtEl>
                                          <p:spTgt spid="13"/>
                                        </p:tgtEl>
                                        <p:attrNameLst>
                                          <p:attrName>ppt_x</p:attrName>
                                          <p:attrName>ppt_y</p:attrName>
                                        </p:attrNameLst>
                                      </p:cBhvr>
                                      <p:rCtr x="5972" y="-1914"/>
                                    </p:animMotion>
                                  </p:childTnLst>
                                </p:cTn>
                              </p:par>
                            </p:childTnLst>
                          </p:cTn>
                        </p:par>
                      </p:childTnLst>
                    </p:cTn>
                  </p:par>
                  <p:par>
                    <p:cTn id="29" fill="hold">
                      <p:stCondLst>
                        <p:cond delay="indefinite"/>
                      </p:stCondLst>
                      <p:childTnLst>
                        <p:par>
                          <p:cTn id="30" fill="hold">
                            <p:stCondLst>
                              <p:cond delay="0"/>
                            </p:stCondLst>
                            <p:childTnLst>
                              <p:par>
                                <p:cTn id="31" presetID="21" presetClass="exit" presetSubtype="2" fill="hold" grpId="1" nodeType="clickEffect">
                                  <p:stCondLst>
                                    <p:cond delay="0"/>
                                  </p:stCondLst>
                                  <p:childTnLst>
                                    <p:animEffect transition="out" filter="wheel(2)">
                                      <p:cBhvr>
                                        <p:cTn id="32" dur="2000"/>
                                        <p:tgtEl>
                                          <p:spTgt spid="8"/>
                                        </p:tgtEl>
                                      </p:cBhvr>
                                    </p:animEffect>
                                    <p:set>
                                      <p:cBhvr>
                                        <p:cTn id="33" dur="1" fill="hold">
                                          <p:stCondLst>
                                            <p:cond delay="1999"/>
                                          </p:stCondLst>
                                        </p:cTn>
                                        <p:tgtEl>
                                          <p:spTgt spid="8"/>
                                        </p:tgtEl>
                                        <p:attrNameLst>
                                          <p:attrName>style.visibility</p:attrName>
                                        </p:attrNameLst>
                                      </p:cBhvr>
                                      <p:to>
                                        <p:strVal val="hidden"/>
                                      </p:to>
                                    </p:set>
                                  </p:childTnLst>
                                </p:cTn>
                              </p:par>
                              <p:par>
                                <p:cTn id="34" presetID="53" presetClass="exit" presetSubtype="32" fill="hold" grpId="2" nodeType="withEffect">
                                  <p:stCondLst>
                                    <p:cond delay="0"/>
                                  </p:stCondLst>
                                  <p:childTnLst>
                                    <p:anim calcmode="lin" valueType="num">
                                      <p:cBhvr>
                                        <p:cTn id="35" dur="2900"/>
                                        <p:tgtEl>
                                          <p:spTgt spid="8"/>
                                        </p:tgtEl>
                                        <p:attrNameLst>
                                          <p:attrName>ppt_w</p:attrName>
                                        </p:attrNameLst>
                                      </p:cBhvr>
                                      <p:tavLst>
                                        <p:tav tm="0">
                                          <p:val>
                                            <p:strVal val="ppt_w"/>
                                          </p:val>
                                        </p:tav>
                                        <p:tav tm="100000">
                                          <p:val>
                                            <p:fltVal val="0"/>
                                          </p:val>
                                        </p:tav>
                                      </p:tavLst>
                                    </p:anim>
                                    <p:anim calcmode="lin" valueType="num">
                                      <p:cBhvr>
                                        <p:cTn id="36" dur="2900"/>
                                        <p:tgtEl>
                                          <p:spTgt spid="8"/>
                                        </p:tgtEl>
                                        <p:attrNameLst>
                                          <p:attrName>ppt_h</p:attrName>
                                        </p:attrNameLst>
                                      </p:cBhvr>
                                      <p:tavLst>
                                        <p:tav tm="0">
                                          <p:val>
                                            <p:strVal val="ppt_h"/>
                                          </p:val>
                                        </p:tav>
                                        <p:tav tm="100000">
                                          <p:val>
                                            <p:fltVal val="0"/>
                                          </p:val>
                                        </p:tav>
                                      </p:tavLst>
                                    </p:anim>
                                    <p:animEffect transition="out" filter="fade">
                                      <p:cBhvr>
                                        <p:cTn id="37" dur="2900"/>
                                        <p:tgtEl>
                                          <p:spTgt spid="8"/>
                                        </p:tgtEl>
                                      </p:cBhvr>
                                    </p:animEffect>
                                    <p:set>
                                      <p:cBhvr>
                                        <p:cTn id="38" dur="1" fill="hold">
                                          <p:stCondLst>
                                            <p:cond delay="2899"/>
                                          </p:stCondLst>
                                        </p:cTn>
                                        <p:tgtEl>
                                          <p:spTgt spid="8"/>
                                        </p:tgtEl>
                                        <p:attrNameLst>
                                          <p:attrName>style.visibility</p:attrName>
                                        </p:attrNameLst>
                                      </p:cBhvr>
                                      <p:to>
                                        <p:strVal val="hidden"/>
                                      </p:to>
                                    </p:set>
                                  </p:childTnLst>
                                </p:cTn>
                              </p:par>
                              <p:par>
                                <p:cTn id="39" presetID="42" presetClass="path" presetSubtype="0" accel="50000" decel="50000" fill="hold" nodeType="withEffect">
                                  <p:stCondLst>
                                    <p:cond delay="0"/>
                                  </p:stCondLst>
                                  <p:childTnLst>
                                    <p:animMotion origin="layout" path="M -2.77778E-6 -2.82495E-6 L 0.10851 0.10683 " pathEditMode="relative" rAng="0" ptsTypes="AA">
                                      <p:cBhvr>
                                        <p:cTn id="40" dur="2000" fill="hold"/>
                                        <p:tgtEl>
                                          <p:spTgt spid="14"/>
                                        </p:tgtEl>
                                        <p:attrNameLst>
                                          <p:attrName>ppt_x</p:attrName>
                                          <p:attrName>ppt_y</p:attrName>
                                        </p:attrNameLst>
                                      </p:cBhvr>
                                      <p:rCtr x="5417" y="5341"/>
                                    </p:animMotion>
                                  </p:childTnLst>
                                </p:cTn>
                              </p:par>
                              <p:par>
                                <p:cTn id="41" presetID="63" presetClass="path" presetSubtype="0" fill="hold" nodeType="withEffect">
                                  <p:stCondLst>
                                    <p:cond delay="0"/>
                                  </p:stCondLst>
                                  <p:childTnLst>
                                    <p:animMotion origin="layout" path="M -0.48212 -0.00031 L -0.00174 -0.00031 " pathEditMode="relative" rAng="0" ptsTypes="AA">
                                      <p:cBhvr>
                                        <p:cTn id="42" dur="4200" fill="hold"/>
                                        <p:tgtEl>
                                          <p:spTgt spid="6"/>
                                        </p:tgtEl>
                                        <p:attrNameLst>
                                          <p:attrName>ppt_x</p:attrName>
                                          <p:attrName>ppt_y</p:attrName>
                                        </p:attrNameLst>
                                      </p:cBhvr>
                                      <p:rCtr x="24010" y="0"/>
                                    </p:animMotion>
                                  </p:childTnLst>
                                </p:cTn>
                              </p:par>
                              <p:par>
                                <p:cTn id="43" presetID="35" presetClass="path" presetSubtype="0" fill="hold" nodeType="withEffect">
                                  <p:stCondLst>
                                    <p:cond delay="0"/>
                                  </p:stCondLst>
                                  <p:childTnLst>
                                    <p:animMotion origin="layout" path="M 0.47066 2.74522E-6 L -0.00243 -0.00062 " pathEditMode="relative" rAng="0" ptsTypes="AA">
                                      <p:cBhvr>
                                        <p:cTn id="44" dur="4200" fill="hold"/>
                                        <p:tgtEl>
                                          <p:spTgt spid="12"/>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28800"/>
            <a:ext cx="9144000" cy="5097471"/>
          </a:xfrm>
          <a:prstGeom prst="rect">
            <a:avLst/>
          </a:prstGeom>
        </p:spPr>
      </p:pic>
      <p:pic>
        <p:nvPicPr>
          <p:cNvPr id="2" name="1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3240105">
            <a:off x="7409453" y="578915"/>
            <a:ext cx="1284714" cy="426343"/>
          </a:xfrm>
          <a:prstGeom prst="rect">
            <a:avLst/>
          </a:prstGeom>
        </p:spPr>
      </p:pic>
      <p:pic>
        <p:nvPicPr>
          <p:cNvPr id="3" name="2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05491">
            <a:off x="6708801" y="664891"/>
            <a:ext cx="2152650" cy="714375"/>
          </a:xfrm>
          <a:prstGeom prst="rect">
            <a:avLst/>
          </a:prstGeom>
        </p:spPr>
      </p:pic>
      <p:sp>
        <p:nvSpPr>
          <p:cNvPr id="12" name="11 CuadroTexto"/>
          <p:cNvSpPr txBox="1"/>
          <p:nvPr/>
        </p:nvSpPr>
        <p:spPr>
          <a:xfrm>
            <a:off x="1190353" y="1004465"/>
            <a:ext cx="6747529" cy="2246769"/>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3</a:t>
            </a:r>
            <a:endParaRPr lang="es-AR" sz="2800" dirty="0">
              <a:solidFill>
                <a:srgbClr val="FFFF00"/>
              </a:solidFill>
              <a:effectLst>
                <a:outerShdw blurRad="38100" dist="38100" dir="2700000" algn="tl">
                  <a:srgbClr val="000000">
                    <a:alpha val="43137"/>
                  </a:srgbClr>
                </a:outerShdw>
              </a:effectLst>
              <a:latin typeface="Chopin Script" pitchFamily="2" charset="0"/>
            </a:endParaRP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Ya </a:t>
            </a:r>
            <a:r>
              <a:rPr lang="es-AR" sz="2800" dirty="0">
                <a:solidFill>
                  <a:srgbClr val="FFFF00"/>
                </a:solidFill>
                <a:effectLst>
                  <a:outerShdw blurRad="38100" dist="38100" dir="2700000" algn="tl">
                    <a:srgbClr val="000000">
                      <a:alpha val="43137"/>
                    </a:srgbClr>
                  </a:outerShdw>
                </a:effectLst>
                <a:latin typeface="Chopin Script" pitchFamily="2" charset="0"/>
              </a:rPr>
              <a:t>no es época de sostener a nadie de su familia; sea un poco egoísta, mas no usurero. Tenga una vida saludable, sin grandes esfuerzos físicos. Haga gimnasia moderada y aliméntese bien</a:t>
            </a:r>
            <a:r>
              <a:rPr lang="es-AR" sz="2800" dirty="0" smtClean="0">
                <a:solidFill>
                  <a:srgbClr val="FFFF00"/>
                </a:solidFill>
                <a:effectLst>
                  <a:outerShdw blurRad="38100" dist="38100" dir="2700000" algn="tl">
                    <a:srgbClr val="000000">
                      <a:alpha val="43137"/>
                    </a:srgbClr>
                  </a:outerShdw>
                </a:effectLst>
                <a:latin typeface="Chopin Script" pitchFamily="2" charset="0"/>
              </a:rPr>
              <a:t>.</a:t>
            </a: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sp>
        <p:nvSpPr>
          <p:cNvPr id="11" name="10 CuadroTexto"/>
          <p:cNvSpPr txBox="1"/>
          <p:nvPr/>
        </p:nvSpPr>
        <p:spPr>
          <a:xfrm>
            <a:off x="1187810" y="1004466"/>
            <a:ext cx="6747529"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4</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Compre </a:t>
            </a:r>
            <a:r>
              <a:rPr lang="es-AR" sz="2800" dirty="0">
                <a:solidFill>
                  <a:srgbClr val="FFFF00"/>
                </a:solidFill>
                <a:effectLst>
                  <a:outerShdw blurRad="38100" dist="38100" dir="2700000" algn="tl">
                    <a:srgbClr val="000000">
                      <a:alpha val="43137"/>
                    </a:srgbClr>
                  </a:outerShdw>
                </a:effectLst>
                <a:latin typeface="Chopin Script" pitchFamily="2" charset="0"/>
              </a:rPr>
              <a:t>siempre lo mejor y mas fino, al fin y al cabo es para usted. Recuerde que en </a:t>
            </a:r>
            <a:r>
              <a:rPr lang="es-AR" sz="2800" dirty="0" smtClean="0">
                <a:solidFill>
                  <a:srgbClr val="FFFF00"/>
                </a:solidFill>
                <a:effectLst>
                  <a:outerShdw blurRad="38100" dist="38100" dir="2700000" algn="tl">
                    <a:srgbClr val="000000">
                      <a:alpha val="43137"/>
                    </a:srgbClr>
                  </a:outerShdw>
                </a:effectLst>
                <a:latin typeface="Chopin Script" pitchFamily="2" charset="0"/>
              </a:rPr>
              <a:t>ésta </a:t>
            </a:r>
            <a:r>
              <a:rPr lang="es-AR" sz="2800" dirty="0">
                <a:solidFill>
                  <a:srgbClr val="FFFF00"/>
                </a:solidFill>
                <a:effectLst>
                  <a:outerShdw blurRad="38100" dist="38100" dir="2700000" algn="tl">
                    <a:srgbClr val="000000">
                      <a:alpha val="43137"/>
                    </a:srgbClr>
                  </a:outerShdw>
                </a:effectLst>
                <a:latin typeface="Chopin Script" pitchFamily="2" charset="0"/>
              </a:rPr>
              <a:t>é</a:t>
            </a:r>
            <a:r>
              <a:rPr lang="es-AR" sz="2800" dirty="0" smtClean="0">
                <a:solidFill>
                  <a:srgbClr val="FFFF00"/>
                </a:solidFill>
                <a:effectLst>
                  <a:outerShdw blurRad="38100" dist="38100" dir="2700000" algn="tl">
                    <a:srgbClr val="000000">
                      <a:alpha val="43137"/>
                    </a:srgbClr>
                  </a:outerShdw>
                </a:effectLst>
                <a:latin typeface="Chopin Script" pitchFamily="2" charset="0"/>
              </a:rPr>
              <a:t>poca</a:t>
            </a:r>
            <a:r>
              <a:rPr lang="es-AR" sz="2800" dirty="0">
                <a:solidFill>
                  <a:srgbClr val="FFFF00"/>
                </a:solidFill>
                <a:effectLst>
                  <a:outerShdw blurRad="38100" dist="38100" dir="2700000" algn="tl">
                    <a:srgbClr val="000000">
                      <a:alpha val="43137"/>
                    </a:srgbClr>
                  </a:outerShdw>
                </a:effectLst>
                <a:latin typeface="Chopin Script" pitchFamily="2" charset="0"/>
              </a:rPr>
              <a:t>, un objetivo clave es gastarse el dinero en usted, en sus gustos y caprichos. </a:t>
            </a:r>
            <a:r>
              <a:rPr lang="es-AR" sz="2800" dirty="0" smtClean="0">
                <a:solidFill>
                  <a:srgbClr val="FFFF00"/>
                </a:solidFill>
                <a:effectLst>
                  <a:outerShdw blurRad="38100" dist="38100" dir="2700000" algn="tl">
                    <a:srgbClr val="000000">
                      <a:alpha val="43137"/>
                    </a:srgbClr>
                  </a:outerShdw>
                </a:effectLst>
                <a:latin typeface="Chopin Script" pitchFamily="2" charset="0"/>
              </a:rPr>
              <a:t>Después </a:t>
            </a:r>
            <a:r>
              <a:rPr lang="es-AR" sz="2800" dirty="0">
                <a:solidFill>
                  <a:srgbClr val="FFFF00"/>
                </a:solidFill>
                <a:effectLst>
                  <a:outerShdw blurRad="38100" dist="38100" dir="2700000" algn="tl">
                    <a:srgbClr val="000000">
                      <a:alpha val="43137"/>
                    </a:srgbClr>
                  </a:outerShdw>
                </a:effectLst>
                <a:latin typeface="Chopin Script" pitchFamily="2" charset="0"/>
              </a:rPr>
              <a:t>de muerto el dinero solo genera odios y </a:t>
            </a:r>
            <a:r>
              <a:rPr lang="es-AR" sz="2800" dirty="0" smtClean="0">
                <a:solidFill>
                  <a:srgbClr val="FFFF00"/>
                </a:solidFill>
                <a:effectLst>
                  <a:outerShdw blurRad="38100" dist="38100" dir="2700000" algn="tl">
                    <a:srgbClr val="000000">
                      <a:alpha val="43137"/>
                    </a:srgbClr>
                  </a:outerShdw>
                </a:effectLst>
                <a:latin typeface="Chopin Script" pitchFamily="2" charset="0"/>
              </a:rPr>
              <a:t>rencores</a:t>
            </a:r>
            <a:r>
              <a:rPr lang="es-AR" sz="2800" dirty="0">
                <a:solidFill>
                  <a:srgbClr val="FFFF00"/>
                </a:solidFill>
                <a:effectLst>
                  <a:outerShdw blurRad="38100" dist="38100" dir="2700000" algn="tl">
                    <a:srgbClr val="000000">
                      <a:alpha val="43137"/>
                    </a:srgbClr>
                  </a:outerShdw>
                </a:effectLst>
                <a:latin typeface="Chopin Script" pitchFamily="2" charset="0"/>
              </a:rPr>
              <a:t>.</a:t>
            </a:r>
          </a:p>
        </p:txBody>
      </p:sp>
      <p:pic>
        <p:nvPicPr>
          <p:cNvPr id="13"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4" name="13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7" name="16 Grupo"/>
          <p:cNvGrpSpPr/>
          <p:nvPr/>
        </p:nvGrpSpPr>
        <p:grpSpPr>
          <a:xfrm>
            <a:off x="4594675" y="82800"/>
            <a:ext cx="4428000" cy="4985579"/>
            <a:chOff x="4584504" y="81943"/>
            <a:chExt cx="4428000" cy="4985579"/>
          </a:xfrm>
        </p:grpSpPr>
        <p:pic>
          <p:nvPicPr>
            <p:cNvPr id="18"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9" name="18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18694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7"/>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3"/>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42" presetClass="path" presetSubtype="0" accel="50000" decel="50000" fill="hold" nodeType="withEffect">
                                  <p:stCondLst>
                                    <p:cond delay="0"/>
                                  </p:stCondLst>
                                  <p:childTnLst>
                                    <p:animMotion origin="layout" path="M 1.11111E-6 3.20161E-6 L -0.29618 -0.06268 " pathEditMode="relative" rAng="0" ptsTypes="AA">
                                      <p:cBhvr>
                                        <p:cTn id="23" dur="2000" fill="hold"/>
                                        <p:tgtEl>
                                          <p:spTgt spid="3"/>
                                        </p:tgtEl>
                                        <p:attrNameLst>
                                          <p:attrName>ppt_x</p:attrName>
                                          <p:attrName>ppt_y</p:attrName>
                                        </p:attrNameLst>
                                      </p:cBhvr>
                                      <p:rCtr x="-14809" y="-3149"/>
                                    </p:animMotion>
                                  </p:childTnLst>
                                </p:cTn>
                              </p:par>
                              <p:par>
                                <p:cTn id="24" presetID="21" presetClass="entr" presetSubtype="2" fill="hold" grpId="0" nodeType="withEffect">
                                  <p:stCondLst>
                                    <p:cond delay="1000"/>
                                  </p:stCondLst>
                                  <p:childTnLst>
                                    <p:set>
                                      <p:cBhvr>
                                        <p:cTn id="25" dur="1" fill="hold">
                                          <p:stCondLst>
                                            <p:cond delay="0"/>
                                          </p:stCondLst>
                                        </p:cTn>
                                        <p:tgtEl>
                                          <p:spTgt spid="11"/>
                                        </p:tgtEl>
                                        <p:attrNameLst>
                                          <p:attrName>style.visibility</p:attrName>
                                        </p:attrNameLst>
                                      </p:cBhvr>
                                      <p:to>
                                        <p:strVal val="visible"/>
                                      </p:to>
                                    </p:set>
                                    <p:animEffect transition="in" filter="wheel(2)">
                                      <p:cBhvr>
                                        <p:cTn id="26" dur="20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xit" presetSubtype="2" fill="hold" grpId="1" nodeType="clickEffect">
                                  <p:stCondLst>
                                    <p:cond delay="0"/>
                                  </p:stCondLst>
                                  <p:childTnLst>
                                    <p:animEffect transition="out" filter="wheel(2)">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53" presetClass="exit" presetSubtype="32" fill="hold" grpId="2" nodeType="withEffect">
                                  <p:stCondLst>
                                    <p:cond delay="0"/>
                                  </p:stCondLst>
                                  <p:childTnLst>
                                    <p:anim calcmode="lin" valueType="num">
                                      <p:cBhvr>
                                        <p:cTn id="33" dur="2900"/>
                                        <p:tgtEl>
                                          <p:spTgt spid="11"/>
                                        </p:tgtEl>
                                        <p:attrNameLst>
                                          <p:attrName>ppt_w</p:attrName>
                                        </p:attrNameLst>
                                      </p:cBhvr>
                                      <p:tavLst>
                                        <p:tav tm="0">
                                          <p:val>
                                            <p:strVal val="ppt_w"/>
                                          </p:val>
                                        </p:tav>
                                        <p:tav tm="100000">
                                          <p:val>
                                            <p:fltVal val="0"/>
                                          </p:val>
                                        </p:tav>
                                      </p:tavLst>
                                    </p:anim>
                                    <p:anim calcmode="lin" valueType="num">
                                      <p:cBhvr>
                                        <p:cTn id="34" dur="2900"/>
                                        <p:tgtEl>
                                          <p:spTgt spid="11"/>
                                        </p:tgtEl>
                                        <p:attrNameLst>
                                          <p:attrName>ppt_h</p:attrName>
                                        </p:attrNameLst>
                                      </p:cBhvr>
                                      <p:tavLst>
                                        <p:tav tm="0">
                                          <p:val>
                                            <p:strVal val="ppt_h"/>
                                          </p:val>
                                        </p:tav>
                                        <p:tav tm="100000">
                                          <p:val>
                                            <p:fltVal val="0"/>
                                          </p:val>
                                        </p:tav>
                                      </p:tavLst>
                                    </p:anim>
                                    <p:animEffect transition="out" filter="fade">
                                      <p:cBhvr>
                                        <p:cTn id="35" dur="2900"/>
                                        <p:tgtEl>
                                          <p:spTgt spid="11"/>
                                        </p:tgtEl>
                                      </p:cBhvr>
                                    </p:animEffect>
                                    <p:set>
                                      <p:cBhvr>
                                        <p:cTn id="36" dur="1" fill="hold">
                                          <p:stCondLst>
                                            <p:cond delay="2899"/>
                                          </p:stCondLst>
                                        </p:cTn>
                                        <p:tgtEl>
                                          <p:spTgt spid="11"/>
                                        </p:tgtEl>
                                        <p:attrNameLst>
                                          <p:attrName>style.visibility</p:attrName>
                                        </p:attrNameLst>
                                      </p:cBhvr>
                                      <p:to>
                                        <p:strVal val="hidden"/>
                                      </p:to>
                                    </p:set>
                                  </p:childTnLst>
                                </p:cTn>
                              </p:par>
                              <p:par>
                                <p:cTn id="37" presetID="63" presetClass="path" presetSubtype="0" fill="hold" nodeType="withEffect">
                                  <p:stCondLst>
                                    <p:cond delay="0"/>
                                  </p:stCondLst>
                                  <p:childTnLst>
                                    <p:animMotion origin="layout" path="M -0.48212 -0.00031 L -0.00174 -0.00031 " pathEditMode="relative" rAng="0" ptsTypes="AA">
                                      <p:cBhvr>
                                        <p:cTn id="38" dur="4200" fill="hold"/>
                                        <p:tgtEl>
                                          <p:spTgt spid="13"/>
                                        </p:tgtEl>
                                        <p:attrNameLst>
                                          <p:attrName>ppt_x</p:attrName>
                                          <p:attrName>ppt_y</p:attrName>
                                        </p:attrNameLst>
                                      </p:cBhvr>
                                      <p:rCtr x="24010" y="0"/>
                                    </p:animMotion>
                                  </p:childTnLst>
                                </p:cTn>
                              </p:par>
                              <p:par>
                                <p:cTn id="39" presetID="35" presetClass="path" presetSubtype="0" fill="hold" nodeType="withEffect">
                                  <p:stCondLst>
                                    <p:cond delay="0"/>
                                  </p:stCondLst>
                                  <p:childTnLst>
                                    <p:animMotion origin="layout" path="M 0.47066 2.74522E-6 L -0.00243 -0.00062 " pathEditMode="relative" rAng="0" ptsTypes="AA">
                                      <p:cBhvr>
                                        <p:cTn id="40" dur="4200" fill="hold"/>
                                        <p:tgtEl>
                                          <p:spTgt spid="17"/>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2" name="11 CuadroTexto"/>
          <p:cNvSpPr txBox="1"/>
          <p:nvPr/>
        </p:nvSpPr>
        <p:spPr>
          <a:xfrm>
            <a:off x="1190353" y="1347597"/>
            <a:ext cx="6747529" cy="2246769"/>
          </a:xfrm>
          <a:prstGeom prst="rect">
            <a:avLst/>
          </a:prstGeom>
          <a:solidFill>
            <a:schemeClr val="tx1">
              <a:alpha val="30000"/>
            </a:schemeClr>
          </a:solidFill>
          <a:effectLst>
            <a:softEdge rad="279400"/>
          </a:effectLst>
        </p:spPr>
        <p:txBody>
          <a:bodyPr wrap="square" rtlCol="0">
            <a:spAutoFit/>
          </a:bodyPr>
          <a:lstStyle/>
          <a:p>
            <a:pPr algn="ctr"/>
            <a:r>
              <a:rPr lang="es-AR" sz="2800" dirty="0">
                <a:solidFill>
                  <a:srgbClr val="FFFF00"/>
                </a:solidFill>
                <a:effectLst>
                  <a:outerShdw blurRad="38100" dist="38100" dir="2700000" algn="tl">
                    <a:srgbClr val="000000">
                      <a:alpha val="43137"/>
                    </a:srgbClr>
                  </a:outerShdw>
                </a:effectLst>
                <a:latin typeface="Chopin Script" pitchFamily="2" charset="0"/>
              </a:rPr>
              <a:t>5</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Nada </a:t>
            </a:r>
            <a:r>
              <a:rPr lang="es-AR" sz="2800" dirty="0">
                <a:solidFill>
                  <a:srgbClr val="FFFF00"/>
                </a:solidFill>
                <a:effectLst>
                  <a:outerShdw blurRad="38100" dist="38100" dir="2700000" algn="tl">
                    <a:srgbClr val="000000">
                      <a:alpha val="43137"/>
                    </a:srgbClr>
                  </a:outerShdw>
                </a:effectLst>
                <a:latin typeface="Chopin Script" pitchFamily="2" charset="0"/>
              </a:rPr>
              <a:t>de angustiarse por poca cosa. En la vida todo pasa, sean los buenos momentos que deben ser recordados, sean los malos que deben ser rápidamente olvidados.</a:t>
            </a:r>
          </a:p>
        </p:txBody>
      </p:sp>
      <p:sp>
        <p:nvSpPr>
          <p:cNvPr id="11" name="10 CuadroTexto"/>
          <p:cNvSpPr txBox="1"/>
          <p:nvPr/>
        </p:nvSpPr>
        <p:spPr>
          <a:xfrm>
            <a:off x="1187810" y="1363279"/>
            <a:ext cx="6747529" cy="1384995"/>
          </a:xfrm>
          <a:prstGeom prst="rect">
            <a:avLst/>
          </a:prstGeom>
          <a:solidFill>
            <a:schemeClr val="tx1">
              <a:alpha val="30000"/>
            </a:schemeClr>
          </a:solidFill>
          <a:effectLst>
            <a:softEdge rad="279400"/>
          </a:effectLst>
        </p:spPr>
        <p:txBody>
          <a:bodyPr wrap="square" rtlCol="0">
            <a:spAutoFit/>
          </a:bodyPr>
          <a:lstStyle/>
          <a:p>
            <a:pPr algn="ctr"/>
            <a:r>
              <a:rPr lang="es-AR" sz="2800" dirty="0">
                <a:solidFill>
                  <a:srgbClr val="FFFF00"/>
                </a:solidFill>
                <a:effectLst>
                  <a:outerShdw blurRad="38100" dist="38100" dir="2700000" algn="tl">
                    <a:srgbClr val="000000">
                      <a:alpha val="43137"/>
                    </a:srgbClr>
                  </a:outerShdw>
                </a:effectLst>
                <a:latin typeface="Chopin Script" pitchFamily="2" charset="0"/>
              </a:rPr>
              <a:t>6</a:t>
            </a:r>
            <a:endParaRPr lang="es-AR" sz="2800" dirty="0" smtClean="0">
              <a:solidFill>
                <a:srgbClr val="FFFF00"/>
              </a:solidFill>
              <a:effectLst>
                <a:outerShdw blurRad="38100" dist="38100" dir="2700000" algn="tl">
                  <a:srgbClr val="000000">
                    <a:alpha val="43137"/>
                  </a:srgbClr>
                </a:outerShdw>
              </a:effectLst>
              <a:latin typeface="Chopin Script" pitchFamily="2" charset="0"/>
            </a:endParaRP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Independientemente </a:t>
            </a:r>
            <a:r>
              <a:rPr lang="es-AR" sz="2800" dirty="0">
                <a:solidFill>
                  <a:srgbClr val="FFFF00"/>
                </a:solidFill>
                <a:effectLst>
                  <a:outerShdw blurRad="38100" dist="38100" dir="2700000" algn="tl">
                    <a:srgbClr val="000000">
                      <a:alpha val="43137"/>
                    </a:srgbClr>
                  </a:outerShdw>
                </a:effectLst>
                <a:latin typeface="Chopin Script" pitchFamily="2" charset="0"/>
              </a:rPr>
              <a:t>de la edad, mantenga </a:t>
            </a:r>
            <a:r>
              <a:rPr lang="es-AR" sz="2800" dirty="0" smtClean="0">
                <a:solidFill>
                  <a:srgbClr val="FFFF00"/>
                </a:solidFill>
                <a:effectLst>
                  <a:outerShdw blurRad="38100" dist="38100" dir="2700000" algn="tl">
                    <a:srgbClr val="000000">
                      <a:alpha val="43137"/>
                    </a:srgbClr>
                  </a:outerShdw>
                </a:effectLst>
                <a:latin typeface="Chopin Script" pitchFamily="2" charset="0"/>
              </a:rPr>
              <a:t>siempre</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 </a:t>
            </a:r>
            <a:r>
              <a:rPr lang="es-AR" sz="2800" dirty="0">
                <a:solidFill>
                  <a:srgbClr val="FFFF00"/>
                </a:solidFill>
                <a:effectLst>
                  <a:outerShdw blurRad="38100" dist="38100" dir="2700000" algn="tl">
                    <a:srgbClr val="000000">
                      <a:alpha val="43137"/>
                    </a:srgbClr>
                  </a:outerShdw>
                </a:effectLst>
                <a:latin typeface="Chopin Script" pitchFamily="2" charset="0"/>
              </a:rPr>
              <a:t>vivo el amor</a:t>
            </a:r>
            <a:r>
              <a:rPr lang="es-AR" sz="2800" dirty="0" smtClean="0">
                <a:solidFill>
                  <a:srgbClr val="FFFF00"/>
                </a:solidFill>
                <a:effectLst>
                  <a:outerShdw blurRad="38100" dist="38100" dir="2700000" algn="tl">
                    <a:srgbClr val="000000">
                      <a:alpha val="43137"/>
                    </a:srgbClr>
                  </a:outerShdw>
                </a:effectLst>
                <a:latin typeface="Chopin Script" pitchFamily="2" charset="0"/>
              </a:rPr>
              <a:t>.</a:t>
            </a: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pic>
        <p:nvPicPr>
          <p:cNvPr id="13" name="12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52320" y="1618560"/>
            <a:ext cx="1143000" cy="1095375"/>
          </a:xfrm>
          <a:prstGeom prst="rect">
            <a:avLst/>
          </a:prstGeom>
        </p:spPr>
      </p:pic>
      <p:pic>
        <p:nvPicPr>
          <p:cNvPr id="17"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4" name="13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8" name="17 Grupo"/>
          <p:cNvGrpSpPr/>
          <p:nvPr/>
        </p:nvGrpSpPr>
        <p:grpSpPr>
          <a:xfrm>
            <a:off x="4594675" y="82800"/>
            <a:ext cx="4428000" cy="4985579"/>
            <a:chOff x="4584504" y="81943"/>
            <a:chExt cx="4428000" cy="4985579"/>
          </a:xfrm>
        </p:grpSpPr>
        <p:pic>
          <p:nvPicPr>
            <p:cNvPr id="19"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0" name="19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1"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90596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8"/>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7"/>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21" presetClass="entr" presetSubtype="2" fill="hold" grpId="0"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wheel(2)">
                                      <p:cBhvr>
                                        <p:cTn id="24" dur="2000"/>
                                        <p:tgtEl>
                                          <p:spTgt spid="11"/>
                                        </p:tgtEl>
                                      </p:cBhvr>
                                    </p:animEffect>
                                  </p:childTnLst>
                                </p:cTn>
                              </p:par>
                              <p:par>
                                <p:cTn id="25" presetID="1" presetClass="entr" presetSubtype="0" fill="hold" nodeType="withEffect">
                                  <p:stCondLst>
                                    <p:cond delay="300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1" presetClass="exit" presetSubtype="2" fill="hold" grpId="1" nodeType="clickEffect">
                                  <p:stCondLst>
                                    <p:cond delay="0"/>
                                  </p:stCondLst>
                                  <p:childTnLst>
                                    <p:animEffect transition="out" filter="wheel(2)">
                                      <p:cBhvr>
                                        <p:cTn id="30" dur="2000"/>
                                        <p:tgtEl>
                                          <p:spTgt spid="11"/>
                                        </p:tgtEl>
                                      </p:cBhvr>
                                    </p:animEffect>
                                    <p:set>
                                      <p:cBhvr>
                                        <p:cTn id="31" dur="1" fill="hold">
                                          <p:stCondLst>
                                            <p:cond delay="1999"/>
                                          </p:stCondLst>
                                        </p:cTn>
                                        <p:tgtEl>
                                          <p:spTgt spid="11"/>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13"/>
                                        </p:tgtEl>
                                      </p:cBhvr>
                                    </p:animEffect>
                                    <p:set>
                                      <p:cBhvr>
                                        <p:cTn id="34" dur="1" fill="hold">
                                          <p:stCondLst>
                                            <p:cond delay="1999"/>
                                          </p:stCondLst>
                                        </p:cTn>
                                        <p:tgtEl>
                                          <p:spTgt spid="13"/>
                                        </p:tgtEl>
                                        <p:attrNameLst>
                                          <p:attrName>style.visibility</p:attrName>
                                        </p:attrNameLst>
                                      </p:cBhvr>
                                      <p:to>
                                        <p:strVal val="hidden"/>
                                      </p:to>
                                    </p:set>
                                  </p:childTnLst>
                                </p:cTn>
                              </p:par>
                              <p:par>
                                <p:cTn id="35" presetID="53" presetClass="exit" presetSubtype="32" fill="hold" grpId="2" nodeType="withEffect">
                                  <p:stCondLst>
                                    <p:cond delay="0"/>
                                  </p:stCondLst>
                                  <p:childTnLst>
                                    <p:anim calcmode="lin" valueType="num">
                                      <p:cBhvr>
                                        <p:cTn id="36" dur="2900"/>
                                        <p:tgtEl>
                                          <p:spTgt spid="11"/>
                                        </p:tgtEl>
                                        <p:attrNameLst>
                                          <p:attrName>ppt_w</p:attrName>
                                        </p:attrNameLst>
                                      </p:cBhvr>
                                      <p:tavLst>
                                        <p:tav tm="0">
                                          <p:val>
                                            <p:strVal val="ppt_w"/>
                                          </p:val>
                                        </p:tav>
                                        <p:tav tm="100000">
                                          <p:val>
                                            <p:fltVal val="0"/>
                                          </p:val>
                                        </p:tav>
                                      </p:tavLst>
                                    </p:anim>
                                    <p:anim calcmode="lin" valueType="num">
                                      <p:cBhvr>
                                        <p:cTn id="37" dur="2900"/>
                                        <p:tgtEl>
                                          <p:spTgt spid="11"/>
                                        </p:tgtEl>
                                        <p:attrNameLst>
                                          <p:attrName>ppt_h</p:attrName>
                                        </p:attrNameLst>
                                      </p:cBhvr>
                                      <p:tavLst>
                                        <p:tav tm="0">
                                          <p:val>
                                            <p:strVal val="ppt_h"/>
                                          </p:val>
                                        </p:tav>
                                        <p:tav tm="100000">
                                          <p:val>
                                            <p:fltVal val="0"/>
                                          </p:val>
                                        </p:tav>
                                      </p:tavLst>
                                    </p:anim>
                                    <p:animEffect transition="out" filter="fade">
                                      <p:cBhvr>
                                        <p:cTn id="38" dur="2900"/>
                                        <p:tgtEl>
                                          <p:spTgt spid="11"/>
                                        </p:tgtEl>
                                      </p:cBhvr>
                                    </p:animEffect>
                                    <p:set>
                                      <p:cBhvr>
                                        <p:cTn id="39" dur="1" fill="hold">
                                          <p:stCondLst>
                                            <p:cond delay="2899"/>
                                          </p:stCondLst>
                                        </p:cTn>
                                        <p:tgtEl>
                                          <p:spTgt spid="11"/>
                                        </p:tgtEl>
                                        <p:attrNameLst>
                                          <p:attrName>style.visibility</p:attrName>
                                        </p:attrNameLst>
                                      </p:cBhvr>
                                      <p:to>
                                        <p:strVal val="hidden"/>
                                      </p:to>
                                    </p:set>
                                  </p:childTnLst>
                                </p:cTn>
                              </p:par>
                              <p:par>
                                <p:cTn id="40" presetID="63" presetClass="path" presetSubtype="0" fill="hold" nodeType="withEffect">
                                  <p:stCondLst>
                                    <p:cond delay="0"/>
                                  </p:stCondLst>
                                  <p:childTnLst>
                                    <p:animMotion origin="layout" path="M -0.48212 -0.00031 L -0.00174 -0.00031 " pathEditMode="relative" rAng="0" ptsTypes="AA">
                                      <p:cBhvr>
                                        <p:cTn id="41" dur="4200" fill="hold"/>
                                        <p:tgtEl>
                                          <p:spTgt spid="17"/>
                                        </p:tgtEl>
                                        <p:attrNameLst>
                                          <p:attrName>ppt_x</p:attrName>
                                          <p:attrName>ppt_y</p:attrName>
                                        </p:attrNameLst>
                                      </p:cBhvr>
                                      <p:rCtr x="24010" y="0"/>
                                    </p:animMotion>
                                  </p:childTnLst>
                                </p:cTn>
                              </p:par>
                              <p:par>
                                <p:cTn id="42" presetID="35" presetClass="path" presetSubtype="0" fill="hold" nodeType="withEffect">
                                  <p:stCondLst>
                                    <p:cond delay="0"/>
                                  </p:stCondLst>
                                  <p:childTnLst>
                                    <p:animMotion origin="layout" path="M 0.47066 2.74522E-6 L -0.00243 -0.00062 " pathEditMode="relative" rAng="0" ptsTypes="AA">
                                      <p:cBhvr>
                                        <p:cTn id="43" dur="4200" fill="hold"/>
                                        <p:tgtEl>
                                          <p:spTgt spid="18"/>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422"/>
          </a:xfrm>
          <a:prstGeom prst="rect">
            <a:avLst/>
          </a:prstGeom>
        </p:spPr>
      </p:pic>
      <p:sp>
        <p:nvSpPr>
          <p:cNvPr id="12" name="11 CuadroTexto"/>
          <p:cNvSpPr txBox="1"/>
          <p:nvPr/>
        </p:nvSpPr>
        <p:spPr>
          <a:xfrm>
            <a:off x="1198235" y="1040499"/>
            <a:ext cx="6747529"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7 </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Esté </a:t>
            </a:r>
            <a:r>
              <a:rPr lang="es-AR" sz="2800" dirty="0">
                <a:solidFill>
                  <a:srgbClr val="FFFF00"/>
                </a:solidFill>
                <a:effectLst>
                  <a:outerShdw blurRad="38100" dist="38100" dir="2700000" algn="tl">
                    <a:srgbClr val="000000">
                      <a:alpha val="43137"/>
                    </a:srgbClr>
                  </a:outerShdw>
                </a:effectLst>
                <a:latin typeface="Chopin Script" pitchFamily="2" charset="0"/>
              </a:rPr>
              <a:t>en todo momento limpio, tome un baño diario; sea vanidoso, frecuente al peluquero, arréglese las uñas, vaya al dermatólogo, al dentista, y use perfumes y cremas con moderación. Ya que ahora usted no es guapísimo, esté por lo menos bien cuidado.</a:t>
            </a:r>
          </a:p>
        </p:txBody>
      </p:sp>
      <p:sp>
        <p:nvSpPr>
          <p:cNvPr id="11" name="10 CuadroTexto"/>
          <p:cNvSpPr txBox="1"/>
          <p:nvPr/>
        </p:nvSpPr>
        <p:spPr>
          <a:xfrm>
            <a:off x="1193699" y="1038106"/>
            <a:ext cx="6747529" cy="1815882"/>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8 </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Nada </a:t>
            </a:r>
            <a:r>
              <a:rPr lang="es-AR" sz="2800" dirty="0">
                <a:solidFill>
                  <a:srgbClr val="FFFF00"/>
                </a:solidFill>
                <a:effectLst>
                  <a:outerShdw blurRad="38100" dist="38100" dir="2700000" algn="tl">
                    <a:srgbClr val="000000">
                      <a:alpha val="43137"/>
                    </a:srgbClr>
                  </a:outerShdw>
                </a:effectLst>
                <a:latin typeface="Chopin Script" pitchFamily="2" charset="0"/>
              </a:rPr>
              <a:t>de ser muy moderno, intente ser clásico. Es triste ver gente mayor con peinados y atuendos hechos para jovencitos.</a:t>
            </a:r>
          </a:p>
        </p:txBody>
      </p:sp>
      <p:pic>
        <p:nvPicPr>
          <p:cNvPr id="2" name="1 Imagen"/>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084168" y="159878"/>
            <a:ext cx="864096" cy="691277"/>
          </a:xfrm>
          <a:prstGeom prst="rect">
            <a:avLst/>
          </a:prstGeom>
        </p:spPr>
      </p:pic>
      <p:pic>
        <p:nvPicPr>
          <p:cNvPr id="10"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7" name="16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3" name="12 Grupo"/>
          <p:cNvGrpSpPr/>
          <p:nvPr/>
        </p:nvGrpSpPr>
        <p:grpSpPr>
          <a:xfrm>
            <a:off x="4594675" y="82800"/>
            <a:ext cx="4428000" cy="4985579"/>
            <a:chOff x="4584504" y="81943"/>
            <a:chExt cx="4428000" cy="4985579"/>
          </a:xfrm>
        </p:grpSpPr>
        <p:pic>
          <p:nvPicPr>
            <p:cNvPr id="14"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5" name="14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16"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658981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3"/>
                                        </p:tgtEl>
                                        <p:attrNameLst>
                                          <p:attrName>ppt_x</p:attrName>
                                          <p:attrName>ppt_y</p:attrName>
                                        </p:attrNameLst>
                                      </p:cBhvr>
                                      <p:rCtr x="24010" y="0"/>
                                    </p:animMotion>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35" presetClass="path" presetSubtype="0" fill="hold" nodeType="withEffect">
                                  <p:stCondLst>
                                    <p:cond delay="0"/>
                                  </p:stCondLst>
                                  <p:childTnLst>
                                    <p:animMotion origin="layout" path="M 5.55556E-7 1.84316E-6 L -0.47882 0.00154 " pathEditMode="relative" rAng="0" ptsTypes="AA">
                                      <p:cBhvr>
                                        <p:cTn id="10" dur="4200" fill="hold"/>
                                        <p:tgtEl>
                                          <p:spTgt spid="10"/>
                                        </p:tgtEl>
                                        <p:attrNameLst>
                                          <p:attrName>ppt_x</p:attrName>
                                          <p:attrName>ppt_y</p:attrName>
                                        </p:attrNameLst>
                                      </p:cBhvr>
                                      <p:rCtr x="-23941" y="62"/>
                                    </p:animMotion>
                                  </p:childTnLst>
                                </p:cTn>
                              </p:par>
                              <p:par>
                                <p:cTn id="11" presetID="21" presetClass="entr" presetSubtype="2" fill="hold" grpId="0" nodeType="withEffect">
                                  <p:stCondLst>
                                    <p:cond delay="2200"/>
                                  </p:stCondLst>
                                  <p:childTnLst>
                                    <p:set>
                                      <p:cBhvr>
                                        <p:cTn id="12" dur="1" fill="hold">
                                          <p:stCondLst>
                                            <p:cond delay="0"/>
                                          </p:stCondLst>
                                        </p:cTn>
                                        <p:tgtEl>
                                          <p:spTgt spid="12"/>
                                        </p:tgtEl>
                                        <p:attrNameLst>
                                          <p:attrName>style.visibility</p:attrName>
                                        </p:attrNameLst>
                                      </p:cBhvr>
                                      <p:to>
                                        <p:strVal val="visible"/>
                                      </p:to>
                                    </p:set>
                                    <p:animEffect transition="in" filter="wheel(2)">
                                      <p:cBhvr>
                                        <p:cTn id="13" dur="2000"/>
                                        <p:tgtEl>
                                          <p:spTgt spid="12"/>
                                        </p:tgtEl>
                                      </p:cBhvr>
                                    </p:animEffect>
                                  </p:childTnLst>
                                </p:cTn>
                              </p:par>
                              <p:par>
                                <p:cTn id="14" presetID="53" presetClass="entr" presetSubtype="16" fill="hold" grpId="2" nodeType="withEffect">
                                  <p:stCondLst>
                                    <p:cond delay="22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800" fill="hold"/>
                                        <p:tgtEl>
                                          <p:spTgt spid="12"/>
                                        </p:tgtEl>
                                        <p:attrNameLst>
                                          <p:attrName>ppt_w</p:attrName>
                                        </p:attrNameLst>
                                      </p:cBhvr>
                                      <p:tavLst>
                                        <p:tav tm="0">
                                          <p:val>
                                            <p:fltVal val="0"/>
                                          </p:val>
                                        </p:tav>
                                        <p:tav tm="100000">
                                          <p:val>
                                            <p:strVal val="#ppt_w"/>
                                          </p:val>
                                        </p:tav>
                                      </p:tavLst>
                                    </p:anim>
                                    <p:anim calcmode="lin" valueType="num">
                                      <p:cBhvr>
                                        <p:cTn id="17" dur="2800" fill="hold"/>
                                        <p:tgtEl>
                                          <p:spTgt spid="12"/>
                                        </p:tgtEl>
                                        <p:attrNameLst>
                                          <p:attrName>ppt_h</p:attrName>
                                        </p:attrNameLst>
                                      </p:cBhvr>
                                      <p:tavLst>
                                        <p:tav tm="0">
                                          <p:val>
                                            <p:fltVal val="0"/>
                                          </p:val>
                                        </p:tav>
                                        <p:tav tm="100000">
                                          <p:val>
                                            <p:strVal val="#ppt_h"/>
                                          </p:val>
                                        </p:tav>
                                      </p:tavLst>
                                    </p:anim>
                                    <p:animEffect transition="in" filter="fade">
                                      <p:cBhvr>
                                        <p:cTn id="18" dur="28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xit" presetSubtype="2" fill="hold" grpId="1" nodeType="clickEffect">
                                  <p:stCondLst>
                                    <p:cond delay="0"/>
                                  </p:stCondLst>
                                  <p:childTnLst>
                                    <p:animEffect transition="out" filter="wheel(2)">
                                      <p:cBhvr>
                                        <p:cTn id="22" dur="2000"/>
                                        <p:tgtEl>
                                          <p:spTgt spid="12"/>
                                        </p:tgtEl>
                                      </p:cBhvr>
                                    </p:animEffect>
                                    <p:set>
                                      <p:cBhvr>
                                        <p:cTn id="23" dur="1" fill="hold">
                                          <p:stCondLst>
                                            <p:cond delay="1999"/>
                                          </p:stCondLst>
                                        </p:cTn>
                                        <p:tgtEl>
                                          <p:spTgt spid="12"/>
                                        </p:tgtEl>
                                        <p:attrNameLst>
                                          <p:attrName>style.visibility</p:attrName>
                                        </p:attrNameLst>
                                      </p:cBhvr>
                                      <p:to>
                                        <p:strVal val="hidden"/>
                                      </p:to>
                                    </p:set>
                                  </p:childTnLst>
                                </p:cTn>
                              </p:par>
                              <p:par>
                                <p:cTn id="24" presetID="59" presetClass="path" presetSubtype="0" fill="hold" nodeType="withEffect">
                                  <p:stCondLst>
                                    <p:cond delay="0"/>
                                  </p:stCondLst>
                                  <p:childTnLst>
                                    <p:animMotion origin="layout" path="M -0.41614 -0.04075 C -0.41389 -0.07533 -0.37326 -0.06298 -0.31649 -0.05187 C -0.25833 -0.04045 -0.2309 -0.02655 -0.20868 -0.00031 C -0.18281 0.0426 -0.16024 0.05218 -0.10225 0.0636 C -0.04531 0.0744 -0.00364 0.07502 -0.00139 0.04044 " pathEditMode="relative" rAng="0" ptsTypes="fffff">
                                      <p:cBhvr>
                                        <p:cTn id="25" dur="3000" spd="-100000" fill="hold"/>
                                        <p:tgtEl>
                                          <p:spTgt spid="2"/>
                                        </p:tgtEl>
                                        <p:attrNameLst>
                                          <p:attrName>ppt_x</p:attrName>
                                          <p:attrName>ppt_y</p:attrName>
                                        </p:attrNameLst>
                                      </p:cBhvr>
                                      <p:rCtr x="20729" y="4044"/>
                                    </p:animMotion>
                                  </p:childTnLst>
                                </p:cTn>
                              </p:par>
                              <p:par>
                                <p:cTn id="26" presetID="21" presetClass="entr" presetSubtype="2" fill="hold" grpId="0" nodeType="withEffect">
                                  <p:stCondLst>
                                    <p:cond delay="1000"/>
                                  </p:stCondLst>
                                  <p:childTnLst>
                                    <p:set>
                                      <p:cBhvr>
                                        <p:cTn id="27" dur="1" fill="hold">
                                          <p:stCondLst>
                                            <p:cond delay="0"/>
                                          </p:stCondLst>
                                        </p:cTn>
                                        <p:tgtEl>
                                          <p:spTgt spid="11"/>
                                        </p:tgtEl>
                                        <p:attrNameLst>
                                          <p:attrName>style.visibility</p:attrName>
                                        </p:attrNameLst>
                                      </p:cBhvr>
                                      <p:to>
                                        <p:strVal val="visible"/>
                                      </p:to>
                                    </p:set>
                                    <p:animEffect transition="in" filter="wheel(2)">
                                      <p:cBhvr>
                                        <p:cTn id="28" dur="20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xit" presetSubtype="2" fill="hold" grpId="1" nodeType="clickEffect">
                                  <p:stCondLst>
                                    <p:cond delay="0"/>
                                  </p:stCondLst>
                                  <p:childTnLst>
                                    <p:animEffect transition="out" filter="wheel(2)">
                                      <p:cBhvr>
                                        <p:cTn id="32" dur="2000"/>
                                        <p:tgtEl>
                                          <p:spTgt spid="11"/>
                                        </p:tgtEl>
                                      </p:cBhvr>
                                    </p:animEffect>
                                    <p:set>
                                      <p:cBhvr>
                                        <p:cTn id="33" dur="1" fill="hold">
                                          <p:stCondLst>
                                            <p:cond delay="1999"/>
                                          </p:stCondLst>
                                        </p:cTn>
                                        <p:tgtEl>
                                          <p:spTgt spid="11"/>
                                        </p:tgtEl>
                                        <p:attrNameLst>
                                          <p:attrName>style.visibility</p:attrName>
                                        </p:attrNameLst>
                                      </p:cBhvr>
                                      <p:to>
                                        <p:strVal val="hidden"/>
                                      </p:to>
                                    </p:set>
                                  </p:childTnLst>
                                </p:cTn>
                              </p:par>
                              <p:par>
                                <p:cTn id="34" presetID="53" presetClass="exit" presetSubtype="32" fill="hold" grpId="2" nodeType="withEffect">
                                  <p:stCondLst>
                                    <p:cond delay="0"/>
                                  </p:stCondLst>
                                  <p:childTnLst>
                                    <p:anim calcmode="lin" valueType="num">
                                      <p:cBhvr>
                                        <p:cTn id="35" dur="2900"/>
                                        <p:tgtEl>
                                          <p:spTgt spid="11"/>
                                        </p:tgtEl>
                                        <p:attrNameLst>
                                          <p:attrName>ppt_w</p:attrName>
                                        </p:attrNameLst>
                                      </p:cBhvr>
                                      <p:tavLst>
                                        <p:tav tm="0">
                                          <p:val>
                                            <p:strVal val="ppt_w"/>
                                          </p:val>
                                        </p:tav>
                                        <p:tav tm="100000">
                                          <p:val>
                                            <p:fltVal val="0"/>
                                          </p:val>
                                        </p:tav>
                                      </p:tavLst>
                                    </p:anim>
                                    <p:anim calcmode="lin" valueType="num">
                                      <p:cBhvr>
                                        <p:cTn id="36" dur="2900"/>
                                        <p:tgtEl>
                                          <p:spTgt spid="11"/>
                                        </p:tgtEl>
                                        <p:attrNameLst>
                                          <p:attrName>ppt_h</p:attrName>
                                        </p:attrNameLst>
                                      </p:cBhvr>
                                      <p:tavLst>
                                        <p:tav tm="0">
                                          <p:val>
                                            <p:strVal val="ppt_h"/>
                                          </p:val>
                                        </p:tav>
                                        <p:tav tm="100000">
                                          <p:val>
                                            <p:fltVal val="0"/>
                                          </p:val>
                                        </p:tav>
                                      </p:tavLst>
                                    </p:anim>
                                    <p:animEffect transition="out" filter="fade">
                                      <p:cBhvr>
                                        <p:cTn id="37" dur="2900"/>
                                        <p:tgtEl>
                                          <p:spTgt spid="11"/>
                                        </p:tgtEl>
                                      </p:cBhvr>
                                    </p:animEffect>
                                    <p:set>
                                      <p:cBhvr>
                                        <p:cTn id="38" dur="1" fill="hold">
                                          <p:stCondLst>
                                            <p:cond delay="2899"/>
                                          </p:stCondLst>
                                        </p:cTn>
                                        <p:tgtEl>
                                          <p:spTgt spid="11"/>
                                        </p:tgtEl>
                                        <p:attrNameLst>
                                          <p:attrName>style.visibility</p:attrName>
                                        </p:attrNameLst>
                                      </p:cBhvr>
                                      <p:to>
                                        <p:strVal val="hidden"/>
                                      </p:to>
                                    </p:set>
                                  </p:childTnLst>
                                </p:cTn>
                              </p:par>
                              <p:par>
                                <p:cTn id="39" presetID="63" presetClass="path" presetSubtype="0" fill="hold" nodeType="withEffect">
                                  <p:stCondLst>
                                    <p:cond delay="0"/>
                                  </p:stCondLst>
                                  <p:childTnLst>
                                    <p:animMotion origin="layout" path="M -0.48212 -0.00031 L -0.00174 -0.00031 " pathEditMode="relative" rAng="0" ptsTypes="AA">
                                      <p:cBhvr>
                                        <p:cTn id="40" dur="4200" fill="hold"/>
                                        <p:tgtEl>
                                          <p:spTgt spid="10"/>
                                        </p:tgtEl>
                                        <p:attrNameLst>
                                          <p:attrName>ppt_x</p:attrName>
                                          <p:attrName>ppt_y</p:attrName>
                                        </p:attrNameLst>
                                      </p:cBhvr>
                                      <p:rCtr x="24010" y="0"/>
                                    </p:animMotion>
                                  </p:childTnLst>
                                </p:cTn>
                              </p:par>
                              <p:par>
                                <p:cTn id="41" presetID="35" presetClass="path" presetSubtype="0" fill="hold" nodeType="withEffect">
                                  <p:stCondLst>
                                    <p:cond delay="0"/>
                                  </p:stCondLst>
                                  <p:childTnLst>
                                    <p:animMotion origin="layout" path="M 0.47066 2.74522E-6 L -0.00243 -0.00062 " pathEditMode="relative" rAng="0" ptsTypes="AA">
                                      <p:cBhvr>
                                        <p:cTn id="42" dur="4200" fill="hold"/>
                                        <p:tgtEl>
                                          <p:spTgt spid="13"/>
                                        </p:tgtEl>
                                        <p:attrNameLst>
                                          <p:attrName>ppt_x</p:attrName>
                                          <p:attrName>ppt_y</p:attrName>
                                        </p:attrNameLst>
                                      </p:cBhvr>
                                      <p:rCtr x="-23663" y="-31"/>
                                    </p:animMotion>
                                  </p:childTnLst>
                                </p:cTn>
                              </p:par>
                              <p:par>
                                <p:cTn id="43" presetID="53" presetClass="exit" presetSubtype="32" fill="hold" nodeType="withEffect">
                                  <p:stCondLst>
                                    <p:cond delay="0"/>
                                  </p:stCondLst>
                                  <p:childTnLst>
                                    <p:anim calcmode="lin" valueType="num">
                                      <p:cBhvr>
                                        <p:cTn id="44" dur="2900"/>
                                        <p:tgtEl>
                                          <p:spTgt spid="2"/>
                                        </p:tgtEl>
                                        <p:attrNameLst>
                                          <p:attrName>ppt_w</p:attrName>
                                        </p:attrNameLst>
                                      </p:cBhvr>
                                      <p:tavLst>
                                        <p:tav tm="0">
                                          <p:val>
                                            <p:strVal val="ppt_w"/>
                                          </p:val>
                                        </p:tav>
                                        <p:tav tm="100000">
                                          <p:val>
                                            <p:fltVal val="0"/>
                                          </p:val>
                                        </p:tav>
                                      </p:tavLst>
                                    </p:anim>
                                    <p:anim calcmode="lin" valueType="num">
                                      <p:cBhvr>
                                        <p:cTn id="45" dur="2900"/>
                                        <p:tgtEl>
                                          <p:spTgt spid="2"/>
                                        </p:tgtEl>
                                        <p:attrNameLst>
                                          <p:attrName>ppt_h</p:attrName>
                                        </p:attrNameLst>
                                      </p:cBhvr>
                                      <p:tavLst>
                                        <p:tav tm="0">
                                          <p:val>
                                            <p:strVal val="ppt_h"/>
                                          </p:val>
                                        </p:tav>
                                        <p:tav tm="100000">
                                          <p:val>
                                            <p:fltVal val="0"/>
                                          </p:val>
                                        </p:tav>
                                      </p:tavLst>
                                    </p:anim>
                                    <p:animEffect transition="out" filter="fade">
                                      <p:cBhvr>
                                        <p:cTn id="46" dur="2900"/>
                                        <p:tgtEl>
                                          <p:spTgt spid="2"/>
                                        </p:tgtEl>
                                      </p:cBhvr>
                                    </p:animEffect>
                                    <p:set>
                                      <p:cBhvr>
                                        <p:cTn id="47" dur="1" fill="hold">
                                          <p:stCondLst>
                                            <p:cond delay="28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3999" cy="5145422"/>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600" y="982166"/>
            <a:ext cx="607594" cy="668353"/>
          </a:xfrm>
          <a:prstGeom prst="rect">
            <a:avLst/>
          </a:prstGeom>
        </p:spPr>
      </p:pic>
      <p:sp>
        <p:nvSpPr>
          <p:cNvPr id="12" name="11 CuadroTexto"/>
          <p:cNvSpPr txBox="1"/>
          <p:nvPr/>
        </p:nvSpPr>
        <p:spPr>
          <a:xfrm>
            <a:off x="1236640" y="1367895"/>
            <a:ext cx="6747529" cy="2246769"/>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9</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Lea </a:t>
            </a:r>
            <a:r>
              <a:rPr lang="es-AR" sz="2800" dirty="0">
                <a:solidFill>
                  <a:srgbClr val="FFFF00"/>
                </a:solidFill>
                <a:effectLst>
                  <a:outerShdw blurRad="38100" dist="38100" dir="2700000" algn="tl">
                    <a:srgbClr val="000000">
                      <a:alpha val="43137"/>
                    </a:srgbClr>
                  </a:outerShdw>
                </a:effectLst>
                <a:latin typeface="Chopin Script" pitchFamily="2" charset="0"/>
              </a:rPr>
              <a:t>libros y periódicos, oiga radio, vea buenos programas en la </a:t>
            </a:r>
            <a:r>
              <a:rPr lang="es-AR" sz="2800" dirty="0" smtClean="0">
                <a:solidFill>
                  <a:srgbClr val="FFFF00"/>
                </a:solidFill>
                <a:effectLst>
                  <a:outerShdw blurRad="38100" dist="38100" dir="2700000" algn="tl">
                    <a:srgbClr val="000000">
                      <a:alpha val="43137"/>
                    </a:srgbClr>
                  </a:outerShdw>
                </a:effectLst>
                <a:latin typeface="Chopin Script" pitchFamily="2" charset="0"/>
              </a:rPr>
              <a:t>televisión, </a:t>
            </a:r>
            <a:r>
              <a:rPr lang="es-AR" sz="2800" dirty="0">
                <a:solidFill>
                  <a:srgbClr val="FFFF00"/>
                </a:solidFill>
                <a:effectLst>
                  <a:outerShdw blurRad="38100" dist="38100" dir="2700000" algn="tl">
                    <a:srgbClr val="000000">
                      <a:alpha val="43137"/>
                    </a:srgbClr>
                  </a:outerShdw>
                </a:effectLst>
                <a:latin typeface="Chopin Script" pitchFamily="2" charset="0"/>
              </a:rPr>
              <a:t>ingrese a internet, envíe y responda e-mails, llame a los amigos. Manténgase siempre actualizado.</a:t>
            </a:r>
          </a:p>
        </p:txBody>
      </p:sp>
      <p:sp>
        <p:nvSpPr>
          <p:cNvPr id="11" name="10 CuadroTexto"/>
          <p:cNvSpPr txBox="1"/>
          <p:nvPr/>
        </p:nvSpPr>
        <p:spPr>
          <a:xfrm>
            <a:off x="1198234" y="1351404"/>
            <a:ext cx="6747529" cy="1384995"/>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10 </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Respete </a:t>
            </a:r>
            <a:r>
              <a:rPr lang="es-AR" sz="2800" dirty="0">
                <a:solidFill>
                  <a:srgbClr val="FFFF00"/>
                </a:solidFill>
                <a:effectLst>
                  <a:outerShdw blurRad="38100" dist="38100" dir="2700000" algn="tl">
                    <a:srgbClr val="000000">
                      <a:alpha val="43137"/>
                    </a:srgbClr>
                  </a:outerShdw>
                </a:effectLst>
                <a:latin typeface="Chopin Script" pitchFamily="2" charset="0"/>
              </a:rPr>
              <a:t>la opinión de los jóvenes a pesar que a veces </a:t>
            </a:r>
            <a:r>
              <a:rPr lang="es-AR" sz="2800" dirty="0" smtClean="0">
                <a:solidFill>
                  <a:srgbClr val="FFFF00"/>
                </a:solidFill>
                <a:effectLst>
                  <a:outerShdw blurRad="38100" dist="38100" dir="2700000" algn="tl">
                    <a:srgbClr val="000000">
                      <a:alpha val="43137"/>
                    </a:srgbClr>
                  </a:outerShdw>
                </a:effectLst>
                <a:latin typeface="Chopin Script" pitchFamily="2" charset="0"/>
              </a:rPr>
              <a:t>puedan </a:t>
            </a:r>
            <a:r>
              <a:rPr lang="es-AR" sz="2800" dirty="0">
                <a:solidFill>
                  <a:srgbClr val="FFFF00"/>
                </a:solidFill>
                <a:effectLst>
                  <a:outerShdw blurRad="38100" dist="38100" dir="2700000" algn="tl">
                    <a:srgbClr val="000000">
                      <a:alpha val="43137"/>
                    </a:srgbClr>
                  </a:outerShdw>
                </a:effectLst>
                <a:latin typeface="Chopin Script" pitchFamily="2" charset="0"/>
              </a:rPr>
              <a:t>estar equivocados.</a:t>
            </a:r>
          </a:p>
        </p:txBody>
      </p:sp>
      <p:pic>
        <p:nvPicPr>
          <p:cNvPr id="13"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0" name="9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7" name="16 Grupo"/>
          <p:cNvGrpSpPr/>
          <p:nvPr/>
        </p:nvGrpSpPr>
        <p:grpSpPr>
          <a:xfrm>
            <a:off x="4594675" y="82800"/>
            <a:ext cx="4428000" cy="4985579"/>
            <a:chOff x="4584504" y="81943"/>
            <a:chExt cx="4428000" cy="4985579"/>
          </a:xfrm>
        </p:grpSpPr>
        <p:pic>
          <p:nvPicPr>
            <p:cNvPr id="18"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9" name="18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82300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7"/>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3"/>
                                        </p:tgtEl>
                                        <p:attrNameLst>
                                          <p:attrName>ppt_x</p:attrName>
                                          <p:attrName>ppt_y</p:attrName>
                                        </p:attrNameLst>
                                      </p:cBhvr>
                                      <p:rCtr x="-23941" y="62"/>
                                    </p:animMotion>
                                  </p:childTnLst>
                                </p:cTn>
                              </p:par>
                              <p:par>
                                <p:cTn id="9" presetID="61" presetClass="path" presetSubtype="0" decel="25000" fill="hold" nodeType="withEffect">
                                  <p:stCondLst>
                                    <p:cond delay="0"/>
                                  </p:stCondLst>
                                  <p:childTnLst>
                                    <p:animMotion origin="layout" path="M 0.01406 -0.00278 C 0.00295 0.00741 -0.00972 0.0176 -0.01476 0.02841 C -0.02014 0.04076 -0.02222 0.05403 -0.02465 0.06762 C -0.02656 0.08089 -0.02292 0.09139 -0.01945 0.10281 C -0.0158 0.11331 -0.01094 0.12442 1.66667E-6 0.13245 C 0.00903 0.14079 0.02465 0.14573 0.04028 0.14912 C 0.05521 0.15252 0.07274 0.15345 0.0901 0.15221 C 0.10746 0.15098 0.12482 0.14789 0.1408 0.14295 C 0.15798 0.1377 0.17361 0.12967 0.18611 0.11979 C 0.19878 0.11022 0.20989 0.09911 0.21476 0.08707 C 0.2217 0.07595 0.22378 0.06113 0.22309 0.05064 C 0.22378 0.03921 0.2217 0.02655 0.21371 0.01698 C 0.20607 0.00834 0.19253 0.00278 0.175 0.00186 C 0.15729 0.00216 0.14028 0.00927 0.12899 0.01822 C 0.11944 0.02717 0.11267 0.03921 0.11198 0.05249 C 0.11285 0.06576 0.11493 0.07719 0.12292 0.08583 C 0.13038 0.09448 0.12934 0.09695 0.15885 0.10436 C 0.18576 0.11362 0.2118 0.10467 0.22743 0.10281 C 0.2434 0.09973 0.25625 0.09355 0.2717 0.08676 C 0.28871 0.07811 0.30295 0.067 0.3125 0.05712 C 0.32205 0.04724 0.32587 0.03674 0.3309 0.01945 C 0.3342 0.00278 0.33385 -0.00525 0.33316 -0.01667 C 0.33246 -0.02871 0.33177 -0.04075 0.33107 -0.05279 " pathEditMode="relative" rAng="-348823" ptsTypes="fffffffffffffffffffffff">
                                      <p:cBhvr>
                                        <p:cTn id="10" dur="2000" fill="hold"/>
                                        <p:tgtEl>
                                          <p:spTgt spid="3"/>
                                        </p:tgtEl>
                                        <p:attrNameLst>
                                          <p:attrName>ppt_x</p:attrName>
                                          <p:attrName>ppt_y</p:attrName>
                                        </p:attrNameLst>
                                      </p:cBhvr>
                                      <p:rCtr x="14063" y="5959"/>
                                    </p:animMotion>
                                  </p:childTnLst>
                                </p:cTn>
                              </p:par>
                              <p:par>
                                <p:cTn id="11" presetID="21" presetClass="entr" presetSubtype="2" fill="hold" grpId="0" nodeType="withEffect">
                                  <p:stCondLst>
                                    <p:cond delay="2200"/>
                                  </p:stCondLst>
                                  <p:childTnLst>
                                    <p:set>
                                      <p:cBhvr>
                                        <p:cTn id="12" dur="1" fill="hold">
                                          <p:stCondLst>
                                            <p:cond delay="0"/>
                                          </p:stCondLst>
                                        </p:cTn>
                                        <p:tgtEl>
                                          <p:spTgt spid="12"/>
                                        </p:tgtEl>
                                        <p:attrNameLst>
                                          <p:attrName>style.visibility</p:attrName>
                                        </p:attrNameLst>
                                      </p:cBhvr>
                                      <p:to>
                                        <p:strVal val="visible"/>
                                      </p:to>
                                    </p:set>
                                    <p:animEffect transition="in" filter="wheel(2)">
                                      <p:cBhvr>
                                        <p:cTn id="13" dur="2000"/>
                                        <p:tgtEl>
                                          <p:spTgt spid="12"/>
                                        </p:tgtEl>
                                      </p:cBhvr>
                                    </p:animEffect>
                                  </p:childTnLst>
                                </p:cTn>
                              </p:par>
                              <p:par>
                                <p:cTn id="14" presetID="53" presetClass="entr" presetSubtype="16" fill="hold" grpId="2" nodeType="withEffect">
                                  <p:stCondLst>
                                    <p:cond delay="22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800" fill="hold"/>
                                        <p:tgtEl>
                                          <p:spTgt spid="12"/>
                                        </p:tgtEl>
                                        <p:attrNameLst>
                                          <p:attrName>ppt_w</p:attrName>
                                        </p:attrNameLst>
                                      </p:cBhvr>
                                      <p:tavLst>
                                        <p:tav tm="0">
                                          <p:val>
                                            <p:fltVal val="0"/>
                                          </p:val>
                                        </p:tav>
                                        <p:tav tm="100000">
                                          <p:val>
                                            <p:strVal val="#ppt_w"/>
                                          </p:val>
                                        </p:tav>
                                      </p:tavLst>
                                    </p:anim>
                                    <p:anim calcmode="lin" valueType="num">
                                      <p:cBhvr>
                                        <p:cTn id="17" dur="2800" fill="hold"/>
                                        <p:tgtEl>
                                          <p:spTgt spid="12"/>
                                        </p:tgtEl>
                                        <p:attrNameLst>
                                          <p:attrName>ppt_h</p:attrName>
                                        </p:attrNameLst>
                                      </p:cBhvr>
                                      <p:tavLst>
                                        <p:tav tm="0">
                                          <p:val>
                                            <p:fltVal val="0"/>
                                          </p:val>
                                        </p:tav>
                                        <p:tav tm="100000">
                                          <p:val>
                                            <p:strVal val="#ppt_h"/>
                                          </p:val>
                                        </p:tav>
                                      </p:tavLst>
                                    </p:anim>
                                    <p:animEffect transition="in" filter="fade">
                                      <p:cBhvr>
                                        <p:cTn id="18" dur="28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xit" presetSubtype="2" fill="hold" grpId="1" nodeType="clickEffect">
                                  <p:stCondLst>
                                    <p:cond delay="0"/>
                                  </p:stCondLst>
                                  <p:childTnLst>
                                    <p:animEffect transition="out" filter="wheel(2)">
                                      <p:cBhvr>
                                        <p:cTn id="22" dur="2000"/>
                                        <p:tgtEl>
                                          <p:spTgt spid="12"/>
                                        </p:tgtEl>
                                      </p:cBhvr>
                                    </p:animEffect>
                                    <p:set>
                                      <p:cBhvr>
                                        <p:cTn id="23" dur="1" fill="hold">
                                          <p:stCondLst>
                                            <p:cond delay="1999"/>
                                          </p:stCondLst>
                                        </p:cTn>
                                        <p:tgtEl>
                                          <p:spTgt spid="12"/>
                                        </p:tgtEl>
                                        <p:attrNameLst>
                                          <p:attrName>style.visibility</p:attrName>
                                        </p:attrNameLst>
                                      </p:cBhvr>
                                      <p:to>
                                        <p:strVal val="hidden"/>
                                      </p:to>
                                    </p:set>
                                  </p:childTnLst>
                                </p:cTn>
                              </p:par>
                              <p:par>
                                <p:cTn id="24" presetID="21" presetClass="entr" presetSubtype="2" fill="hold" grpId="0" nodeType="withEffect">
                                  <p:stCondLst>
                                    <p:cond delay="1000"/>
                                  </p:stCondLst>
                                  <p:childTnLst>
                                    <p:set>
                                      <p:cBhvr>
                                        <p:cTn id="25" dur="1" fill="hold">
                                          <p:stCondLst>
                                            <p:cond delay="0"/>
                                          </p:stCondLst>
                                        </p:cTn>
                                        <p:tgtEl>
                                          <p:spTgt spid="11"/>
                                        </p:tgtEl>
                                        <p:attrNameLst>
                                          <p:attrName>style.visibility</p:attrName>
                                        </p:attrNameLst>
                                      </p:cBhvr>
                                      <p:to>
                                        <p:strVal val="visible"/>
                                      </p:to>
                                    </p:set>
                                    <p:animEffect transition="in" filter="wheel(2)">
                                      <p:cBhvr>
                                        <p:cTn id="26" dur="2000"/>
                                        <p:tgtEl>
                                          <p:spTgt spid="11"/>
                                        </p:tgtEl>
                                      </p:cBhvr>
                                    </p:animEffect>
                                  </p:childTnLst>
                                </p:cTn>
                              </p:par>
                              <p:par>
                                <p:cTn id="27" presetID="61" presetClass="path" presetSubtype="0" decel="50000" fill="hold" nodeType="withEffect">
                                  <p:stCondLst>
                                    <p:cond delay="1000"/>
                                  </p:stCondLst>
                                  <p:childTnLst>
                                    <p:animMotion origin="layout" path="M 0.33107 -0.05279 C 0.32309 -0.05866 0.31406 -0.06452 0.31007 -0.07162 C 0.30607 -0.07965 0.30399 -0.08922 0.30208 -0.09848 C 0.3 -0.10805 0.30208 -0.11608 0.30399 -0.12473 C 0.30607 -0.13245 0.30903 -0.1414 0.31614 -0.1485 C 0.32205 -0.15591 0.33212 -0.16147 0.34305 -0.16579 C 0.35312 -0.17042 0.3651 -0.1732 0.37708 -0.17443 C 0.38906 -0.17598 0.40104 -0.17598 0.41215 -0.17443 C 0.42413 -0.1732 0.43507 -0.16949 0.4441 -0.16394 C 0.45312 -0.15869 0.46111 -0.1522 0.4651 -0.14418 C 0.47014 -0.13708 0.47205 -0.12658 0.47205 -0.11886 C 0.47309 -0.11083 0.47205 -0.10157 0.46701 -0.09354 C 0.46215 -0.08613 0.45312 -0.08058 0.44114 -0.07749 C 0.42899 -0.07533 0.41701 -0.07811 0.40903 -0.08336 C 0.40208 -0.0886 0.39705 -0.09632 0.39601 -0.10558 C 0.39601 -0.11546 0.39705 -0.1238 0.40208 -0.13121 C 0.40712 -0.13831 0.40607 -0.13985 0.42604 -0.14943 C 0.4441 -0.15931 0.46215 -0.15653 0.47309 -0.15714 C 0.48403 -0.15714 0.49305 -0.15437 0.50399 -0.15159 C 0.51614 -0.14788 0.52604 -0.1414 0.53316 -0.13553 C 0.5401 -0.12967 0.54305 -0.12257 0.54705 -0.11083 C 0.55 -0.0991 0.55 -0.09354 0.55 -0.0849 C 0.55 -0.07625 0.55 -0.06761 0.55 -0.05866 " pathEditMode="relative" rAng="0" ptsTypes="fffffffffffffffffffffff">
                                      <p:cBhvr>
                                        <p:cTn id="28" dur="2000" fill="hold"/>
                                        <p:tgtEl>
                                          <p:spTgt spid="3"/>
                                        </p:tgtEl>
                                        <p:attrNameLst>
                                          <p:attrName>ppt_x</p:attrName>
                                          <p:attrName>ppt_y</p:attrName>
                                        </p:attrNameLst>
                                      </p:cBhvr>
                                      <p:rCtr x="9392" y="-6175"/>
                                    </p:animMotion>
                                  </p:childTnLst>
                                </p:cTn>
                              </p:par>
                            </p:childTnLst>
                          </p:cTn>
                        </p:par>
                      </p:childTnLst>
                    </p:cTn>
                  </p:par>
                  <p:par>
                    <p:cTn id="29" fill="hold">
                      <p:stCondLst>
                        <p:cond delay="indefinite"/>
                      </p:stCondLst>
                      <p:childTnLst>
                        <p:par>
                          <p:cTn id="30" fill="hold">
                            <p:stCondLst>
                              <p:cond delay="0"/>
                            </p:stCondLst>
                            <p:childTnLst>
                              <p:par>
                                <p:cTn id="31" presetID="21" presetClass="exit" presetSubtype="2" fill="hold" grpId="1" nodeType="clickEffect">
                                  <p:stCondLst>
                                    <p:cond delay="0"/>
                                  </p:stCondLst>
                                  <p:childTnLst>
                                    <p:animEffect transition="out" filter="wheel(2)">
                                      <p:cBhvr>
                                        <p:cTn id="32" dur="2000"/>
                                        <p:tgtEl>
                                          <p:spTgt spid="11"/>
                                        </p:tgtEl>
                                      </p:cBhvr>
                                    </p:animEffect>
                                    <p:set>
                                      <p:cBhvr>
                                        <p:cTn id="33" dur="1" fill="hold">
                                          <p:stCondLst>
                                            <p:cond delay="1999"/>
                                          </p:stCondLst>
                                        </p:cTn>
                                        <p:tgtEl>
                                          <p:spTgt spid="11"/>
                                        </p:tgtEl>
                                        <p:attrNameLst>
                                          <p:attrName>style.visibility</p:attrName>
                                        </p:attrNameLst>
                                      </p:cBhvr>
                                      <p:to>
                                        <p:strVal val="hidden"/>
                                      </p:to>
                                    </p:set>
                                  </p:childTnLst>
                                </p:cTn>
                              </p:par>
                              <p:par>
                                <p:cTn id="34" presetID="53" presetClass="exit" presetSubtype="32" fill="hold" grpId="2" nodeType="withEffect">
                                  <p:stCondLst>
                                    <p:cond delay="0"/>
                                  </p:stCondLst>
                                  <p:childTnLst>
                                    <p:anim calcmode="lin" valueType="num">
                                      <p:cBhvr>
                                        <p:cTn id="35" dur="2900"/>
                                        <p:tgtEl>
                                          <p:spTgt spid="11"/>
                                        </p:tgtEl>
                                        <p:attrNameLst>
                                          <p:attrName>ppt_w</p:attrName>
                                        </p:attrNameLst>
                                      </p:cBhvr>
                                      <p:tavLst>
                                        <p:tav tm="0">
                                          <p:val>
                                            <p:strVal val="ppt_w"/>
                                          </p:val>
                                        </p:tav>
                                        <p:tav tm="100000">
                                          <p:val>
                                            <p:fltVal val="0"/>
                                          </p:val>
                                        </p:tav>
                                      </p:tavLst>
                                    </p:anim>
                                    <p:anim calcmode="lin" valueType="num">
                                      <p:cBhvr>
                                        <p:cTn id="36" dur="2900"/>
                                        <p:tgtEl>
                                          <p:spTgt spid="11"/>
                                        </p:tgtEl>
                                        <p:attrNameLst>
                                          <p:attrName>ppt_h</p:attrName>
                                        </p:attrNameLst>
                                      </p:cBhvr>
                                      <p:tavLst>
                                        <p:tav tm="0">
                                          <p:val>
                                            <p:strVal val="ppt_h"/>
                                          </p:val>
                                        </p:tav>
                                        <p:tav tm="100000">
                                          <p:val>
                                            <p:fltVal val="0"/>
                                          </p:val>
                                        </p:tav>
                                      </p:tavLst>
                                    </p:anim>
                                    <p:animEffect transition="out" filter="fade">
                                      <p:cBhvr>
                                        <p:cTn id="37" dur="2900"/>
                                        <p:tgtEl>
                                          <p:spTgt spid="11"/>
                                        </p:tgtEl>
                                      </p:cBhvr>
                                    </p:animEffect>
                                    <p:set>
                                      <p:cBhvr>
                                        <p:cTn id="38" dur="1" fill="hold">
                                          <p:stCondLst>
                                            <p:cond delay="2899"/>
                                          </p:stCondLst>
                                        </p:cTn>
                                        <p:tgtEl>
                                          <p:spTgt spid="11"/>
                                        </p:tgtEl>
                                        <p:attrNameLst>
                                          <p:attrName>style.visibility</p:attrName>
                                        </p:attrNameLst>
                                      </p:cBhvr>
                                      <p:to>
                                        <p:strVal val="hidden"/>
                                      </p:to>
                                    </p:set>
                                  </p:childTnLst>
                                </p:cTn>
                              </p:par>
                              <p:par>
                                <p:cTn id="39" presetID="63" presetClass="path" presetSubtype="0" fill="hold" nodeType="withEffect">
                                  <p:stCondLst>
                                    <p:cond delay="0"/>
                                  </p:stCondLst>
                                  <p:childTnLst>
                                    <p:animMotion origin="layout" path="M -0.48212 -0.00031 L -0.00174 -0.00031 " pathEditMode="relative" rAng="0" ptsTypes="AA">
                                      <p:cBhvr>
                                        <p:cTn id="40" dur="4200" fill="hold"/>
                                        <p:tgtEl>
                                          <p:spTgt spid="13"/>
                                        </p:tgtEl>
                                        <p:attrNameLst>
                                          <p:attrName>ppt_x</p:attrName>
                                          <p:attrName>ppt_y</p:attrName>
                                        </p:attrNameLst>
                                      </p:cBhvr>
                                      <p:rCtr x="24010" y="0"/>
                                    </p:animMotion>
                                  </p:childTnLst>
                                </p:cTn>
                              </p:par>
                              <p:par>
                                <p:cTn id="41" presetID="35" presetClass="path" presetSubtype="0" fill="hold" nodeType="withEffect">
                                  <p:stCondLst>
                                    <p:cond delay="0"/>
                                  </p:stCondLst>
                                  <p:childTnLst>
                                    <p:animMotion origin="layout" path="M 0.47066 2.74522E-6 L -0.00243 -0.00062 " pathEditMode="relative" rAng="0" ptsTypes="AA">
                                      <p:cBhvr>
                                        <p:cTn id="42" dur="4200" fill="hold"/>
                                        <p:tgtEl>
                                          <p:spTgt spid="17"/>
                                        </p:tgtEl>
                                        <p:attrNameLst>
                                          <p:attrName>ppt_x</p:attrName>
                                          <p:attrName>ppt_y</p:attrName>
                                        </p:attrNameLst>
                                      </p:cBhvr>
                                      <p:rCtr x="-23663" y="-31"/>
                                    </p:animMotion>
                                  </p:childTnLst>
                                </p:cTn>
                              </p:par>
                              <p:par>
                                <p:cTn id="43" presetID="63" presetClass="path" presetSubtype="0" accel="50000" decel="50000" fill="hold" nodeType="withEffect">
                                  <p:stCondLst>
                                    <p:cond delay="0"/>
                                  </p:stCondLst>
                                  <p:childTnLst>
                                    <p:animMotion origin="layout" path="M 0.55 -0.05866 L 0.80139 -0.33004 " pathEditMode="relative" rAng="0" ptsTypes="AA">
                                      <p:cBhvr>
                                        <p:cTn id="44" dur="2000" fill="hold"/>
                                        <p:tgtEl>
                                          <p:spTgt spid="3"/>
                                        </p:tgtEl>
                                        <p:attrNameLst>
                                          <p:attrName>ppt_x</p:attrName>
                                          <p:attrName>ppt_y</p:attrName>
                                        </p:attrNameLst>
                                      </p:cBhvr>
                                      <p:rCtr x="12569" y="-1358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5422"/>
          </a:xfrm>
          <a:prstGeom prst="rect">
            <a:avLst/>
          </a:prstGeom>
        </p:spPr>
      </p:pic>
      <p:sp>
        <p:nvSpPr>
          <p:cNvPr id="12" name="11 CuadroTexto"/>
          <p:cNvSpPr txBox="1"/>
          <p:nvPr/>
        </p:nvSpPr>
        <p:spPr>
          <a:xfrm>
            <a:off x="1198235" y="1618963"/>
            <a:ext cx="6747529" cy="1384995"/>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11</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Jamás </a:t>
            </a:r>
            <a:r>
              <a:rPr lang="es-AR" sz="2800" dirty="0">
                <a:solidFill>
                  <a:srgbClr val="FFFF00"/>
                </a:solidFill>
                <a:effectLst>
                  <a:outerShdw blurRad="38100" dist="38100" dir="2700000" algn="tl">
                    <a:srgbClr val="000000">
                      <a:alpha val="43137"/>
                    </a:srgbClr>
                  </a:outerShdw>
                </a:effectLst>
                <a:latin typeface="Chopin Script" pitchFamily="2" charset="0"/>
              </a:rPr>
              <a:t>use la expresión “en mis tiempos”, </a:t>
            </a:r>
            <a:endParaRPr lang="es-AR" sz="2800" dirty="0" smtClean="0">
              <a:solidFill>
                <a:srgbClr val="FFFF00"/>
              </a:solidFill>
              <a:effectLst>
                <a:outerShdw blurRad="38100" dist="38100" dir="2700000" algn="tl">
                  <a:srgbClr val="000000">
                    <a:alpha val="43137"/>
                  </a:srgbClr>
                </a:outerShdw>
              </a:effectLst>
              <a:latin typeface="Chopin Script" pitchFamily="2" charset="0"/>
            </a:endParaRP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pues </a:t>
            </a:r>
            <a:r>
              <a:rPr lang="es-AR" sz="2800" dirty="0">
                <a:solidFill>
                  <a:srgbClr val="FFFF00"/>
                </a:solidFill>
                <a:effectLst>
                  <a:outerShdw blurRad="38100" dist="38100" dir="2700000" algn="tl">
                    <a:srgbClr val="000000">
                      <a:alpha val="43137"/>
                    </a:srgbClr>
                  </a:outerShdw>
                </a:effectLst>
                <a:latin typeface="Chopin Script" pitchFamily="2" charset="0"/>
              </a:rPr>
              <a:t>su tiempo es hoy</a:t>
            </a:r>
            <a:r>
              <a:rPr lang="es-AR" sz="2800" dirty="0" smtClean="0">
                <a:solidFill>
                  <a:srgbClr val="FFFF00"/>
                </a:solidFill>
                <a:effectLst>
                  <a:outerShdw blurRad="38100" dist="38100" dir="2700000" algn="tl">
                    <a:srgbClr val="000000">
                      <a:alpha val="43137"/>
                    </a:srgbClr>
                  </a:outerShdw>
                </a:effectLst>
                <a:latin typeface="Chopin Script" pitchFamily="2" charset="0"/>
              </a:rPr>
              <a:t>.</a:t>
            </a: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sp>
        <p:nvSpPr>
          <p:cNvPr id="11" name="10 CuadroTexto"/>
          <p:cNvSpPr txBox="1"/>
          <p:nvPr/>
        </p:nvSpPr>
        <p:spPr>
          <a:xfrm>
            <a:off x="1331640" y="559316"/>
            <a:ext cx="6747529" cy="3970318"/>
          </a:xfrm>
          <a:prstGeom prst="rect">
            <a:avLst/>
          </a:prstGeom>
          <a:solidFill>
            <a:schemeClr val="tx1">
              <a:alpha val="30000"/>
            </a:schemeClr>
          </a:solidFill>
          <a:effectLst>
            <a:softEdge rad="279400"/>
          </a:effectLst>
        </p:spPr>
        <p:txBody>
          <a:bodyPr wrap="square" rtlCol="0">
            <a:spAutoFit/>
          </a:bodyPr>
          <a:lstStyle/>
          <a:p>
            <a:pPr algn="ctr"/>
            <a:r>
              <a:rPr lang="es-AR" sz="2800" dirty="0">
                <a:solidFill>
                  <a:srgbClr val="FFFF00"/>
                </a:solidFill>
                <a:effectLst>
                  <a:outerShdw blurRad="38100" dist="38100" dir="2700000" algn="tl">
                    <a:srgbClr val="000000">
                      <a:alpha val="43137"/>
                    </a:srgbClr>
                  </a:outerShdw>
                </a:effectLst>
                <a:latin typeface="Chopin Script" pitchFamily="2" charset="0"/>
              </a:rPr>
              <a:t>12</a:t>
            </a:r>
          </a:p>
          <a:p>
            <a:pPr algn="ctr"/>
            <a:r>
              <a:rPr lang="es-AR" sz="2800" dirty="0">
                <a:solidFill>
                  <a:srgbClr val="FFFF00"/>
                </a:solidFill>
                <a:effectLst>
                  <a:outerShdw blurRad="38100" dist="38100" dir="2700000" algn="tl">
                    <a:srgbClr val="000000">
                      <a:alpha val="43137"/>
                    </a:srgbClr>
                  </a:outerShdw>
                </a:effectLst>
                <a:latin typeface="Chopin Script" pitchFamily="2" charset="0"/>
              </a:rPr>
              <a:t>No caiga en la tentación de vivir con los hijos o nietos aunque de vez en cuando vaya unos días como invitado. Consiga más bien un ama de llaves que le acompañe y colabore con las tareas del </a:t>
            </a:r>
            <a:r>
              <a:rPr lang="es-AR" sz="2800" dirty="0" smtClean="0">
                <a:solidFill>
                  <a:srgbClr val="FFFF00"/>
                </a:solidFill>
                <a:effectLst>
                  <a:outerShdw blurRad="38100" dist="38100" dir="2700000" algn="tl">
                    <a:srgbClr val="000000">
                      <a:alpha val="43137"/>
                    </a:srgbClr>
                  </a:outerShdw>
                </a:effectLst>
                <a:latin typeface="Chopin Script" pitchFamily="2" charset="0"/>
              </a:rPr>
              <a:t>hogar, </a:t>
            </a:r>
            <a:r>
              <a:rPr lang="es-AR" sz="2800" dirty="0">
                <a:solidFill>
                  <a:srgbClr val="FFFF00"/>
                </a:solidFill>
                <a:effectLst>
                  <a:outerShdw blurRad="38100" dist="38100" dir="2700000" algn="tl">
                    <a:srgbClr val="000000">
                      <a:alpha val="43137"/>
                    </a:srgbClr>
                  </a:outerShdw>
                </a:effectLst>
                <a:latin typeface="Chopin Script" pitchFamily="2" charset="0"/>
              </a:rPr>
              <a:t>y sólo tome esta decisión cuando no de </a:t>
            </a:r>
            <a:r>
              <a:rPr lang="es-AR" sz="2800" dirty="0" smtClean="0">
                <a:solidFill>
                  <a:srgbClr val="FFFF00"/>
                </a:solidFill>
                <a:effectLst>
                  <a:outerShdw blurRad="38100" dist="38100" dir="2700000" algn="tl">
                    <a:srgbClr val="000000">
                      <a:alpha val="43137"/>
                    </a:srgbClr>
                  </a:outerShdw>
                </a:effectLst>
                <a:latin typeface="Chopin Script" pitchFamily="2" charset="0"/>
              </a:rPr>
              <a:t>más,</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 </a:t>
            </a:r>
            <a:r>
              <a:rPr lang="es-AR" sz="2800" dirty="0">
                <a:solidFill>
                  <a:srgbClr val="FFFF00"/>
                </a:solidFill>
                <a:effectLst>
                  <a:outerShdw blurRad="38100" dist="38100" dir="2700000" algn="tl">
                    <a:srgbClr val="000000">
                      <a:alpha val="43137"/>
                    </a:srgbClr>
                  </a:outerShdw>
                </a:effectLst>
                <a:latin typeface="Chopin Script" pitchFamily="2" charset="0"/>
              </a:rPr>
              <a:t>o el fin esté bien próximo</a:t>
            </a:r>
            <a:r>
              <a:rPr lang="es-AR" sz="2800" dirty="0" smtClean="0">
                <a:solidFill>
                  <a:srgbClr val="FFFF00"/>
                </a:solidFill>
                <a:effectLst>
                  <a:outerShdw blurRad="38100" dist="38100" dir="2700000" algn="tl">
                    <a:srgbClr val="000000">
                      <a:alpha val="43137"/>
                    </a:srgbClr>
                  </a:outerShdw>
                </a:effectLst>
                <a:latin typeface="Chopin Script" pitchFamily="2" charset="0"/>
              </a:rPr>
              <a:t>. Puede </a:t>
            </a:r>
            <a:r>
              <a:rPr lang="es-AR" sz="2800" dirty="0">
                <a:solidFill>
                  <a:srgbClr val="FFFF00"/>
                </a:solidFill>
                <a:effectLst>
                  <a:outerShdw blurRad="38100" dist="38100" dir="2700000" algn="tl">
                    <a:srgbClr val="000000">
                      <a:alpha val="43137"/>
                    </a:srgbClr>
                  </a:outerShdw>
                </a:effectLst>
                <a:latin typeface="Chopin Script" pitchFamily="2" charset="0"/>
              </a:rPr>
              <a:t>ser muy divertido convivir con gente de su generación y lo más importante, no dará trabajo a nadie.</a:t>
            </a:r>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154272">
            <a:off x="8376383" y="1343034"/>
            <a:ext cx="600145" cy="551857"/>
          </a:xfrm>
          <a:prstGeom prst="rect">
            <a:avLst/>
          </a:prstGeom>
        </p:spPr>
      </p:pic>
      <p:pic>
        <p:nvPicPr>
          <p:cNvPr id="14" name="1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037656">
            <a:off x="2555776" y="283387"/>
            <a:ext cx="600145" cy="551857"/>
          </a:xfrm>
          <a:prstGeom prst="rect">
            <a:avLst/>
          </a:prstGeom>
        </p:spPr>
      </p:pic>
      <p:pic>
        <p:nvPicPr>
          <p:cNvPr id="13"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0" name="9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7" name="16 Grupo"/>
          <p:cNvGrpSpPr/>
          <p:nvPr/>
        </p:nvGrpSpPr>
        <p:grpSpPr>
          <a:xfrm>
            <a:off x="4594675" y="82800"/>
            <a:ext cx="4428000" cy="4985579"/>
            <a:chOff x="4584504" y="81943"/>
            <a:chExt cx="4428000" cy="4985579"/>
          </a:xfrm>
        </p:grpSpPr>
        <p:pic>
          <p:nvPicPr>
            <p:cNvPr id="18"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9" name="18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328255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7"/>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3"/>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10" presetClass="entr" presetSubtype="0" fill="hold" nodeType="withEffect">
                                  <p:stCondLst>
                                    <p:cond delay="220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800"/>
                                        <p:tgtEl>
                                          <p:spTgt spid="14"/>
                                        </p:tgtEl>
                                      </p:cBhvr>
                                    </p:animEffect>
                                  </p:childTnLst>
                                </p:cTn>
                              </p:par>
                              <p:par>
                                <p:cTn id="15" presetID="53" presetClass="entr" presetSubtype="16" fill="hold" grpId="2" nodeType="withEffect">
                                  <p:stCondLst>
                                    <p:cond delay="2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800" fill="hold"/>
                                        <p:tgtEl>
                                          <p:spTgt spid="12"/>
                                        </p:tgtEl>
                                        <p:attrNameLst>
                                          <p:attrName>ppt_w</p:attrName>
                                        </p:attrNameLst>
                                      </p:cBhvr>
                                      <p:tavLst>
                                        <p:tav tm="0">
                                          <p:val>
                                            <p:fltVal val="0"/>
                                          </p:val>
                                        </p:tav>
                                        <p:tav tm="100000">
                                          <p:val>
                                            <p:strVal val="#ppt_w"/>
                                          </p:val>
                                        </p:tav>
                                      </p:tavLst>
                                    </p:anim>
                                    <p:anim calcmode="lin" valueType="num">
                                      <p:cBhvr>
                                        <p:cTn id="18" dur="2800" fill="hold"/>
                                        <p:tgtEl>
                                          <p:spTgt spid="12"/>
                                        </p:tgtEl>
                                        <p:attrNameLst>
                                          <p:attrName>ppt_h</p:attrName>
                                        </p:attrNameLst>
                                      </p:cBhvr>
                                      <p:tavLst>
                                        <p:tav tm="0">
                                          <p:val>
                                            <p:fltVal val="0"/>
                                          </p:val>
                                        </p:tav>
                                        <p:tav tm="100000">
                                          <p:val>
                                            <p:strVal val="#ppt_h"/>
                                          </p:val>
                                        </p:tav>
                                      </p:tavLst>
                                    </p:anim>
                                    <p:animEffect transition="in" filter="fade">
                                      <p:cBhvr>
                                        <p:cTn id="19" dur="2800"/>
                                        <p:tgtEl>
                                          <p:spTgt spid="12"/>
                                        </p:tgtEl>
                                      </p:cBhvr>
                                    </p:animEffect>
                                  </p:childTnLst>
                                </p:cTn>
                              </p:par>
                              <p:par>
                                <p:cTn id="20" presetID="10" presetClass="entr" presetSubtype="0" fill="hold" nodeType="withEffect">
                                  <p:stCondLst>
                                    <p:cond delay="28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xit" presetSubtype="2" fill="hold" grpId="1" nodeType="clickEffect">
                                  <p:stCondLst>
                                    <p:cond delay="0"/>
                                  </p:stCondLst>
                                  <p:childTnLst>
                                    <p:animEffect transition="out" filter="wheel(2)">
                                      <p:cBhvr>
                                        <p:cTn id="26" dur="2000"/>
                                        <p:tgtEl>
                                          <p:spTgt spid="12"/>
                                        </p:tgtEl>
                                      </p:cBhvr>
                                    </p:animEffect>
                                    <p:set>
                                      <p:cBhvr>
                                        <p:cTn id="27" dur="1" fill="hold">
                                          <p:stCondLst>
                                            <p:cond delay="1999"/>
                                          </p:stCondLst>
                                        </p:cTn>
                                        <p:tgtEl>
                                          <p:spTgt spid="12"/>
                                        </p:tgtEl>
                                        <p:attrNameLst>
                                          <p:attrName>style.visibility</p:attrName>
                                        </p:attrNameLst>
                                      </p:cBhvr>
                                      <p:to>
                                        <p:strVal val="hidden"/>
                                      </p:to>
                                    </p:set>
                                  </p:childTnLst>
                                </p:cTn>
                              </p:par>
                              <p:par>
                                <p:cTn id="28" presetID="21" presetClass="entr" presetSubtype="2" fill="hold" grpId="0" nodeType="withEffect">
                                  <p:stCondLst>
                                    <p:cond delay="1000"/>
                                  </p:stCondLst>
                                  <p:childTnLst>
                                    <p:set>
                                      <p:cBhvr>
                                        <p:cTn id="29" dur="1" fill="hold">
                                          <p:stCondLst>
                                            <p:cond delay="0"/>
                                          </p:stCondLst>
                                        </p:cTn>
                                        <p:tgtEl>
                                          <p:spTgt spid="11"/>
                                        </p:tgtEl>
                                        <p:attrNameLst>
                                          <p:attrName>style.visibility</p:attrName>
                                        </p:attrNameLst>
                                      </p:cBhvr>
                                      <p:to>
                                        <p:strVal val="visible"/>
                                      </p:to>
                                    </p:set>
                                    <p:animEffect transition="in" filter="wheel(2)">
                                      <p:cBhvr>
                                        <p:cTn id="30" dur="20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xit" presetSubtype="2" fill="hold" grpId="1" nodeType="clickEffect">
                                  <p:stCondLst>
                                    <p:cond delay="0"/>
                                  </p:stCondLst>
                                  <p:childTnLst>
                                    <p:animEffect transition="out" filter="wheel(2)">
                                      <p:cBhvr>
                                        <p:cTn id="34" dur="2000"/>
                                        <p:tgtEl>
                                          <p:spTgt spid="11"/>
                                        </p:tgtEl>
                                      </p:cBhvr>
                                    </p:animEffect>
                                    <p:set>
                                      <p:cBhvr>
                                        <p:cTn id="35" dur="1" fill="hold">
                                          <p:stCondLst>
                                            <p:cond delay="1999"/>
                                          </p:stCondLst>
                                        </p:cTn>
                                        <p:tgtEl>
                                          <p:spTgt spid="11"/>
                                        </p:tgtEl>
                                        <p:attrNameLst>
                                          <p:attrName>style.visibility</p:attrName>
                                        </p:attrNameLst>
                                      </p:cBhvr>
                                      <p:to>
                                        <p:strVal val="hidden"/>
                                      </p:to>
                                    </p:set>
                                  </p:childTnLst>
                                </p:cTn>
                              </p:par>
                              <p:par>
                                <p:cTn id="36" presetID="53" presetClass="exit" presetSubtype="32" fill="hold" grpId="2" nodeType="withEffect">
                                  <p:stCondLst>
                                    <p:cond delay="0"/>
                                  </p:stCondLst>
                                  <p:childTnLst>
                                    <p:anim calcmode="lin" valueType="num">
                                      <p:cBhvr>
                                        <p:cTn id="37" dur="2900"/>
                                        <p:tgtEl>
                                          <p:spTgt spid="11"/>
                                        </p:tgtEl>
                                        <p:attrNameLst>
                                          <p:attrName>ppt_w</p:attrName>
                                        </p:attrNameLst>
                                      </p:cBhvr>
                                      <p:tavLst>
                                        <p:tav tm="0">
                                          <p:val>
                                            <p:strVal val="ppt_w"/>
                                          </p:val>
                                        </p:tav>
                                        <p:tav tm="100000">
                                          <p:val>
                                            <p:fltVal val="0"/>
                                          </p:val>
                                        </p:tav>
                                      </p:tavLst>
                                    </p:anim>
                                    <p:anim calcmode="lin" valueType="num">
                                      <p:cBhvr>
                                        <p:cTn id="38" dur="2900"/>
                                        <p:tgtEl>
                                          <p:spTgt spid="11"/>
                                        </p:tgtEl>
                                        <p:attrNameLst>
                                          <p:attrName>ppt_h</p:attrName>
                                        </p:attrNameLst>
                                      </p:cBhvr>
                                      <p:tavLst>
                                        <p:tav tm="0">
                                          <p:val>
                                            <p:strVal val="ppt_h"/>
                                          </p:val>
                                        </p:tav>
                                        <p:tav tm="100000">
                                          <p:val>
                                            <p:fltVal val="0"/>
                                          </p:val>
                                        </p:tav>
                                      </p:tavLst>
                                    </p:anim>
                                    <p:animEffect transition="out" filter="fade">
                                      <p:cBhvr>
                                        <p:cTn id="39" dur="2900"/>
                                        <p:tgtEl>
                                          <p:spTgt spid="11"/>
                                        </p:tgtEl>
                                      </p:cBhvr>
                                    </p:animEffect>
                                    <p:set>
                                      <p:cBhvr>
                                        <p:cTn id="40" dur="1" fill="hold">
                                          <p:stCondLst>
                                            <p:cond delay="2899"/>
                                          </p:stCondLst>
                                        </p:cTn>
                                        <p:tgtEl>
                                          <p:spTgt spid="11"/>
                                        </p:tgtEl>
                                        <p:attrNameLst>
                                          <p:attrName>style.visibility</p:attrName>
                                        </p:attrNameLst>
                                      </p:cBhvr>
                                      <p:to>
                                        <p:strVal val="hidden"/>
                                      </p:to>
                                    </p:set>
                                  </p:childTnLst>
                                </p:cTn>
                              </p:par>
                              <p:par>
                                <p:cTn id="41" presetID="63" presetClass="path" presetSubtype="0" fill="hold" nodeType="withEffect">
                                  <p:stCondLst>
                                    <p:cond delay="0"/>
                                  </p:stCondLst>
                                  <p:childTnLst>
                                    <p:animMotion origin="layout" path="M -0.48212 -0.00031 L -0.00174 -0.00031 " pathEditMode="relative" rAng="0" ptsTypes="AA">
                                      <p:cBhvr>
                                        <p:cTn id="42" dur="4200" fill="hold"/>
                                        <p:tgtEl>
                                          <p:spTgt spid="13"/>
                                        </p:tgtEl>
                                        <p:attrNameLst>
                                          <p:attrName>ppt_x</p:attrName>
                                          <p:attrName>ppt_y</p:attrName>
                                        </p:attrNameLst>
                                      </p:cBhvr>
                                      <p:rCtr x="24010" y="0"/>
                                    </p:animMotion>
                                  </p:childTnLst>
                                </p:cTn>
                              </p:par>
                              <p:par>
                                <p:cTn id="43" presetID="35" presetClass="path" presetSubtype="0" fill="hold" nodeType="withEffect">
                                  <p:stCondLst>
                                    <p:cond delay="0"/>
                                  </p:stCondLst>
                                  <p:childTnLst>
                                    <p:animMotion origin="layout" path="M 0.47066 2.74522E-6 L -0.00243 -0.00062 " pathEditMode="relative" rAng="0" ptsTypes="AA">
                                      <p:cBhvr>
                                        <p:cTn id="44" dur="4200" fill="hold"/>
                                        <p:tgtEl>
                                          <p:spTgt spid="17"/>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5422"/>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6101"/>
            <a:ext cx="8424936" cy="1504950"/>
          </a:xfrm>
          <a:prstGeom prst="rect">
            <a:avLst/>
          </a:prstGeom>
        </p:spPr>
      </p:pic>
      <p:sp>
        <p:nvSpPr>
          <p:cNvPr id="12" name="11 CuadroTexto"/>
          <p:cNvSpPr txBox="1"/>
          <p:nvPr/>
        </p:nvSpPr>
        <p:spPr>
          <a:xfrm>
            <a:off x="1198235" y="915194"/>
            <a:ext cx="6747529"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13</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Cultive </a:t>
            </a:r>
            <a:r>
              <a:rPr lang="es-AR" sz="2800" dirty="0">
                <a:solidFill>
                  <a:srgbClr val="FFFF00"/>
                </a:solidFill>
                <a:effectLst>
                  <a:outerShdw blurRad="38100" dist="38100" dir="2700000" algn="tl">
                    <a:srgbClr val="000000">
                      <a:alpha val="43137"/>
                    </a:srgbClr>
                  </a:outerShdw>
                </a:effectLst>
                <a:latin typeface="Chopin Script" pitchFamily="2" charset="0"/>
              </a:rPr>
              <a:t>un “hobby” como viajar</a:t>
            </a:r>
            <a:r>
              <a:rPr lang="es-AR" sz="2800" dirty="0" smtClean="0">
                <a:solidFill>
                  <a:srgbClr val="FFFF00"/>
                </a:solidFill>
                <a:effectLst>
                  <a:outerShdw blurRad="38100" dist="38100" dir="2700000" algn="tl">
                    <a:srgbClr val="000000">
                      <a:alpha val="43137"/>
                    </a:srgbClr>
                  </a:outerShdw>
                </a:effectLst>
                <a:latin typeface="Chopin Script" pitchFamily="2" charset="0"/>
              </a:rPr>
              <a:t>, caminar</a:t>
            </a:r>
            <a:r>
              <a:rPr lang="es-AR" sz="2800" dirty="0">
                <a:solidFill>
                  <a:srgbClr val="FFFF00"/>
                </a:solidFill>
                <a:effectLst>
                  <a:outerShdw blurRad="38100" dist="38100" dir="2700000" algn="tl">
                    <a:srgbClr val="000000">
                      <a:alpha val="43137"/>
                    </a:srgbClr>
                  </a:outerShdw>
                </a:effectLst>
                <a:latin typeface="Chopin Script" pitchFamily="2" charset="0"/>
              </a:rPr>
              <a:t>, cocinar, leer, danzar, criar un gato, un cachorro, cuidar de plantas, jugar cartas, golf, ingresar a Internet, pintar, ser voluntario o coleccionar algo. Haga lo que le gusta y lo que sus recursos le permitan.</a:t>
            </a:r>
          </a:p>
        </p:txBody>
      </p:sp>
      <p:sp>
        <p:nvSpPr>
          <p:cNvPr id="11" name="10 CuadroTexto"/>
          <p:cNvSpPr txBox="1"/>
          <p:nvPr/>
        </p:nvSpPr>
        <p:spPr>
          <a:xfrm>
            <a:off x="1198235" y="915194"/>
            <a:ext cx="6747529" cy="3108543"/>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14</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Acepte </a:t>
            </a:r>
            <a:r>
              <a:rPr lang="es-AR" sz="2800" dirty="0">
                <a:solidFill>
                  <a:srgbClr val="FFFF00"/>
                </a:solidFill>
                <a:effectLst>
                  <a:outerShdw blurRad="38100" dist="38100" dir="2700000" algn="tl">
                    <a:srgbClr val="000000">
                      <a:alpha val="43137"/>
                    </a:srgbClr>
                  </a:outerShdw>
                </a:effectLst>
                <a:latin typeface="Chopin Script" pitchFamily="2" charset="0"/>
              </a:rPr>
              <a:t>todas las invitaciones de bautizo, grado, cumpleaños, casamiento, conferencias. Visite museos, vaya al campo.... lo importante es salir de casa por un rato. Pero no se disguste si no lo invitan porque a veces no se puede. Seguramente cuando usted era joven tampoco invitaba a sus padres </a:t>
            </a:r>
            <a:r>
              <a:rPr lang="es-AR" sz="2800" dirty="0" smtClean="0">
                <a:solidFill>
                  <a:srgbClr val="FFFF00"/>
                </a:solidFill>
                <a:effectLst>
                  <a:outerShdw blurRad="38100" dist="38100" dir="2700000" algn="tl">
                    <a:srgbClr val="000000">
                      <a:alpha val="43137"/>
                    </a:srgbClr>
                  </a:outerShdw>
                </a:effectLst>
                <a:latin typeface="Chopin Script" pitchFamily="2" charset="0"/>
              </a:rPr>
              <a:t>en toda ocasión.</a:t>
            </a: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sp>
        <p:nvSpPr>
          <p:cNvPr id="10" name="9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pic>
        <p:nvPicPr>
          <p:cNvPr id="14"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grpSp>
        <p:nvGrpSpPr>
          <p:cNvPr id="15" name="14 Grupo"/>
          <p:cNvGrpSpPr/>
          <p:nvPr/>
        </p:nvGrpSpPr>
        <p:grpSpPr>
          <a:xfrm>
            <a:off x="4594675" y="82800"/>
            <a:ext cx="4428000" cy="4985579"/>
            <a:chOff x="4584504" y="81943"/>
            <a:chExt cx="4428000" cy="4985579"/>
          </a:xfrm>
        </p:grpSpPr>
        <p:pic>
          <p:nvPicPr>
            <p:cNvPr id="16"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1" name="20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2"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24938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5"/>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4"/>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21" presetClass="entr" presetSubtype="2" fill="hold" grpId="0"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wheel(2)">
                                      <p:cBhvr>
                                        <p:cTn id="24" dur="20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xit" presetSubtype="2" fill="hold" grpId="1" nodeType="clickEffect">
                                  <p:stCondLst>
                                    <p:cond delay="0"/>
                                  </p:stCondLst>
                                  <p:childTnLst>
                                    <p:animEffect transition="out" filter="wheel(2)">
                                      <p:cBhvr>
                                        <p:cTn id="28" dur="2000"/>
                                        <p:tgtEl>
                                          <p:spTgt spid="11"/>
                                        </p:tgtEl>
                                      </p:cBhvr>
                                    </p:animEffect>
                                    <p:set>
                                      <p:cBhvr>
                                        <p:cTn id="29" dur="1" fill="hold">
                                          <p:stCondLst>
                                            <p:cond delay="1999"/>
                                          </p:stCondLst>
                                        </p:cTn>
                                        <p:tgtEl>
                                          <p:spTgt spid="11"/>
                                        </p:tgtEl>
                                        <p:attrNameLst>
                                          <p:attrName>style.visibility</p:attrName>
                                        </p:attrNameLst>
                                      </p:cBhvr>
                                      <p:to>
                                        <p:strVal val="hidden"/>
                                      </p:to>
                                    </p:set>
                                  </p:childTnLst>
                                </p:cTn>
                              </p:par>
                              <p:par>
                                <p:cTn id="30" presetID="53" presetClass="exit" presetSubtype="32" fill="hold" grpId="2" nodeType="withEffect">
                                  <p:stCondLst>
                                    <p:cond delay="0"/>
                                  </p:stCondLst>
                                  <p:childTnLst>
                                    <p:anim calcmode="lin" valueType="num">
                                      <p:cBhvr>
                                        <p:cTn id="31" dur="2900"/>
                                        <p:tgtEl>
                                          <p:spTgt spid="11"/>
                                        </p:tgtEl>
                                        <p:attrNameLst>
                                          <p:attrName>ppt_w</p:attrName>
                                        </p:attrNameLst>
                                      </p:cBhvr>
                                      <p:tavLst>
                                        <p:tav tm="0">
                                          <p:val>
                                            <p:strVal val="ppt_w"/>
                                          </p:val>
                                        </p:tav>
                                        <p:tav tm="100000">
                                          <p:val>
                                            <p:fltVal val="0"/>
                                          </p:val>
                                        </p:tav>
                                      </p:tavLst>
                                    </p:anim>
                                    <p:anim calcmode="lin" valueType="num">
                                      <p:cBhvr>
                                        <p:cTn id="32" dur="2900"/>
                                        <p:tgtEl>
                                          <p:spTgt spid="11"/>
                                        </p:tgtEl>
                                        <p:attrNameLst>
                                          <p:attrName>ppt_h</p:attrName>
                                        </p:attrNameLst>
                                      </p:cBhvr>
                                      <p:tavLst>
                                        <p:tav tm="0">
                                          <p:val>
                                            <p:strVal val="ppt_h"/>
                                          </p:val>
                                        </p:tav>
                                        <p:tav tm="100000">
                                          <p:val>
                                            <p:fltVal val="0"/>
                                          </p:val>
                                        </p:tav>
                                      </p:tavLst>
                                    </p:anim>
                                    <p:animEffect transition="out" filter="fade">
                                      <p:cBhvr>
                                        <p:cTn id="33" dur="2900"/>
                                        <p:tgtEl>
                                          <p:spTgt spid="11"/>
                                        </p:tgtEl>
                                      </p:cBhvr>
                                    </p:animEffect>
                                    <p:set>
                                      <p:cBhvr>
                                        <p:cTn id="34" dur="1" fill="hold">
                                          <p:stCondLst>
                                            <p:cond delay="2899"/>
                                          </p:stCondLst>
                                        </p:cTn>
                                        <p:tgtEl>
                                          <p:spTgt spid="11"/>
                                        </p:tgtEl>
                                        <p:attrNameLst>
                                          <p:attrName>style.visibility</p:attrName>
                                        </p:attrNameLst>
                                      </p:cBhvr>
                                      <p:to>
                                        <p:strVal val="hidden"/>
                                      </p:to>
                                    </p:set>
                                  </p:childTnLst>
                                </p:cTn>
                              </p:par>
                              <p:par>
                                <p:cTn id="35" presetID="63" presetClass="path" presetSubtype="0" fill="hold" nodeType="withEffect">
                                  <p:stCondLst>
                                    <p:cond delay="0"/>
                                  </p:stCondLst>
                                  <p:childTnLst>
                                    <p:animMotion origin="layout" path="M -0.48212 -0.00031 L -0.00174 -0.00031 " pathEditMode="relative" rAng="0" ptsTypes="AA">
                                      <p:cBhvr>
                                        <p:cTn id="36" dur="4200" fill="hold"/>
                                        <p:tgtEl>
                                          <p:spTgt spid="14"/>
                                        </p:tgtEl>
                                        <p:attrNameLst>
                                          <p:attrName>ppt_x</p:attrName>
                                          <p:attrName>ppt_y</p:attrName>
                                        </p:attrNameLst>
                                      </p:cBhvr>
                                      <p:rCtr x="24010" y="0"/>
                                    </p:animMotion>
                                  </p:childTnLst>
                                </p:cTn>
                              </p:par>
                              <p:par>
                                <p:cTn id="37" presetID="35" presetClass="path" presetSubtype="0" fill="hold" nodeType="withEffect">
                                  <p:stCondLst>
                                    <p:cond delay="0"/>
                                  </p:stCondLst>
                                  <p:childTnLst>
                                    <p:animMotion origin="layout" path="M 0.47066 2.74522E-6 L -0.00243 -0.00062 " pathEditMode="relative" rAng="0" ptsTypes="AA">
                                      <p:cBhvr>
                                        <p:cTn id="38" dur="4200" fill="hold"/>
                                        <p:tgtEl>
                                          <p:spTgt spid="15"/>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00" y="0"/>
            <a:ext cx="9144000" cy="5143501"/>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6216" y="195486"/>
            <a:ext cx="1944216" cy="638300"/>
          </a:xfrm>
          <a:prstGeom prst="rect">
            <a:avLst/>
          </a:prstGeom>
        </p:spPr>
      </p:pic>
      <p:sp>
        <p:nvSpPr>
          <p:cNvPr id="12" name="11 CuadroTexto"/>
          <p:cNvSpPr txBox="1"/>
          <p:nvPr/>
        </p:nvSpPr>
        <p:spPr>
          <a:xfrm>
            <a:off x="1198235" y="713319"/>
            <a:ext cx="6747529" cy="4401205"/>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15</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Hable </a:t>
            </a:r>
            <a:r>
              <a:rPr lang="es-AR" sz="2800" dirty="0">
                <a:solidFill>
                  <a:srgbClr val="FFFF00"/>
                </a:solidFill>
                <a:effectLst>
                  <a:outerShdw blurRad="38100" dist="38100" dir="2700000" algn="tl">
                    <a:srgbClr val="000000">
                      <a:alpha val="43137"/>
                    </a:srgbClr>
                  </a:outerShdw>
                </a:effectLst>
                <a:latin typeface="Chopin Script" pitchFamily="2" charset="0"/>
              </a:rPr>
              <a:t>poco y oiga más pues su vida y su pasado sólo le interesan a usted mismo. Si alguien le pregunta sobre esos asuntos, sea breve y procure hablar de cosas buenas y agradables. Jamás se lamente de algo. Hable en tono bajo y con cortesía. No critique nada, acepte las situaciones tal como son. Todo es pasajero. Recuerde que pronto volverá a su casa y a su rutina.</a:t>
            </a:r>
          </a:p>
          <a:p>
            <a:pPr algn="ct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sp>
        <p:nvSpPr>
          <p:cNvPr id="11" name="10 CuadroTexto"/>
          <p:cNvSpPr txBox="1"/>
          <p:nvPr/>
        </p:nvSpPr>
        <p:spPr>
          <a:xfrm>
            <a:off x="1189050" y="713319"/>
            <a:ext cx="6747529"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16</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Los </a:t>
            </a:r>
            <a:r>
              <a:rPr lang="es-AR" sz="2800" dirty="0">
                <a:solidFill>
                  <a:srgbClr val="FFFF00"/>
                </a:solidFill>
                <a:effectLst>
                  <a:outerShdw blurRad="38100" dist="38100" dir="2700000" algn="tl">
                    <a:srgbClr val="000000">
                      <a:alpha val="43137"/>
                    </a:srgbClr>
                  </a:outerShdw>
                </a:effectLst>
                <a:latin typeface="Chopin Script" pitchFamily="2" charset="0"/>
              </a:rPr>
              <a:t>dolores y las molestias estarán siempre presentes, no las vuelva más problemáticas de lo que son hablando sobre ellas. Trate de minimizarlas. Al final, ellas lo afectan solamente a usted y son problemas suyos y de sus médicos.</a:t>
            </a:r>
          </a:p>
        </p:txBody>
      </p:sp>
      <p:pic>
        <p:nvPicPr>
          <p:cNvPr id="13"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0" name="9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7" name="16 Grupo"/>
          <p:cNvGrpSpPr/>
          <p:nvPr/>
        </p:nvGrpSpPr>
        <p:grpSpPr>
          <a:xfrm>
            <a:off x="4594675" y="82800"/>
            <a:ext cx="4428000" cy="4985579"/>
            <a:chOff x="4584504" y="81943"/>
            <a:chExt cx="4428000" cy="4985579"/>
          </a:xfrm>
        </p:grpSpPr>
        <p:pic>
          <p:nvPicPr>
            <p:cNvPr id="18"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9" name="18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870711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7"/>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3"/>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21" presetClass="entr" presetSubtype="2" fill="hold" grpId="0"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wheel(2)">
                                      <p:cBhvr>
                                        <p:cTn id="24" dur="20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xit" presetSubtype="2" fill="hold" grpId="1" nodeType="clickEffect">
                                  <p:stCondLst>
                                    <p:cond delay="0"/>
                                  </p:stCondLst>
                                  <p:childTnLst>
                                    <p:animEffect transition="out" filter="wheel(2)">
                                      <p:cBhvr>
                                        <p:cTn id="28" dur="2000"/>
                                        <p:tgtEl>
                                          <p:spTgt spid="11"/>
                                        </p:tgtEl>
                                      </p:cBhvr>
                                    </p:animEffect>
                                    <p:set>
                                      <p:cBhvr>
                                        <p:cTn id="29" dur="1" fill="hold">
                                          <p:stCondLst>
                                            <p:cond delay="1999"/>
                                          </p:stCondLst>
                                        </p:cTn>
                                        <p:tgtEl>
                                          <p:spTgt spid="11"/>
                                        </p:tgtEl>
                                        <p:attrNameLst>
                                          <p:attrName>style.visibility</p:attrName>
                                        </p:attrNameLst>
                                      </p:cBhvr>
                                      <p:to>
                                        <p:strVal val="hidden"/>
                                      </p:to>
                                    </p:set>
                                  </p:childTnLst>
                                </p:cTn>
                              </p:par>
                              <p:par>
                                <p:cTn id="30" presetID="53" presetClass="exit" presetSubtype="32" fill="hold" grpId="2" nodeType="withEffect">
                                  <p:stCondLst>
                                    <p:cond delay="0"/>
                                  </p:stCondLst>
                                  <p:childTnLst>
                                    <p:anim calcmode="lin" valueType="num">
                                      <p:cBhvr>
                                        <p:cTn id="31" dur="2900"/>
                                        <p:tgtEl>
                                          <p:spTgt spid="11"/>
                                        </p:tgtEl>
                                        <p:attrNameLst>
                                          <p:attrName>ppt_w</p:attrName>
                                        </p:attrNameLst>
                                      </p:cBhvr>
                                      <p:tavLst>
                                        <p:tav tm="0">
                                          <p:val>
                                            <p:strVal val="ppt_w"/>
                                          </p:val>
                                        </p:tav>
                                        <p:tav tm="100000">
                                          <p:val>
                                            <p:fltVal val="0"/>
                                          </p:val>
                                        </p:tav>
                                      </p:tavLst>
                                    </p:anim>
                                    <p:anim calcmode="lin" valueType="num">
                                      <p:cBhvr>
                                        <p:cTn id="32" dur="2900"/>
                                        <p:tgtEl>
                                          <p:spTgt spid="11"/>
                                        </p:tgtEl>
                                        <p:attrNameLst>
                                          <p:attrName>ppt_h</p:attrName>
                                        </p:attrNameLst>
                                      </p:cBhvr>
                                      <p:tavLst>
                                        <p:tav tm="0">
                                          <p:val>
                                            <p:strVal val="ppt_h"/>
                                          </p:val>
                                        </p:tav>
                                        <p:tav tm="100000">
                                          <p:val>
                                            <p:fltVal val="0"/>
                                          </p:val>
                                        </p:tav>
                                      </p:tavLst>
                                    </p:anim>
                                    <p:animEffect transition="out" filter="fade">
                                      <p:cBhvr>
                                        <p:cTn id="33" dur="2900"/>
                                        <p:tgtEl>
                                          <p:spTgt spid="11"/>
                                        </p:tgtEl>
                                      </p:cBhvr>
                                    </p:animEffect>
                                    <p:set>
                                      <p:cBhvr>
                                        <p:cTn id="34" dur="1" fill="hold">
                                          <p:stCondLst>
                                            <p:cond delay="2899"/>
                                          </p:stCondLst>
                                        </p:cTn>
                                        <p:tgtEl>
                                          <p:spTgt spid="11"/>
                                        </p:tgtEl>
                                        <p:attrNameLst>
                                          <p:attrName>style.visibility</p:attrName>
                                        </p:attrNameLst>
                                      </p:cBhvr>
                                      <p:to>
                                        <p:strVal val="hidden"/>
                                      </p:to>
                                    </p:set>
                                  </p:childTnLst>
                                </p:cTn>
                              </p:par>
                              <p:par>
                                <p:cTn id="35" presetID="63" presetClass="path" presetSubtype="0" fill="hold" nodeType="withEffect">
                                  <p:stCondLst>
                                    <p:cond delay="0"/>
                                  </p:stCondLst>
                                  <p:childTnLst>
                                    <p:animMotion origin="layout" path="M -0.48212 -0.00031 L -0.00174 -0.00031 " pathEditMode="relative" rAng="0" ptsTypes="AA">
                                      <p:cBhvr>
                                        <p:cTn id="36" dur="4200" fill="hold"/>
                                        <p:tgtEl>
                                          <p:spTgt spid="13"/>
                                        </p:tgtEl>
                                        <p:attrNameLst>
                                          <p:attrName>ppt_x</p:attrName>
                                          <p:attrName>ppt_y</p:attrName>
                                        </p:attrNameLst>
                                      </p:cBhvr>
                                      <p:rCtr x="24010" y="0"/>
                                    </p:animMotion>
                                  </p:childTnLst>
                                </p:cTn>
                              </p:par>
                              <p:par>
                                <p:cTn id="37" presetID="35" presetClass="path" presetSubtype="0" fill="hold" nodeType="withEffect">
                                  <p:stCondLst>
                                    <p:cond delay="0"/>
                                  </p:stCondLst>
                                  <p:childTnLst>
                                    <p:animMotion origin="layout" path="M 0.47066 2.74522E-6 L -0.00243 -0.00062 " pathEditMode="relative" rAng="0" ptsTypes="AA">
                                      <p:cBhvr>
                                        <p:cTn id="38" dur="4200" fill="hold"/>
                                        <p:tgtEl>
                                          <p:spTgt spid="17"/>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00" y="295"/>
            <a:ext cx="9144000" cy="5142910"/>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3688" y="-1"/>
            <a:ext cx="1455307" cy="1455307"/>
          </a:xfrm>
          <a:prstGeom prst="rect">
            <a:avLst/>
          </a:prstGeom>
        </p:spPr>
      </p:pic>
      <p:sp>
        <p:nvSpPr>
          <p:cNvPr id="12" name="11 CuadroTexto"/>
          <p:cNvSpPr txBox="1"/>
          <p:nvPr/>
        </p:nvSpPr>
        <p:spPr>
          <a:xfrm>
            <a:off x="1067359" y="1217747"/>
            <a:ext cx="6984776"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17</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Permanezca apegado </a:t>
            </a:r>
            <a:r>
              <a:rPr lang="es-AR" sz="2800" dirty="0">
                <a:solidFill>
                  <a:srgbClr val="FFFF00"/>
                </a:solidFill>
                <a:effectLst>
                  <a:outerShdw blurRad="38100" dist="38100" dir="2700000" algn="tl">
                    <a:srgbClr val="000000">
                      <a:alpha val="43137"/>
                    </a:srgbClr>
                  </a:outerShdw>
                </a:effectLst>
                <a:latin typeface="Chopin Script" pitchFamily="2" charset="0"/>
              </a:rPr>
              <a:t>a </a:t>
            </a:r>
            <a:r>
              <a:rPr lang="es-AR" sz="2800" dirty="0" smtClean="0">
                <a:solidFill>
                  <a:srgbClr val="FFFF00"/>
                </a:solidFill>
                <a:effectLst>
                  <a:outerShdw blurRad="38100" dist="38100" dir="2700000" algn="tl">
                    <a:srgbClr val="000000">
                      <a:alpha val="43137"/>
                    </a:srgbClr>
                  </a:outerShdw>
                </a:effectLst>
                <a:latin typeface="Chopin Script" pitchFamily="2" charset="0"/>
              </a:rPr>
              <a:t>su religión y rece, pero no implorando </a:t>
            </a:r>
            <a:r>
              <a:rPr lang="es-AR" sz="2800" dirty="0">
                <a:solidFill>
                  <a:srgbClr val="FFFF00"/>
                </a:solidFill>
                <a:effectLst>
                  <a:outerShdw blurRad="38100" dist="38100" dir="2700000" algn="tl">
                    <a:srgbClr val="000000">
                      <a:alpha val="43137"/>
                    </a:srgbClr>
                  </a:outerShdw>
                </a:effectLst>
                <a:latin typeface="Chopin Script" pitchFamily="2" charset="0"/>
              </a:rPr>
              <a:t>todo el tiempo como un fanático. </a:t>
            </a:r>
            <a:endParaRPr lang="es-AR" sz="2800" dirty="0" smtClean="0">
              <a:solidFill>
                <a:srgbClr val="FFFF00"/>
              </a:solidFill>
              <a:effectLst>
                <a:outerShdw blurRad="38100" dist="38100" dir="2700000" algn="tl">
                  <a:srgbClr val="000000">
                    <a:alpha val="43137"/>
                  </a:srgbClr>
                </a:outerShdw>
              </a:effectLst>
              <a:latin typeface="Chopin Script" pitchFamily="2" charset="0"/>
            </a:endParaRP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Piense, si tiene </a:t>
            </a:r>
            <a:r>
              <a:rPr lang="es-AR" sz="2800" dirty="0" err="1" smtClean="0">
                <a:solidFill>
                  <a:srgbClr val="FFFF00"/>
                </a:solidFill>
                <a:effectLst>
                  <a:outerShdw blurRad="38100" dist="38100" dir="2700000" algn="tl">
                    <a:srgbClr val="000000">
                      <a:alpha val="43137"/>
                    </a:srgbClr>
                  </a:outerShdw>
                </a:effectLst>
                <a:latin typeface="Chopin Script" pitchFamily="2" charset="0"/>
              </a:rPr>
              <a:t>Fé</a:t>
            </a:r>
            <a:r>
              <a:rPr lang="es-AR" sz="2800" dirty="0" smtClean="0">
                <a:solidFill>
                  <a:srgbClr val="FFFF00"/>
                </a:solidFill>
                <a:effectLst>
                  <a:outerShdw blurRad="38100" dist="38100" dir="2700000" algn="tl">
                    <a:srgbClr val="000000">
                      <a:alpha val="43137"/>
                    </a:srgbClr>
                  </a:outerShdw>
                </a:effectLst>
                <a:latin typeface="Chopin Script" pitchFamily="2" charset="0"/>
              </a:rPr>
              <a:t>, que lo </a:t>
            </a:r>
            <a:r>
              <a:rPr lang="es-AR" sz="2800" dirty="0">
                <a:solidFill>
                  <a:srgbClr val="FFFF00"/>
                </a:solidFill>
                <a:effectLst>
                  <a:outerShdw blurRad="38100" dist="38100" dir="2700000" algn="tl">
                    <a:srgbClr val="000000">
                      <a:alpha val="43137"/>
                    </a:srgbClr>
                  </a:outerShdw>
                </a:effectLst>
                <a:latin typeface="Chopin Script" pitchFamily="2" charset="0"/>
              </a:rPr>
              <a:t>bueno es que en breve, podrá hacer sus pedidos personalmente.</a:t>
            </a:r>
          </a:p>
          <a:p>
            <a:pPr algn="ctr"/>
            <a:endParaRPr lang="es-AR" sz="2800" dirty="0">
              <a:solidFill>
                <a:srgbClr val="FFFF00"/>
              </a:solidFill>
              <a:effectLst>
                <a:outerShdw blurRad="38100" dist="38100" dir="2700000" algn="tl">
                  <a:srgbClr val="000000">
                    <a:alpha val="43137"/>
                  </a:srgbClr>
                </a:outerShdw>
              </a:effectLst>
              <a:latin typeface="Chopin Script" pitchFamily="2" charset="0"/>
            </a:endParaRPr>
          </a:p>
        </p:txBody>
      </p:sp>
      <p:sp>
        <p:nvSpPr>
          <p:cNvPr id="11" name="10 CuadroTexto"/>
          <p:cNvSpPr txBox="1"/>
          <p:nvPr/>
        </p:nvSpPr>
        <p:spPr>
          <a:xfrm>
            <a:off x="1189050" y="1215060"/>
            <a:ext cx="6747529" cy="2246769"/>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18</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Ría</a:t>
            </a:r>
            <a:r>
              <a:rPr lang="es-AR" sz="2800" dirty="0">
                <a:solidFill>
                  <a:srgbClr val="FFFF00"/>
                </a:solidFill>
                <a:effectLst>
                  <a:outerShdw blurRad="38100" dist="38100" dir="2700000" algn="tl">
                    <a:srgbClr val="000000">
                      <a:alpha val="43137"/>
                    </a:srgbClr>
                  </a:outerShdw>
                </a:effectLst>
                <a:latin typeface="Chopin Script" pitchFamily="2" charset="0"/>
              </a:rPr>
              <a:t>, ría mucho, ría de todo, usted es un suertudo, usted ha tenido una vida, una larga </a:t>
            </a:r>
            <a:r>
              <a:rPr lang="es-AR" sz="2800" dirty="0" smtClean="0">
                <a:solidFill>
                  <a:srgbClr val="FFFF00"/>
                </a:solidFill>
                <a:effectLst>
                  <a:outerShdw blurRad="38100" dist="38100" dir="2700000" algn="tl">
                    <a:srgbClr val="000000">
                      <a:alpha val="43137"/>
                    </a:srgbClr>
                  </a:outerShdw>
                </a:effectLst>
                <a:latin typeface="Chopin Script" pitchFamily="2" charset="0"/>
              </a:rPr>
              <a:t>vida, </a:t>
            </a:r>
            <a:r>
              <a:rPr lang="es-AR" sz="2800" dirty="0">
                <a:solidFill>
                  <a:srgbClr val="FFFF00"/>
                </a:solidFill>
                <a:effectLst>
                  <a:outerShdw blurRad="38100" dist="38100" dir="2700000" algn="tl">
                    <a:srgbClr val="000000">
                      <a:alpha val="43137"/>
                    </a:srgbClr>
                  </a:outerShdw>
                </a:effectLst>
                <a:latin typeface="Chopin Script" pitchFamily="2" charset="0"/>
              </a:rPr>
              <a:t>y la muerte será solamente una nueva etapa incierta</a:t>
            </a:r>
            <a:r>
              <a:rPr lang="es-AR" sz="2800" dirty="0" smtClean="0">
                <a:solidFill>
                  <a:srgbClr val="FFFF00"/>
                </a:solidFill>
                <a:effectLst>
                  <a:outerShdw blurRad="38100" dist="38100" dir="2700000" algn="tl">
                    <a:srgbClr val="000000">
                      <a:alpha val="43137"/>
                    </a:srgbClr>
                  </a:outerShdw>
                </a:effectLst>
                <a:latin typeface="Chopin Script" pitchFamily="2" charset="0"/>
              </a:rPr>
              <a:t>,</a:t>
            </a:r>
          </a:p>
          <a:p>
            <a:pPr algn="ctr"/>
            <a:r>
              <a:rPr lang="es-AR" sz="2800" dirty="0" smtClean="0">
                <a:solidFill>
                  <a:srgbClr val="FFFF00"/>
                </a:solidFill>
                <a:effectLst>
                  <a:outerShdw blurRad="38100" dist="38100" dir="2700000" algn="tl">
                    <a:srgbClr val="000000">
                      <a:alpha val="43137"/>
                    </a:srgbClr>
                  </a:outerShdw>
                </a:effectLst>
                <a:latin typeface="Chopin Script" pitchFamily="2" charset="0"/>
              </a:rPr>
              <a:t> </a:t>
            </a:r>
            <a:r>
              <a:rPr lang="es-AR" sz="2800" dirty="0">
                <a:solidFill>
                  <a:srgbClr val="FFFF00"/>
                </a:solidFill>
                <a:effectLst>
                  <a:outerShdw blurRad="38100" dist="38100" dir="2700000" algn="tl">
                    <a:srgbClr val="000000">
                      <a:alpha val="43137"/>
                    </a:srgbClr>
                  </a:outerShdw>
                </a:effectLst>
                <a:latin typeface="Chopin Script" pitchFamily="2" charset="0"/>
              </a:rPr>
              <a:t>así como </a:t>
            </a:r>
            <a:r>
              <a:rPr lang="es-AR" sz="2800" dirty="0" smtClean="0">
                <a:solidFill>
                  <a:srgbClr val="FFFF00"/>
                </a:solidFill>
                <a:effectLst>
                  <a:outerShdw blurRad="38100" dist="38100" dir="2700000" algn="tl">
                    <a:srgbClr val="000000">
                      <a:alpha val="43137"/>
                    </a:srgbClr>
                  </a:outerShdw>
                </a:effectLst>
                <a:latin typeface="Chopin Script" pitchFamily="2" charset="0"/>
              </a:rPr>
              <a:t>incierta fue </a:t>
            </a:r>
            <a:r>
              <a:rPr lang="es-AR" sz="2800" dirty="0">
                <a:solidFill>
                  <a:srgbClr val="FFFF00"/>
                </a:solidFill>
                <a:effectLst>
                  <a:outerShdw blurRad="38100" dist="38100" dir="2700000" algn="tl">
                    <a:srgbClr val="000000">
                      <a:alpha val="43137"/>
                    </a:srgbClr>
                  </a:outerShdw>
                </a:effectLst>
                <a:latin typeface="Chopin Script" pitchFamily="2" charset="0"/>
              </a:rPr>
              <a:t>toda su vida.</a:t>
            </a:r>
          </a:p>
        </p:txBody>
      </p:sp>
      <p:pic>
        <p:nvPicPr>
          <p:cNvPr id="13" name="Picture 2"/>
          <p:cNvPicPr>
            <a:picLocks noChangeArrowheads="1"/>
          </p:cNvPicPr>
          <p:nvPr/>
        </p:nvPicPr>
        <p:blipFill rotWithShape="1">
          <a:blip r:embed="rId4"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0" name="9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7" name="16 Grupo"/>
          <p:cNvGrpSpPr/>
          <p:nvPr/>
        </p:nvGrpSpPr>
        <p:grpSpPr>
          <a:xfrm>
            <a:off x="4594675" y="82800"/>
            <a:ext cx="4428000" cy="4985579"/>
            <a:chOff x="4584504" y="81943"/>
            <a:chExt cx="4428000" cy="4985579"/>
          </a:xfrm>
        </p:grpSpPr>
        <p:pic>
          <p:nvPicPr>
            <p:cNvPr id="18" name="Picture 2"/>
            <p:cNvPicPr>
              <a:picLocks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9" name="18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0"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4920471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7"/>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3"/>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21" presetClass="entr" presetSubtype="2" fill="hold" grpId="0"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wheel(2)">
                                      <p:cBhvr>
                                        <p:cTn id="24" dur="20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xit" presetSubtype="2" fill="hold" grpId="1" nodeType="clickEffect">
                                  <p:stCondLst>
                                    <p:cond delay="0"/>
                                  </p:stCondLst>
                                  <p:childTnLst>
                                    <p:animEffect transition="out" filter="wheel(2)">
                                      <p:cBhvr>
                                        <p:cTn id="28" dur="2000"/>
                                        <p:tgtEl>
                                          <p:spTgt spid="11"/>
                                        </p:tgtEl>
                                      </p:cBhvr>
                                    </p:animEffect>
                                    <p:set>
                                      <p:cBhvr>
                                        <p:cTn id="29" dur="1" fill="hold">
                                          <p:stCondLst>
                                            <p:cond delay="1999"/>
                                          </p:stCondLst>
                                        </p:cTn>
                                        <p:tgtEl>
                                          <p:spTgt spid="11"/>
                                        </p:tgtEl>
                                        <p:attrNameLst>
                                          <p:attrName>style.visibility</p:attrName>
                                        </p:attrNameLst>
                                      </p:cBhvr>
                                      <p:to>
                                        <p:strVal val="hidden"/>
                                      </p:to>
                                    </p:set>
                                  </p:childTnLst>
                                </p:cTn>
                              </p:par>
                              <p:par>
                                <p:cTn id="30" presetID="53" presetClass="exit" presetSubtype="32" fill="hold" grpId="2" nodeType="withEffect">
                                  <p:stCondLst>
                                    <p:cond delay="0"/>
                                  </p:stCondLst>
                                  <p:childTnLst>
                                    <p:anim calcmode="lin" valueType="num">
                                      <p:cBhvr>
                                        <p:cTn id="31" dur="2900"/>
                                        <p:tgtEl>
                                          <p:spTgt spid="11"/>
                                        </p:tgtEl>
                                        <p:attrNameLst>
                                          <p:attrName>ppt_w</p:attrName>
                                        </p:attrNameLst>
                                      </p:cBhvr>
                                      <p:tavLst>
                                        <p:tav tm="0">
                                          <p:val>
                                            <p:strVal val="ppt_w"/>
                                          </p:val>
                                        </p:tav>
                                        <p:tav tm="100000">
                                          <p:val>
                                            <p:fltVal val="0"/>
                                          </p:val>
                                        </p:tav>
                                      </p:tavLst>
                                    </p:anim>
                                    <p:anim calcmode="lin" valueType="num">
                                      <p:cBhvr>
                                        <p:cTn id="32" dur="2900"/>
                                        <p:tgtEl>
                                          <p:spTgt spid="11"/>
                                        </p:tgtEl>
                                        <p:attrNameLst>
                                          <p:attrName>ppt_h</p:attrName>
                                        </p:attrNameLst>
                                      </p:cBhvr>
                                      <p:tavLst>
                                        <p:tav tm="0">
                                          <p:val>
                                            <p:strVal val="ppt_h"/>
                                          </p:val>
                                        </p:tav>
                                        <p:tav tm="100000">
                                          <p:val>
                                            <p:fltVal val="0"/>
                                          </p:val>
                                        </p:tav>
                                      </p:tavLst>
                                    </p:anim>
                                    <p:animEffect transition="out" filter="fade">
                                      <p:cBhvr>
                                        <p:cTn id="33" dur="2900"/>
                                        <p:tgtEl>
                                          <p:spTgt spid="11"/>
                                        </p:tgtEl>
                                      </p:cBhvr>
                                    </p:animEffect>
                                    <p:set>
                                      <p:cBhvr>
                                        <p:cTn id="34" dur="1" fill="hold">
                                          <p:stCondLst>
                                            <p:cond delay="2899"/>
                                          </p:stCondLst>
                                        </p:cTn>
                                        <p:tgtEl>
                                          <p:spTgt spid="11"/>
                                        </p:tgtEl>
                                        <p:attrNameLst>
                                          <p:attrName>style.visibility</p:attrName>
                                        </p:attrNameLst>
                                      </p:cBhvr>
                                      <p:to>
                                        <p:strVal val="hidden"/>
                                      </p:to>
                                    </p:set>
                                  </p:childTnLst>
                                </p:cTn>
                              </p:par>
                              <p:par>
                                <p:cTn id="35" presetID="63" presetClass="path" presetSubtype="0" fill="hold" nodeType="withEffect">
                                  <p:stCondLst>
                                    <p:cond delay="0"/>
                                  </p:stCondLst>
                                  <p:childTnLst>
                                    <p:animMotion origin="layout" path="M -0.48212 -0.00031 L -0.00174 -0.00031 " pathEditMode="relative" rAng="0" ptsTypes="AA">
                                      <p:cBhvr>
                                        <p:cTn id="36" dur="4200" fill="hold"/>
                                        <p:tgtEl>
                                          <p:spTgt spid="13"/>
                                        </p:tgtEl>
                                        <p:attrNameLst>
                                          <p:attrName>ppt_x</p:attrName>
                                          <p:attrName>ppt_y</p:attrName>
                                        </p:attrNameLst>
                                      </p:cBhvr>
                                      <p:rCtr x="24010" y="0"/>
                                    </p:animMotion>
                                  </p:childTnLst>
                                </p:cTn>
                              </p:par>
                              <p:par>
                                <p:cTn id="37" presetID="35" presetClass="path" presetSubtype="0" fill="hold" nodeType="withEffect">
                                  <p:stCondLst>
                                    <p:cond delay="0"/>
                                  </p:stCondLst>
                                  <p:childTnLst>
                                    <p:animMotion origin="layout" path="M 0.47066 2.74522E-6 L -0.00243 -0.00062 " pathEditMode="relative" rAng="0" ptsTypes="AA">
                                      <p:cBhvr>
                                        <p:cTn id="38" dur="4200" fill="hold"/>
                                        <p:tgtEl>
                                          <p:spTgt spid="17"/>
                                        </p:tgtEl>
                                        <p:attrNameLst>
                                          <p:attrName>ppt_x</p:attrName>
                                          <p:attrName>ppt_y</p:attrName>
                                        </p:attrNameLst>
                                      </p:cBhvr>
                                      <p:rCtr x="-23663"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95"/>
            <a:ext cx="9144000" cy="5142910"/>
          </a:xfrm>
          <a:prstGeom prst="rect">
            <a:avLst/>
          </a:prstGeom>
        </p:spPr>
      </p:pic>
      <p:sp>
        <p:nvSpPr>
          <p:cNvPr id="12" name="11 CuadroTexto"/>
          <p:cNvSpPr txBox="1"/>
          <p:nvPr/>
        </p:nvSpPr>
        <p:spPr>
          <a:xfrm>
            <a:off x="1018033" y="1563638"/>
            <a:ext cx="6984776"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Great Vibes" pitchFamily="50" charset="0"/>
              </a:rPr>
              <a:t>19</a:t>
            </a:r>
          </a:p>
          <a:p>
            <a:pPr algn="ctr"/>
            <a:r>
              <a:rPr lang="es-AR" sz="2800" dirty="0" smtClean="0">
                <a:solidFill>
                  <a:srgbClr val="FFFF00"/>
                </a:solidFill>
                <a:effectLst>
                  <a:outerShdw blurRad="38100" dist="38100" dir="2700000" algn="tl">
                    <a:srgbClr val="000000">
                      <a:alpha val="43137"/>
                    </a:srgbClr>
                  </a:outerShdw>
                </a:effectLst>
                <a:latin typeface="Great Vibes" pitchFamily="50" charset="0"/>
              </a:rPr>
              <a:t>Si </a:t>
            </a:r>
            <a:r>
              <a:rPr lang="es-AR" sz="2800" dirty="0">
                <a:solidFill>
                  <a:srgbClr val="FFFF00"/>
                </a:solidFill>
                <a:effectLst>
                  <a:outerShdw blurRad="38100" dist="38100" dir="2700000" algn="tl">
                    <a:srgbClr val="000000">
                      <a:alpha val="43137"/>
                    </a:srgbClr>
                  </a:outerShdw>
                </a:effectLst>
                <a:latin typeface="Great Vibes" pitchFamily="50" charset="0"/>
              </a:rPr>
              <a:t>alguien le dice que ahora usted no hace nada de importancia, no se preocupe. Lo más importante ya fue hecho: usted y su historia, buena o mala, ya sucedió!</a:t>
            </a:r>
          </a:p>
          <a:p>
            <a:pPr algn="ctr"/>
            <a:r>
              <a:rPr lang="es-AR" sz="2800" dirty="0">
                <a:solidFill>
                  <a:srgbClr val="FFFF00"/>
                </a:solidFill>
                <a:effectLst>
                  <a:outerShdw blurRad="38100" dist="38100" dir="2700000" algn="tl">
                    <a:srgbClr val="000000">
                      <a:alpha val="43137"/>
                    </a:srgbClr>
                  </a:outerShdw>
                </a:effectLst>
                <a:latin typeface="Great Vibes" pitchFamily="50" charset="0"/>
              </a:rPr>
              <a:t> </a:t>
            </a:r>
          </a:p>
          <a:p>
            <a:pPr algn="ctr"/>
            <a:endParaRPr lang="es-AR" sz="2800" dirty="0">
              <a:solidFill>
                <a:srgbClr val="FFFF00"/>
              </a:solidFill>
              <a:effectLst>
                <a:outerShdw blurRad="38100" dist="38100" dir="2700000" algn="tl">
                  <a:srgbClr val="000000">
                    <a:alpha val="43137"/>
                  </a:srgbClr>
                </a:outerShdw>
              </a:effectLst>
              <a:latin typeface="Great Vibes" pitchFamily="50" charset="0"/>
            </a:endParaRPr>
          </a:p>
        </p:txBody>
      </p:sp>
      <p:sp>
        <p:nvSpPr>
          <p:cNvPr id="11" name="10 CuadroTexto"/>
          <p:cNvSpPr txBox="1"/>
          <p:nvPr/>
        </p:nvSpPr>
        <p:spPr>
          <a:xfrm>
            <a:off x="884658" y="1539130"/>
            <a:ext cx="7308813" cy="2677656"/>
          </a:xfrm>
          <a:prstGeom prst="rect">
            <a:avLst/>
          </a:prstGeom>
          <a:solidFill>
            <a:schemeClr val="tx1">
              <a:alpha val="30000"/>
            </a:schemeClr>
          </a:solidFill>
          <a:effectLst>
            <a:softEdge rad="279400"/>
          </a:effectLst>
        </p:spPr>
        <p:txBody>
          <a:bodyPr wrap="square" rtlCol="0">
            <a:spAutoFit/>
          </a:bodyPr>
          <a:lstStyle/>
          <a:p>
            <a:pPr algn="ctr"/>
            <a:r>
              <a:rPr lang="es-AR" sz="2800" dirty="0" smtClean="0">
                <a:solidFill>
                  <a:srgbClr val="FFFF00"/>
                </a:solidFill>
                <a:effectLst>
                  <a:outerShdw blurRad="38100" dist="38100" dir="2700000" algn="tl">
                    <a:srgbClr val="000000">
                      <a:alpha val="43137"/>
                    </a:srgbClr>
                  </a:outerShdw>
                </a:effectLst>
                <a:latin typeface="Great Vibes" pitchFamily="50" charset="0"/>
              </a:rPr>
              <a:t>20</a:t>
            </a:r>
          </a:p>
          <a:p>
            <a:pPr algn="ctr"/>
            <a:r>
              <a:rPr lang="es-AR" sz="2800" dirty="0" smtClean="0">
                <a:solidFill>
                  <a:srgbClr val="FFFF00"/>
                </a:solidFill>
                <a:effectLst>
                  <a:outerShdw blurRad="38100" dist="38100" dir="2700000" algn="tl">
                    <a:srgbClr val="000000">
                      <a:alpha val="43137"/>
                    </a:srgbClr>
                  </a:outerShdw>
                </a:effectLst>
                <a:latin typeface="Great Vibes" pitchFamily="50" charset="0"/>
              </a:rPr>
              <a:t>Recuerde </a:t>
            </a:r>
            <a:r>
              <a:rPr lang="es-AR" sz="2800" dirty="0">
                <a:solidFill>
                  <a:srgbClr val="FFFF00"/>
                </a:solidFill>
                <a:effectLst>
                  <a:outerShdw blurRad="38100" dist="38100" dir="2700000" algn="tl">
                    <a:srgbClr val="000000">
                      <a:alpha val="43137"/>
                    </a:srgbClr>
                  </a:outerShdw>
                </a:effectLst>
                <a:latin typeface="Great Vibes" pitchFamily="50" charset="0"/>
              </a:rPr>
              <a:t>lo que dice Mario Benedetti:</a:t>
            </a:r>
          </a:p>
          <a:p>
            <a:pPr algn="ctr"/>
            <a:r>
              <a:rPr lang="es-AR" sz="2800" dirty="0">
                <a:solidFill>
                  <a:srgbClr val="FFFF00"/>
                </a:solidFill>
                <a:effectLst>
                  <a:outerShdw blurRad="38100" dist="38100" dir="2700000" algn="tl">
                    <a:srgbClr val="000000">
                      <a:alpha val="43137"/>
                    </a:srgbClr>
                  </a:outerShdw>
                </a:effectLst>
                <a:latin typeface="Great Vibes" pitchFamily="50" charset="0"/>
              </a:rPr>
              <a:t>“No te rindas, por favor no cedas aunque el frío queme, aunque el miedo muerda, aunque el sol se ponga y se calle el viento. Aún hay fuego en tu alma, aún hay vida en tus sueños, porque cada día es un comienzo nuevo, porque ésta es la hora y el mejor momento”.</a:t>
            </a:r>
          </a:p>
        </p:txBody>
      </p:sp>
      <p:pic>
        <p:nvPicPr>
          <p:cNvPr id="18" name="Picture 2"/>
          <p:cNvPicPr>
            <a:picLocks noChangeArrowheads="1"/>
          </p:cNvPicPr>
          <p:nvPr/>
        </p:nvPicPr>
        <p:blipFill rotWithShape="1">
          <a:blip r:embed="rId3" cstate="screen">
            <a:extLst>
              <a:ext uri="{28A0092B-C50C-407E-A947-70E740481C1C}">
                <a14:useLocalDpi xmlns:a14="http://schemas.microsoft.com/office/drawing/2010/main"/>
              </a:ext>
            </a:extLst>
          </a:blip>
          <a:srcRect l="-714"/>
          <a:stretch/>
        </p:blipFill>
        <p:spPr bwMode="auto">
          <a:xfrm>
            <a:off x="123475" y="76769"/>
            <a:ext cx="4428000" cy="4986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4" name="13 CuadroTexto"/>
          <p:cNvSpPr txBox="1"/>
          <p:nvPr/>
        </p:nvSpPr>
        <p:spPr>
          <a:xfrm rot="19030104">
            <a:off x="7870629" y="4488414"/>
            <a:ext cx="1183336" cy="369332"/>
          </a:xfrm>
          <a:prstGeom prst="rect">
            <a:avLst/>
          </a:prstGeom>
          <a:noFill/>
        </p:spPr>
        <p:txBody>
          <a:bodyPr wrap="none" rtlCol="0">
            <a:spAutoFit/>
          </a:bodyPr>
          <a:lstStyle/>
          <a:p>
            <a:pPr algn="ctr"/>
            <a:r>
              <a:rPr lang="es-AR" dirty="0" smtClean="0">
                <a:solidFill>
                  <a:schemeClr val="bg1"/>
                </a:solidFill>
                <a:latin typeface="Chopin Script" pitchFamily="2" charset="0"/>
              </a:rPr>
              <a:t>RaúlTM</a:t>
            </a:r>
          </a:p>
        </p:txBody>
      </p:sp>
      <p:grpSp>
        <p:nvGrpSpPr>
          <p:cNvPr id="19" name="18 Grupo"/>
          <p:cNvGrpSpPr/>
          <p:nvPr/>
        </p:nvGrpSpPr>
        <p:grpSpPr>
          <a:xfrm>
            <a:off x="4594675" y="82800"/>
            <a:ext cx="4428000" cy="4985579"/>
            <a:chOff x="4584504" y="81943"/>
            <a:chExt cx="4428000" cy="4985579"/>
          </a:xfrm>
        </p:grpSpPr>
        <p:pic>
          <p:nvPicPr>
            <p:cNvPr id="20" name="Picture 2"/>
            <p:cNvPicPr>
              <a:picLocks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584504" y="81943"/>
              <a:ext cx="4428000" cy="498557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1" name="20 Cubo"/>
            <p:cNvSpPr/>
            <p:nvPr/>
          </p:nvSpPr>
          <p:spPr>
            <a:xfrm>
              <a:off x="4584504" y="2343796"/>
              <a:ext cx="45719" cy="353127"/>
            </a:xfrm>
            <a:prstGeom prst="cub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pic>
        <p:nvPicPr>
          <p:cNvPr id="22"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800" y="-7200"/>
            <a:ext cx="9144000" cy="51450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3" name="12 Rectángulo"/>
          <p:cNvSpPr/>
          <p:nvPr/>
        </p:nvSpPr>
        <p:spPr>
          <a:xfrm>
            <a:off x="-112562" y="-94243"/>
            <a:ext cx="9347523" cy="5319173"/>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es-AR" sz="125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reat Vibes" pitchFamily="50" charset="0"/>
            </a:endParaRPr>
          </a:p>
        </p:txBody>
      </p:sp>
      <p:sp>
        <p:nvSpPr>
          <p:cNvPr id="17" name="16 CuadroTexto"/>
          <p:cNvSpPr txBox="1"/>
          <p:nvPr/>
        </p:nvSpPr>
        <p:spPr>
          <a:xfrm>
            <a:off x="3154275" y="1563782"/>
            <a:ext cx="2810385" cy="2015936"/>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a:r>
              <a:rPr lang="es-AR" sz="125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reat Vibes" pitchFamily="50" charset="0"/>
              </a:rPr>
              <a:t>Fin</a:t>
            </a:r>
          </a:p>
        </p:txBody>
      </p:sp>
      <p:sp>
        <p:nvSpPr>
          <p:cNvPr id="2" name="1 CuadroTexto"/>
          <p:cNvSpPr txBox="1"/>
          <p:nvPr/>
        </p:nvSpPr>
        <p:spPr>
          <a:xfrm>
            <a:off x="6523938" y="3562425"/>
            <a:ext cx="2117887" cy="46166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s-AR"/>
            </a:defPPr>
            <a:lvl1pPr lvl="0" algn="ctr">
              <a:defRPr sz="32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reat Vibes" pitchFamily="50" charset="0"/>
              </a:defRPr>
            </a:lvl1pPr>
          </a:lstStyle>
          <a:p>
            <a:r>
              <a:rPr lang="es-AR" sz="2400" dirty="0">
                <a:solidFill>
                  <a:srgbClr val="92D050"/>
                </a:solidFill>
                <a:latin typeface="Chopin Script" pitchFamily="2" charset="0"/>
              </a:rPr>
              <a:t>Autor: Anónimo</a:t>
            </a:r>
          </a:p>
        </p:txBody>
      </p:sp>
      <p:sp>
        <p:nvSpPr>
          <p:cNvPr id="15" name="14 CuadroTexto"/>
          <p:cNvSpPr txBox="1"/>
          <p:nvPr/>
        </p:nvSpPr>
        <p:spPr>
          <a:xfrm>
            <a:off x="6347607" y="4025136"/>
            <a:ext cx="2294218" cy="46166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s-AR"/>
            </a:defPPr>
            <a:lvl1pPr lvl="0" algn="ctr">
              <a:defRPr sz="32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reat Vibes" pitchFamily="50" charset="0"/>
              </a:defRPr>
            </a:lvl1pPr>
          </a:lstStyle>
          <a:p>
            <a:r>
              <a:rPr lang="es-AR" sz="2400" dirty="0">
                <a:solidFill>
                  <a:srgbClr val="92D050"/>
                </a:solidFill>
                <a:latin typeface="Chopin Script" pitchFamily="2" charset="0"/>
              </a:rPr>
              <a:t>Imágenes: Internet</a:t>
            </a:r>
          </a:p>
        </p:txBody>
      </p:sp>
      <p:sp>
        <p:nvSpPr>
          <p:cNvPr id="16" name="15 CuadroTexto"/>
          <p:cNvSpPr txBox="1"/>
          <p:nvPr/>
        </p:nvSpPr>
        <p:spPr>
          <a:xfrm>
            <a:off x="3649754" y="4442247"/>
            <a:ext cx="4992071" cy="46166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s-AR"/>
            </a:defPPr>
            <a:lvl1pPr lvl="0" algn="ctr">
              <a:defRPr sz="125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reat Vibes" pitchFamily="50" charset="0"/>
              </a:defRPr>
            </a:lvl1pPr>
          </a:lstStyle>
          <a:p>
            <a:r>
              <a:rPr lang="es-AR" sz="2400" dirty="0">
                <a:solidFill>
                  <a:srgbClr val="92D050"/>
                </a:solidFill>
                <a:latin typeface="Chopin Script" pitchFamily="2" charset="0"/>
              </a:rPr>
              <a:t>Música: “Stolen Kiss” – Ernesto Cortazar</a:t>
            </a:r>
          </a:p>
        </p:txBody>
      </p:sp>
    </p:spTree>
    <p:extLst>
      <p:ext uri="{BB962C8B-B14F-4D97-AF65-F5344CB8AC3E}">
        <p14:creationId xmlns:p14="http://schemas.microsoft.com/office/powerpoint/2010/main" val="1802870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0.00416 0.00031 L 0.47622 0.00031 " pathEditMode="relative" rAng="0" ptsTypes="AA">
                                      <p:cBhvr>
                                        <p:cTn id="6" dur="4200" fill="hold"/>
                                        <p:tgtEl>
                                          <p:spTgt spid="19"/>
                                        </p:tgtEl>
                                        <p:attrNameLst>
                                          <p:attrName>ppt_x</p:attrName>
                                          <p:attrName>ppt_y</p:attrName>
                                        </p:attrNameLst>
                                      </p:cBhvr>
                                      <p:rCtr x="24010" y="0"/>
                                    </p:animMotion>
                                  </p:childTnLst>
                                </p:cTn>
                              </p:par>
                              <p:par>
                                <p:cTn id="7" presetID="35" presetClass="path" presetSubtype="0" fill="hold" nodeType="withEffect">
                                  <p:stCondLst>
                                    <p:cond delay="0"/>
                                  </p:stCondLst>
                                  <p:childTnLst>
                                    <p:animMotion origin="layout" path="M 5.55556E-7 1.84316E-6 L -0.47882 0.00154 " pathEditMode="relative" rAng="0" ptsTypes="AA">
                                      <p:cBhvr>
                                        <p:cTn id="8" dur="4200" fill="hold"/>
                                        <p:tgtEl>
                                          <p:spTgt spid="18"/>
                                        </p:tgtEl>
                                        <p:attrNameLst>
                                          <p:attrName>ppt_x</p:attrName>
                                          <p:attrName>ppt_y</p:attrName>
                                        </p:attrNameLst>
                                      </p:cBhvr>
                                      <p:rCtr x="-23941" y="62"/>
                                    </p:animMotion>
                                  </p:childTnLst>
                                </p:cTn>
                              </p:par>
                              <p:par>
                                <p:cTn id="9" presetID="21" presetClass="entr" presetSubtype="2" fill="hold" grpId="0" nodeType="withEffect">
                                  <p:stCondLst>
                                    <p:cond delay="2200"/>
                                  </p:stCondLst>
                                  <p:childTnLst>
                                    <p:set>
                                      <p:cBhvr>
                                        <p:cTn id="10" dur="1" fill="hold">
                                          <p:stCondLst>
                                            <p:cond delay="0"/>
                                          </p:stCondLst>
                                        </p:cTn>
                                        <p:tgtEl>
                                          <p:spTgt spid="12"/>
                                        </p:tgtEl>
                                        <p:attrNameLst>
                                          <p:attrName>style.visibility</p:attrName>
                                        </p:attrNameLst>
                                      </p:cBhvr>
                                      <p:to>
                                        <p:strVal val="visible"/>
                                      </p:to>
                                    </p:set>
                                    <p:animEffect transition="in" filter="wheel(2)">
                                      <p:cBhvr>
                                        <p:cTn id="11" dur="2000"/>
                                        <p:tgtEl>
                                          <p:spTgt spid="12"/>
                                        </p:tgtEl>
                                      </p:cBhvr>
                                    </p:animEffect>
                                  </p:childTnLst>
                                </p:cTn>
                              </p:par>
                              <p:par>
                                <p:cTn id="12" presetID="53" presetClass="entr" presetSubtype="16" fill="hold" grpId="2" nodeType="withEffect">
                                  <p:stCondLst>
                                    <p:cond delay="22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800" fill="hold"/>
                                        <p:tgtEl>
                                          <p:spTgt spid="12"/>
                                        </p:tgtEl>
                                        <p:attrNameLst>
                                          <p:attrName>ppt_w</p:attrName>
                                        </p:attrNameLst>
                                      </p:cBhvr>
                                      <p:tavLst>
                                        <p:tav tm="0">
                                          <p:val>
                                            <p:fltVal val="0"/>
                                          </p:val>
                                        </p:tav>
                                        <p:tav tm="100000">
                                          <p:val>
                                            <p:strVal val="#ppt_w"/>
                                          </p:val>
                                        </p:tav>
                                      </p:tavLst>
                                    </p:anim>
                                    <p:anim calcmode="lin" valueType="num">
                                      <p:cBhvr>
                                        <p:cTn id="15" dur="2800" fill="hold"/>
                                        <p:tgtEl>
                                          <p:spTgt spid="12"/>
                                        </p:tgtEl>
                                        <p:attrNameLst>
                                          <p:attrName>ppt_h</p:attrName>
                                        </p:attrNameLst>
                                      </p:cBhvr>
                                      <p:tavLst>
                                        <p:tav tm="0">
                                          <p:val>
                                            <p:fltVal val="0"/>
                                          </p:val>
                                        </p:tav>
                                        <p:tav tm="100000">
                                          <p:val>
                                            <p:strVal val="#ppt_h"/>
                                          </p:val>
                                        </p:tav>
                                      </p:tavLst>
                                    </p:anim>
                                    <p:animEffect transition="in" filter="fade">
                                      <p:cBhvr>
                                        <p:cTn id="16" dur="28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xit" presetSubtype="2" fill="hold" grpId="1" nodeType="clickEffect">
                                  <p:stCondLst>
                                    <p:cond delay="0"/>
                                  </p:stCondLst>
                                  <p:childTnLst>
                                    <p:animEffect transition="out" filter="wheel(2)">
                                      <p:cBhvr>
                                        <p:cTn id="20" dur="2000"/>
                                        <p:tgtEl>
                                          <p:spTgt spid="12"/>
                                        </p:tgtEl>
                                      </p:cBhvr>
                                    </p:animEffect>
                                    <p:set>
                                      <p:cBhvr>
                                        <p:cTn id="21" dur="1" fill="hold">
                                          <p:stCondLst>
                                            <p:cond delay="1999"/>
                                          </p:stCondLst>
                                        </p:cTn>
                                        <p:tgtEl>
                                          <p:spTgt spid="12"/>
                                        </p:tgtEl>
                                        <p:attrNameLst>
                                          <p:attrName>style.visibility</p:attrName>
                                        </p:attrNameLst>
                                      </p:cBhvr>
                                      <p:to>
                                        <p:strVal val="hidden"/>
                                      </p:to>
                                    </p:set>
                                  </p:childTnLst>
                                </p:cTn>
                              </p:par>
                              <p:par>
                                <p:cTn id="22" presetID="21" presetClass="entr" presetSubtype="2" fill="hold" grpId="0" nodeType="withEffect">
                                  <p:stCondLst>
                                    <p:cond delay="1000"/>
                                  </p:stCondLst>
                                  <p:childTnLst>
                                    <p:set>
                                      <p:cBhvr>
                                        <p:cTn id="23" dur="1" fill="hold">
                                          <p:stCondLst>
                                            <p:cond delay="0"/>
                                          </p:stCondLst>
                                        </p:cTn>
                                        <p:tgtEl>
                                          <p:spTgt spid="11"/>
                                        </p:tgtEl>
                                        <p:attrNameLst>
                                          <p:attrName>style.visibility</p:attrName>
                                        </p:attrNameLst>
                                      </p:cBhvr>
                                      <p:to>
                                        <p:strVal val="visible"/>
                                      </p:to>
                                    </p:set>
                                    <p:animEffect transition="in" filter="wheel(2)">
                                      <p:cBhvr>
                                        <p:cTn id="24" dur="20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xit" presetSubtype="2" fill="hold" grpId="1" nodeType="clickEffect">
                                  <p:stCondLst>
                                    <p:cond delay="0"/>
                                  </p:stCondLst>
                                  <p:childTnLst>
                                    <p:animEffect transition="out" filter="wheel(2)">
                                      <p:cBhvr>
                                        <p:cTn id="28" dur="2000"/>
                                        <p:tgtEl>
                                          <p:spTgt spid="11"/>
                                        </p:tgtEl>
                                      </p:cBhvr>
                                    </p:animEffect>
                                    <p:set>
                                      <p:cBhvr>
                                        <p:cTn id="29" dur="1" fill="hold">
                                          <p:stCondLst>
                                            <p:cond delay="1999"/>
                                          </p:stCondLst>
                                        </p:cTn>
                                        <p:tgtEl>
                                          <p:spTgt spid="11"/>
                                        </p:tgtEl>
                                        <p:attrNameLst>
                                          <p:attrName>style.visibility</p:attrName>
                                        </p:attrNameLst>
                                      </p:cBhvr>
                                      <p:to>
                                        <p:strVal val="hidden"/>
                                      </p:to>
                                    </p:set>
                                  </p:childTnLst>
                                </p:cTn>
                              </p:par>
                              <p:par>
                                <p:cTn id="30" presetID="53" presetClass="exit" presetSubtype="32" fill="hold" grpId="2" nodeType="withEffect">
                                  <p:stCondLst>
                                    <p:cond delay="0"/>
                                  </p:stCondLst>
                                  <p:childTnLst>
                                    <p:anim calcmode="lin" valueType="num">
                                      <p:cBhvr>
                                        <p:cTn id="31" dur="2900"/>
                                        <p:tgtEl>
                                          <p:spTgt spid="11"/>
                                        </p:tgtEl>
                                        <p:attrNameLst>
                                          <p:attrName>ppt_w</p:attrName>
                                        </p:attrNameLst>
                                      </p:cBhvr>
                                      <p:tavLst>
                                        <p:tav tm="0">
                                          <p:val>
                                            <p:strVal val="ppt_w"/>
                                          </p:val>
                                        </p:tav>
                                        <p:tav tm="100000">
                                          <p:val>
                                            <p:fltVal val="0"/>
                                          </p:val>
                                        </p:tav>
                                      </p:tavLst>
                                    </p:anim>
                                    <p:anim calcmode="lin" valueType="num">
                                      <p:cBhvr>
                                        <p:cTn id="32" dur="2900"/>
                                        <p:tgtEl>
                                          <p:spTgt spid="11"/>
                                        </p:tgtEl>
                                        <p:attrNameLst>
                                          <p:attrName>ppt_h</p:attrName>
                                        </p:attrNameLst>
                                      </p:cBhvr>
                                      <p:tavLst>
                                        <p:tav tm="0">
                                          <p:val>
                                            <p:strVal val="ppt_h"/>
                                          </p:val>
                                        </p:tav>
                                        <p:tav tm="100000">
                                          <p:val>
                                            <p:fltVal val="0"/>
                                          </p:val>
                                        </p:tav>
                                      </p:tavLst>
                                    </p:anim>
                                    <p:animEffect transition="out" filter="fade">
                                      <p:cBhvr>
                                        <p:cTn id="33" dur="2900"/>
                                        <p:tgtEl>
                                          <p:spTgt spid="11"/>
                                        </p:tgtEl>
                                      </p:cBhvr>
                                    </p:animEffect>
                                    <p:set>
                                      <p:cBhvr>
                                        <p:cTn id="34" dur="1" fill="hold">
                                          <p:stCondLst>
                                            <p:cond delay="2899"/>
                                          </p:stCondLst>
                                        </p:cTn>
                                        <p:tgtEl>
                                          <p:spTgt spid="11"/>
                                        </p:tgtEl>
                                        <p:attrNameLst>
                                          <p:attrName>style.visibility</p:attrName>
                                        </p:attrNameLst>
                                      </p:cBhvr>
                                      <p:to>
                                        <p:strVal val="hidden"/>
                                      </p:to>
                                    </p:set>
                                  </p:childTnLst>
                                </p:cTn>
                              </p:par>
                              <p:par>
                                <p:cTn id="35" presetID="63" presetClass="path" presetSubtype="0" fill="hold" nodeType="withEffect">
                                  <p:stCondLst>
                                    <p:cond delay="0"/>
                                  </p:stCondLst>
                                  <p:childTnLst>
                                    <p:animMotion origin="layout" path="M -0.48212 -0.00031 L -0.00174 -0.00031 " pathEditMode="relative" rAng="0" ptsTypes="AA">
                                      <p:cBhvr>
                                        <p:cTn id="36" dur="4200" fill="hold"/>
                                        <p:tgtEl>
                                          <p:spTgt spid="18"/>
                                        </p:tgtEl>
                                        <p:attrNameLst>
                                          <p:attrName>ppt_x</p:attrName>
                                          <p:attrName>ppt_y</p:attrName>
                                        </p:attrNameLst>
                                      </p:cBhvr>
                                      <p:rCtr x="24010" y="0"/>
                                    </p:animMotion>
                                  </p:childTnLst>
                                </p:cTn>
                              </p:par>
                              <p:par>
                                <p:cTn id="37" presetID="35" presetClass="path" presetSubtype="0" fill="hold" nodeType="withEffect">
                                  <p:stCondLst>
                                    <p:cond delay="0"/>
                                  </p:stCondLst>
                                  <p:childTnLst>
                                    <p:animMotion origin="layout" path="M 0.47066 2.74522E-6 L -0.00243 -0.00062 " pathEditMode="relative" rAng="0" ptsTypes="AA">
                                      <p:cBhvr>
                                        <p:cTn id="38" dur="4200" fill="hold"/>
                                        <p:tgtEl>
                                          <p:spTgt spid="19"/>
                                        </p:tgtEl>
                                        <p:attrNameLst>
                                          <p:attrName>ppt_x</p:attrName>
                                          <p:attrName>ppt_y</p:attrName>
                                        </p:attrNameLst>
                                      </p:cBhvr>
                                      <p:rCtr x="-23663" y="-31"/>
                                    </p:animMotion>
                                  </p:childTnLst>
                                </p:cTn>
                              </p:par>
                            </p:childTnLst>
                          </p:cTn>
                        </p:par>
                        <p:par>
                          <p:cTn id="39" fill="hold">
                            <p:stCondLst>
                              <p:cond delay="4200"/>
                            </p:stCondLst>
                            <p:childTnLst>
                              <p:par>
                                <p:cTn id="40" presetID="3" presetClass="entr" presetSubtype="10" fill="hold" grpId="0" nodeType="after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3000"/>
                                        <p:tgtEl>
                                          <p:spTgt spid="13"/>
                                        </p:tgtEl>
                                      </p:cBhvr>
                                    </p:animEffect>
                                  </p:childTnLst>
                                </p:cTn>
                              </p:par>
                            </p:childTnLst>
                          </p:cTn>
                        </p:par>
                        <p:par>
                          <p:cTn id="43" fill="hold">
                            <p:stCondLst>
                              <p:cond delay="7700"/>
                            </p:stCondLst>
                            <p:childTnLst>
                              <p:par>
                                <p:cTn id="44" presetID="53" presetClass="entr" presetSubtype="16" fill="hold" grpId="1"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2000" fill="hold"/>
                                        <p:tgtEl>
                                          <p:spTgt spid="17"/>
                                        </p:tgtEl>
                                        <p:attrNameLst>
                                          <p:attrName>ppt_w</p:attrName>
                                        </p:attrNameLst>
                                      </p:cBhvr>
                                      <p:tavLst>
                                        <p:tav tm="0">
                                          <p:val>
                                            <p:fltVal val="0"/>
                                          </p:val>
                                        </p:tav>
                                        <p:tav tm="100000">
                                          <p:val>
                                            <p:strVal val="#ppt_w"/>
                                          </p:val>
                                        </p:tav>
                                      </p:tavLst>
                                    </p:anim>
                                    <p:anim calcmode="lin" valueType="num">
                                      <p:cBhvr>
                                        <p:cTn id="47" dur="2000" fill="hold"/>
                                        <p:tgtEl>
                                          <p:spTgt spid="17"/>
                                        </p:tgtEl>
                                        <p:attrNameLst>
                                          <p:attrName>ppt_h</p:attrName>
                                        </p:attrNameLst>
                                      </p:cBhvr>
                                      <p:tavLst>
                                        <p:tav tm="0">
                                          <p:val>
                                            <p:fltVal val="0"/>
                                          </p:val>
                                        </p:tav>
                                        <p:tav tm="100000">
                                          <p:val>
                                            <p:strVal val="#ppt_h"/>
                                          </p:val>
                                        </p:tav>
                                      </p:tavLst>
                                    </p:anim>
                                    <p:animEffect transition="in" filter="fade">
                                      <p:cBhvr>
                                        <p:cTn id="48" dur="2000"/>
                                        <p:tgtEl>
                                          <p:spTgt spid="17"/>
                                        </p:tgtEl>
                                      </p:cBhvr>
                                    </p:animEffect>
                                  </p:childTnLst>
                                </p:cTn>
                              </p:par>
                              <p:par>
                                <p:cTn id="49" presetID="6" presetClass="emph" presetSubtype="0" fill="hold" grpId="0" nodeType="withEffect">
                                  <p:stCondLst>
                                    <p:cond delay="0"/>
                                  </p:stCondLst>
                                  <p:childTnLst>
                                    <p:animScale>
                                      <p:cBhvr>
                                        <p:cTn id="50" dur="2000" fill="hold"/>
                                        <p:tgtEl>
                                          <p:spTgt spid="17"/>
                                        </p:tgtEl>
                                      </p:cBhvr>
                                      <p:by x="150000" y="150000"/>
                                    </p:animScale>
                                  </p:childTnLst>
                                </p:cTn>
                              </p:par>
                            </p:childTnLst>
                          </p:cTn>
                        </p:par>
                        <p:par>
                          <p:cTn id="51" fill="hold">
                            <p:stCondLst>
                              <p:cond delay="9700"/>
                            </p:stCondLst>
                            <p:childTnLst>
                              <p:par>
                                <p:cTn id="52" presetID="22" presetClass="entr" presetSubtype="8"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ipe(left)">
                                      <p:cBhvr>
                                        <p:cTn id="54" dur="500"/>
                                        <p:tgtEl>
                                          <p:spTgt spid="2"/>
                                        </p:tgtEl>
                                      </p:cBhvr>
                                    </p:animEffect>
                                  </p:childTnLst>
                                </p:cTn>
                              </p:par>
                            </p:childTnLst>
                          </p:cTn>
                        </p:par>
                        <p:par>
                          <p:cTn id="55" fill="hold">
                            <p:stCondLst>
                              <p:cond delay="10200"/>
                            </p:stCondLst>
                            <p:childTnLst>
                              <p:par>
                                <p:cTn id="56" presetID="22" presetClass="entr" presetSubtype="8"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left)">
                                      <p:cBhvr>
                                        <p:cTn id="58" dur="500"/>
                                        <p:tgtEl>
                                          <p:spTgt spid="15"/>
                                        </p:tgtEl>
                                      </p:cBhvr>
                                    </p:animEffect>
                                  </p:childTnLst>
                                </p:cTn>
                              </p:par>
                            </p:childTnLst>
                          </p:cTn>
                        </p:par>
                        <p:par>
                          <p:cTn id="59" fill="hold">
                            <p:stCondLst>
                              <p:cond delay="10700"/>
                            </p:stCondLst>
                            <p:childTnLst>
                              <p:par>
                                <p:cTn id="60" presetID="22" presetClass="entr" presetSubtype="8"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1" grpId="0" animBg="1"/>
      <p:bldP spid="11" grpId="1" animBg="1"/>
      <p:bldP spid="11" grpId="2" animBg="1"/>
      <p:bldP spid="13" grpId="0" animBg="1"/>
      <p:bldP spid="17" grpId="0"/>
      <p:bldP spid="17" grpId="1"/>
      <p:bldP spid="2"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005793"/>
      </p:ext>
    </p:extLst>
  </p:cSld>
  <p:clrMapOvr>
    <a:masterClrMapping/>
  </p:clrMapOvr>
  <mc:AlternateContent xmlns:mc="http://schemas.openxmlformats.org/markup-compatibility/2006" xmlns:p14="http://schemas.microsoft.com/office/powerpoint/2010/main">
    <mc:Choice Requires="p14">
      <p:transition spd="slow" p14:dur="1500">
        <p14:ripple dir="r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2105</TotalTime>
  <Words>964</Words>
  <Application>Microsoft Office PowerPoint</Application>
  <PresentationFormat>Presentación en pantalla (16:9)</PresentationFormat>
  <Paragraphs>67</Paragraphs>
  <Slides>12</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12</vt:i4>
      </vt:variant>
    </vt:vector>
  </HeadingPairs>
  <TitlesOfParts>
    <vt:vector size="19" baseType="lpstr">
      <vt:lpstr>Arial</vt:lpstr>
      <vt:lpstr>Chopin Script</vt:lpstr>
      <vt:lpstr>Great Vibes</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Tarulla</dc:creator>
  <cp:lastModifiedBy>Raúl Tarulla</cp:lastModifiedBy>
  <cp:revision>123</cp:revision>
  <dcterms:created xsi:type="dcterms:W3CDTF">2015-02-13T15:09:10Z</dcterms:created>
  <dcterms:modified xsi:type="dcterms:W3CDTF">2015-06-20T21:23:46Z</dcterms:modified>
</cp:coreProperties>
</file>