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4" r:id="rId2"/>
  </p:sldMasterIdLst>
  <p:notesMasterIdLst>
    <p:notesMasterId r:id="rId16"/>
  </p:notesMasterIdLst>
  <p:sldIdLst>
    <p:sldId id="287" r:id="rId3"/>
    <p:sldId id="257" r:id="rId4"/>
    <p:sldId id="258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5" r:id="rId13"/>
    <p:sldId id="276" r:id="rId14"/>
    <p:sldId id="284" r:id="rId15"/>
  </p:sldIdLst>
  <p:sldSz cx="9144000" cy="5143500" type="screen16x9"/>
  <p:notesSz cx="6858000" cy="9144000"/>
  <p:embeddedFontLst>
    <p:embeddedFont>
      <p:font typeface="Trebuchet MS" pitchFamily="34" charset="0"/>
      <p:regular r:id="rId17"/>
      <p:bold r:id="rId18"/>
      <p:italic r:id="rId19"/>
      <p:boldItalic r:id="rId20"/>
    </p:embeddedFont>
    <p:embeddedFont>
      <p:font typeface="Berlin Sans FB Demi" pitchFamily="34" charset="0"/>
      <p:bold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Arial Rounded MT Bold" pitchFamily="34" charset="0"/>
      <p:regular r:id="rId26"/>
    </p:embeddedFont>
    <p:embeddedFont>
      <p:font typeface="Arial Black" pitchFamily="34" charset="0"/>
      <p:bold r:id="rId27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nkGMoU+5tLls/Y4dGSfcg==" hashData="bO4j6MN3oG4FhX0qeWmHk6fRk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7634"/>
    <a:srgbClr val="969696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11" autoAdjust="0"/>
  </p:normalViewPr>
  <p:slideViewPr>
    <p:cSldViewPr>
      <p:cViewPr>
        <p:scale>
          <a:sx n="80" d="100"/>
          <a:sy n="80" d="100"/>
        </p:scale>
        <p:origin x="-288" y="-3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8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14A3FA-A268-4EB2-AFEC-B17D367B8E92}" type="datetimeFigureOut">
              <a:rPr lang="es-AR" smtClean="0"/>
              <a:t>25/01/2015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E3D9-D363-4F83-AA51-7F16E9016D14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825237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E3D9-D363-4F83-AA51-7F16E9016D14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188823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E3D9-D363-4F83-AA51-7F16E9016D14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188823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E3D9-D363-4F83-AA51-7F16E9016D14}" type="slidenum">
              <a:rPr lang="es-AR" smtClean="0"/>
              <a:t>4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50060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E3D9-D363-4F83-AA51-7F16E9016D14}" type="slidenum">
              <a:rPr lang="es-AR" smtClean="0"/>
              <a:t>5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49357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00"/>
            </a:lvl1pPr>
          </a:lstStyle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00"/>
            </a:lvl1pPr>
          </a:lstStyle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900"/>
            </a:lvl1pPr>
          </a:lstStyle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1"/>
            <a:ext cx="9144000" cy="1210862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3364303"/>
            <a:ext cx="9144000" cy="1779198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sp>
        <p:nvSpPr>
          <p:cNvPr id="10" name="Freeform 5"/>
          <p:cNvSpPr>
            <a:spLocks/>
          </p:cNvSpPr>
          <p:nvPr userDrawn="1"/>
        </p:nvSpPr>
        <p:spPr bwMode="auto">
          <a:xfrm flipH="1">
            <a:off x="0" y="-1"/>
            <a:ext cx="9144000" cy="927100"/>
          </a:xfrm>
          <a:custGeom>
            <a:avLst/>
            <a:gdLst>
              <a:gd name="T0" fmla="*/ 2880 w 2880"/>
              <a:gd name="T1" fmla="*/ 155 h 399"/>
              <a:gd name="T2" fmla="*/ 2880 w 2880"/>
              <a:gd name="T3" fmla="*/ 399 h 399"/>
              <a:gd name="T4" fmla="*/ 2285 w 2880"/>
              <a:gd name="T5" fmla="*/ 115 h 399"/>
              <a:gd name="T6" fmla="*/ 1228 w 2880"/>
              <a:gd name="T7" fmla="*/ 191 h 399"/>
              <a:gd name="T8" fmla="*/ 0 w 2880"/>
              <a:gd name="T9" fmla="*/ 125 h 399"/>
              <a:gd name="T10" fmla="*/ 0 w 2880"/>
              <a:gd name="T11" fmla="*/ 0 h 399"/>
              <a:gd name="T12" fmla="*/ 295 w 2880"/>
              <a:gd name="T13" fmla="*/ 90 h 399"/>
              <a:gd name="T14" fmla="*/ 1266 w 2880"/>
              <a:gd name="T15" fmla="*/ 163 h 399"/>
              <a:gd name="T16" fmla="*/ 2297 w 2880"/>
              <a:gd name="T17" fmla="*/ 14 h 399"/>
              <a:gd name="T18" fmla="*/ 2880 w 2880"/>
              <a:gd name="T19" fmla="*/ 155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0" h="399">
                <a:moveTo>
                  <a:pt x="2880" y="155"/>
                </a:moveTo>
                <a:cubicBezTo>
                  <a:pt x="2880" y="399"/>
                  <a:pt x="2880" y="399"/>
                  <a:pt x="2880" y="399"/>
                </a:cubicBezTo>
                <a:cubicBezTo>
                  <a:pt x="2880" y="399"/>
                  <a:pt x="2738" y="122"/>
                  <a:pt x="2285" y="115"/>
                </a:cubicBezTo>
                <a:cubicBezTo>
                  <a:pt x="1950" y="110"/>
                  <a:pt x="1693" y="116"/>
                  <a:pt x="1228" y="191"/>
                </a:cubicBezTo>
                <a:cubicBezTo>
                  <a:pt x="853" y="251"/>
                  <a:pt x="0" y="125"/>
                  <a:pt x="0" y="125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43" y="24"/>
                  <a:pt x="295" y="90"/>
                </a:cubicBezTo>
                <a:cubicBezTo>
                  <a:pt x="532" y="151"/>
                  <a:pt x="965" y="181"/>
                  <a:pt x="1266" y="163"/>
                </a:cubicBezTo>
                <a:cubicBezTo>
                  <a:pt x="1546" y="145"/>
                  <a:pt x="1975" y="18"/>
                  <a:pt x="2297" y="14"/>
                </a:cubicBezTo>
                <a:cubicBezTo>
                  <a:pt x="2619" y="10"/>
                  <a:pt x="2880" y="155"/>
                  <a:pt x="2880" y="155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000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25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Freeform 5"/>
          <p:cNvSpPr>
            <a:spLocks/>
          </p:cNvSpPr>
          <p:nvPr userDrawn="1"/>
        </p:nvSpPr>
        <p:spPr bwMode="auto">
          <a:xfrm>
            <a:off x="0" y="489802"/>
            <a:ext cx="9144000" cy="980795"/>
          </a:xfrm>
          <a:custGeom>
            <a:avLst/>
            <a:gdLst>
              <a:gd name="T0" fmla="*/ 2880 w 2880"/>
              <a:gd name="T1" fmla="*/ 155 h 399"/>
              <a:gd name="T2" fmla="*/ 2880 w 2880"/>
              <a:gd name="T3" fmla="*/ 399 h 399"/>
              <a:gd name="T4" fmla="*/ 2285 w 2880"/>
              <a:gd name="T5" fmla="*/ 115 h 399"/>
              <a:gd name="T6" fmla="*/ 1228 w 2880"/>
              <a:gd name="T7" fmla="*/ 191 h 399"/>
              <a:gd name="T8" fmla="*/ 0 w 2880"/>
              <a:gd name="T9" fmla="*/ 125 h 399"/>
              <a:gd name="T10" fmla="*/ 0 w 2880"/>
              <a:gd name="T11" fmla="*/ 0 h 399"/>
              <a:gd name="T12" fmla="*/ 295 w 2880"/>
              <a:gd name="T13" fmla="*/ 90 h 399"/>
              <a:gd name="T14" fmla="*/ 1266 w 2880"/>
              <a:gd name="T15" fmla="*/ 163 h 399"/>
              <a:gd name="T16" fmla="*/ 2297 w 2880"/>
              <a:gd name="T17" fmla="*/ 14 h 399"/>
              <a:gd name="T18" fmla="*/ 2880 w 2880"/>
              <a:gd name="T19" fmla="*/ 155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0" h="399">
                <a:moveTo>
                  <a:pt x="2880" y="155"/>
                </a:moveTo>
                <a:cubicBezTo>
                  <a:pt x="2880" y="399"/>
                  <a:pt x="2880" y="399"/>
                  <a:pt x="2880" y="399"/>
                </a:cubicBezTo>
                <a:cubicBezTo>
                  <a:pt x="2880" y="399"/>
                  <a:pt x="2738" y="122"/>
                  <a:pt x="2285" y="115"/>
                </a:cubicBezTo>
                <a:cubicBezTo>
                  <a:pt x="1950" y="110"/>
                  <a:pt x="1693" y="116"/>
                  <a:pt x="1228" y="191"/>
                </a:cubicBezTo>
                <a:cubicBezTo>
                  <a:pt x="853" y="251"/>
                  <a:pt x="0" y="125"/>
                  <a:pt x="0" y="125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43" y="24"/>
                  <a:pt x="295" y="90"/>
                </a:cubicBezTo>
                <a:cubicBezTo>
                  <a:pt x="532" y="151"/>
                  <a:pt x="965" y="181"/>
                  <a:pt x="1266" y="163"/>
                </a:cubicBezTo>
                <a:cubicBezTo>
                  <a:pt x="1546" y="145"/>
                  <a:pt x="1975" y="18"/>
                  <a:pt x="2297" y="14"/>
                </a:cubicBezTo>
                <a:cubicBezTo>
                  <a:pt x="2619" y="10"/>
                  <a:pt x="2880" y="155"/>
                  <a:pt x="2880" y="155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000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25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Freeform 6"/>
          <p:cNvSpPr>
            <a:spLocks/>
          </p:cNvSpPr>
          <p:nvPr userDrawn="1"/>
        </p:nvSpPr>
        <p:spPr bwMode="auto">
          <a:xfrm flipH="1">
            <a:off x="0" y="3905698"/>
            <a:ext cx="9144000" cy="696408"/>
          </a:xfrm>
          <a:custGeom>
            <a:avLst/>
            <a:gdLst>
              <a:gd name="T0" fmla="*/ 2880 w 2880"/>
              <a:gd name="T1" fmla="*/ 226 h 469"/>
              <a:gd name="T2" fmla="*/ 2880 w 2880"/>
              <a:gd name="T3" fmla="*/ 469 h 469"/>
              <a:gd name="T4" fmla="*/ 2303 w 2880"/>
              <a:gd name="T5" fmla="*/ 197 h 469"/>
              <a:gd name="T6" fmla="*/ 1214 w 2880"/>
              <a:gd name="T7" fmla="*/ 337 h 469"/>
              <a:gd name="T8" fmla="*/ 0 w 2880"/>
              <a:gd name="T9" fmla="*/ 255 h 469"/>
              <a:gd name="T10" fmla="*/ 0 w 2880"/>
              <a:gd name="T11" fmla="*/ 80 h 469"/>
              <a:gd name="T12" fmla="*/ 1205 w 2880"/>
              <a:gd name="T13" fmla="*/ 309 h 469"/>
              <a:gd name="T14" fmla="*/ 2323 w 2880"/>
              <a:gd name="T15" fmla="*/ 6 h 469"/>
              <a:gd name="T16" fmla="*/ 2880 w 2880"/>
              <a:gd name="T17" fmla="*/ 226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880" h="469">
                <a:moveTo>
                  <a:pt x="2880" y="226"/>
                </a:moveTo>
                <a:cubicBezTo>
                  <a:pt x="2880" y="469"/>
                  <a:pt x="2880" y="469"/>
                  <a:pt x="2880" y="469"/>
                </a:cubicBezTo>
                <a:cubicBezTo>
                  <a:pt x="2880" y="469"/>
                  <a:pt x="2756" y="214"/>
                  <a:pt x="2303" y="197"/>
                </a:cubicBezTo>
                <a:cubicBezTo>
                  <a:pt x="1984" y="186"/>
                  <a:pt x="1688" y="291"/>
                  <a:pt x="1214" y="337"/>
                </a:cubicBezTo>
                <a:cubicBezTo>
                  <a:pt x="437" y="412"/>
                  <a:pt x="0" y="255"/>
                  <a:pt x="0" y="255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904" y="335"/>
                  <a:pt x="1205" y="309"/>
                </a:cubicBezTo>
                <a:cubicBezTo>
                  <a:pt x="1486" y="285"/>
                  <a:pt x="2001" y="11"/>
                  <a:pt x="2323" y="6"/>
                </a:cubicBezTo>
                <a:cubicBezTo>
                  <a:pt x="2645" y="0"/>
                  <a:pt x="2880" y="226"/>
                  <a:pt x="2880" y="226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000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25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Freeform 7"/>
          <p:cNvSpPr>
            <a:spLocks/>
          </p:cNvSpPr>
          <p:nvPr userDrawn="1"/>
        </p:nvSpPr>
        <p:spPr bwMode="auto">
          <a:xfrm flipH="1">
            <a:off x="0" y="3594100"/>
            <a:ext cx="9144000" cy="983550"/>
          </a:xfrm>
          <a:custGeom>
            <a:avLst/>
            <a:gdLst>
              <a:gd name="T0" fmla="*/ 0 w 2880"/>
              <a:gd name="T1" fmla="*/ 226 h 469"/>
              <a:gd name="T2" fmla="*/ 0 w 2880"/>
              <a:gd name="T3" fmla="*/ 469 h 469"/>
              <a:gd name="T4" fmla="*/ 577 w 2880"/>
              <a:gd name="T5" fmla="*/ 197 h 469"/>
              <a:gd name="T6" fmla="*/ 1666 w 2880"/>
              <a:gd name="T7" fmla="*/ 336 h 469"/>
              <a:gd name="T8" fmla="*/ 2880 w 2880"/>
              <a:gd name="T9" fmla="*/ 254 h 469"/>
              <a:gd name="T10" fmla="*/ 2880 w 2880"/>
              <a:gd name="T11" fmla="*/ 79 h 469"/>
              <a:gd name="T12" fmla="*/ 1675 w 2880"/>
              <a:gd name="T13" fmla="*/ 308 h 469"/>
              <a:gd name="T14" fmla="*/ 557 w 2880"/>
              <a:gd name="T15" fmla="*/ 5 h 469"/>
              <a:gd name="T16" fmla="*/ 0 w 2880"/>
              <a:gd name="T17" fmla="*/ 226 h 4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880" h="469">
                <a:moveTo>
                  <a:pt x="0" y="226"/>
                </a:moveTo>
                <a:cubicBezTo>
                  <a:pt x="0" y="469"/>
                  <a:pt x="0" y="469"/>
                  <a:pt x="0" y="469"/>
                </a:cubicBezTo>
                <a:cubicBezTo>
                  <a:pt x="0" y="469"/>
                  <a:pt x="124" y="213"/>
                  <a:pt x="577" y="197"/>
                </a:cubicBezTo>
                <a:cubicBezTo>
                  <a:pt x="896" y="185"/>
                  <a:pt x="1192" y="290"/>
                  <a:pt x="1666" y="336"/>
                </a:cubicBezTo>
                <a:cubicBezTo>
                  <a:pt x="2443" y="412"/>
                  <a:pt x="2880" y="254"/>
                  <a:pt x="2880" y="254"/>
                </a:cubicBezTo>
                <a:cubicBezTo>
                  <a:pt x="2880" y="79"/>
                  <a:pt x="2880" y="79"/>
                  <a:pt x="2880" y="79"/>
                </a:cubicBezTo>
                <a:cubicBezTo>
                  <a:pt x="2880" y="79"/>
                  <a:pt x="1976" y="334"/>
                  <a:pt x="1675" y="308"/>
                </a:cubicBezTo>
                <a:cubicBezTo>
                  <a:pt x="1395" y="284"/>
                  <a:pt x="879" y="11"/>
                  <a:pt x="557" y="5"/>
                </a:cubicBezTo>
                <a:cubicBezTo>
                  <a:pt x="235" y="0"/>
                  <a:pt x="0" y="226"/>
                  <a:pt x="0" y="226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5000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25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64" name="Group 63"/>
          <p:cNvGrpSpPr/>
          <p:nvPr userDrawn="1"/>
        </p:nvGrpSpPr>
        <p:grpSpPr>
          <a:xfrm>
            <a:off x="0" y="1369684"/>
            <a:ext cx="9144000" cy="590693"/>
            <a:chOff x="0" y="1757974"/>
            <a:chExt cx="9144000" cy="787591"/>
          </a:xfrm>
        </p:grpSpPr>
        <p:sp>
          <p:nvSpPr>
            <p:cNvPr id="61" name="Rectangle 60"/>
            <p:cNvSpPr/>
            <p:nvPr userDrawn="1"/>
          </p:nvSpPr>
          <p:spPr>
            <a:xfrm>
              <a:off x="0" y="1757974"/>
              <a:ext cx="9144000" cy="327804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62" name="Rectangle 61"/>
            <p:cNvSpPr/>
            <p:nvPr userDrawn="1"/>
          </p:nvSpPr>
          <p:spPr>
            <a:xfrm>
              <a:off x="0" y="2232425"/>
              <a:ext cx="9144000" cy="138023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63" name="Rectangle 62"/>
            <p:cNvSpPr/>
            <p:nvPr userDrawn="1"/>
          </p:nvSpPr>
          <p:spPr>
            <a:xfrm>
              <a:off x="0" y="2499846"/>
              <a:ext cx="9144000" cy="45719"/>
            </a:xfrm>
            <a:prstGeom prst="rect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</a:schemeClr>
                </a:gs>
                <a:gs pos="35000">
                  <a:schemeClr val="accent4">
                    <a:tint val="37000"/>
                    <a:satMod val="300000"/>
                  </a:schemeClr>
                </a:gs>
                <a:gs pos="100000">
                  <a:schemeClr val="accent4">
                    <a:tint val="15000"/>
                    <a:satMod val="350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  <p:grpSp>
        <p:nvGrpSpPr>
          <p:cNvPr id="65" name="Group 64"/>
          <p:cNvGrpSpPr/>
          <p:nvPr userDrawn="1"/>
        </p:nvGrpSpPr>
        <p:grpSpPr>
          <a:xfrm flipH="1">
            <a:off x="236002" y="2728433"/>
            <a:ext cx="886426" cy="2354568"/>
            <a:chOff x="-1028119" y="544938"/>
            <a:chExt cx="1194223" cy="4229538"/>
          </a:xfrm>
        </p:grpSpPr>
        <p:sp>
          <p:nvSpPr>
            <p:cNvPr id="66" name="Oval 65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67" name="Oval 66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68" name="Oval 67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"/>
                  </a:schemeClr>
                </a:gs>
                <a:gs pos="35000">
                  <a:schemeClr val="accent4">
                    <a:tint val="37000"/>
                    <a:satMod val="300000"/>
                    <a:alpha val="1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69" name="Oval 68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0" name="Oval 69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1" name="Oval 70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2" name="Oval 71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3" name="Oval 72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4" name="Oval 73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5" name="Oval 74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6" name="Oval 75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7" name="Oval 76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8" name="Oval 77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79" name="Oval 78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80" name="Oval 79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81" name="Oval 80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82" name="Oval 81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  <p:grpSp>
        <p:nvGrpSpPr>
          <p:cNvPr id="17" name="Group 16"/>
          <p:cNvGrpSpPr/>
          <p:nvPr userDrawn="1"/>
        </p:nvGrpSpPr>
        <p:grpSpPr>
          <a:xfrm>
            <a:off x="88662" y="9160"/>
            <a:ext cx="7907251" cy="2600980"/>
            <a:chOff x="-1028119" y="544938"/>
            <a:chExt cx="9643677" cy="4229538"/>
          </a:xfrm>
        </p:grpSpPr>
        <p:sp>
          <p:nvSpPr>
            <p:cNvPr id="18" name="Oval 17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9" name="Oval 18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0" name="Oval 19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1" name="Oval 20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2" name="Oval 21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3" name="Oval 22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4" name="Oval 23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5" name="Oval 24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6" name="Oval 25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7" name="Oval 26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2" name="Oval 31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 userDrawn="1"/>
          </p:nvSpPr>
          <p:spPr>
            <a:xfrm>
              <a:off x="4439766" y="85122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6" name="Oval 35"/>
            <p:cNvSpPr/>
            <p:nvPr userDrawn="1"/>
          </p:nvSpPr>
          <p:spPr>
            <a:xfrm>
              <a:off x="3097462" y="1949900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7" name="Oval 36"/>
            <p:cNvSpPr/>
            <p:nvPr userDrawn="1"/>
          </p:nvSpPr>
          <p:spPr>
            <a:xfrm>
              <a:off x="8489186" y="671310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8" name="Oval 37"/>
            <p:cNvSpPr/>
            <p:nvPr userDrawn="1"/>
          </p:nvSpPr>
          <p:spPr>
            <a:xfrm>
              <a:off x="741735" y="948238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 userDrawn="1"/>
          </p:nvSpPr>
          <p:spPr>
            <a:xfrm>
              <a:off x="2224237" y="628092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1746642"/>
            <a:ext cx="7772400" cy="1102519"/>
          </a:xfrm>
        </p:spPr>
        <p:txBody>
          <a:bodyPr anchor="b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</a:t>
            </a:r>
            <a:br>
              <a:rPr lang="en-US" dirty="0" smtClean="0"/>
            </a:br>
            <a:r>
              <a:rPr lang="en-US" dirty="0" smtClean="0"/>
              <a:t>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2771050"/>
            <a:ext cx="7772400" cy="6579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</a:t>
            </a:r>
            <a:br>
              <a:rPr lang="en-US" dirty="0" smtClean="0"/>
            </a:br>
            <a:r>
              <a:rPr lang="en-US" dirty="0" smtClean="0"/>
              <a:t>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240929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80811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(Green)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ippling Water Loop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002820"/>
            <a:ext cx="9144000" cy="414068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9144000" cy="1028700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grpSp>
        <p:nvGrpSpPr>
          <p:cNvPr id="59" name="Group 58"/>
          <p:cNvGrpSpPr/>
          <p:nvPr userDrawn="1"/>
        </p:nvGrpSpPr>
        <p:grpSpPr>
          <a:xfrm>
            <a:off x="0" y="-1"/>
            <a:ext cx="9144000" cy="1028701"/>
            <a:chOff x="0" y="-1"/>
            <a:chExt cx="9144000" cy="1371601"/>
          </a:xfrm>
        </p:grpSpPr>
        <p:sp>
          <p:nvSpPr>
            <p:cNvPr id="60" name="Freeform 5"/>
            <p:cNvSpPr>
              <a:spLocks/>
            </p:cNvSpPr>
            <p:nvPr userDrawn="1"/>
          </p:nvSpPr>
          <p:spPr bwMode="auto">
            <a:xfrm>
              <a:off x="0" y="-1"/>
              <a:ext cx="9144000" cy="789410"/>
            </a:xfrm>
            <a:custGeom>
              <a:avLst/>
              <a:gdLst>
                <a:gd name="T0" fmla="*/ 2880 w 2880"/>
                <a:gd name="T1" fmla="*/ 155 h 399"/>
                <a:gd name="T2" fmla="*/ 2880 w 2880"/>
                <a:gd name="T3" fmla="*/ 399 h 399"/>
                <a:gd name="T4" fmla="*/ 2285 w 2880"/>
                <a:gd name="T5" fmla="*/ 115 h 399"/>
                <a:gd name="T6" fmla="*/ 1228 w 2880"/>
                <a:gd name="T7" fmla="*/ 191 h 399"/>
                <a:gd name="T8" fmla="*/ 0 w 2880"/>
                <a:gd name="T9" fmla="*/ 125 h 399"/>
                <a:gd name="T10" fmla="*/ 0 w 2880"/>
                <a:gd name="T11" fmla="*/ 0 h 399"/>
                <a:gd name="T12" fmla="*/ 295 w 2880"/>
                <a:gd name="T13" fmla="*/ 90 h 399"/>
                <a:gd name="T14" fmla="*/ 1266 w 2880"/>
                <a:gd name="T15" fmla="*/ 163 h 399"/>
                <a:gd name="T16" fmla="*/ 2297 w 2880"/>
                <a:gd name="T17" fmla="*/ 14 h 399"/>
                <a:gd name="T18" fmla="*/ 2880 w 2880"/>
                <a:gd name="T19" fmla="*/ 155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80" h="399">
                  <a:moveTo>
                    <a:pt x="2880" y="155"/>
                  </a:moveTo>
                  <a:cubicBezTo>
                    <a:pt x="2880" y="399"/>
                    <a:pt x="2880" y="399"/>
                    <a:pt x="2880" y="399"/>
                  </a:cubicBezTo>
                  <a:cubicBezTo>
                    <a:pt x="2880" y="399"/>
                    <a:pt x="2738" y="122"/>
                    <a:pt x="2285" y="115"/>
                  </a:cubicBezTo>
                  <a:cubicBezTo>
                    <a:pt x="1950" y="110"/>
                    <a:pt x="1693" y="116"/>
                    <a:pt x="1228" y="191"/>
                  </a:cubicBezTo>
                  <a:cubicBezTo>
                    <a:pt x="853" y="251"/>
                    <a:pt x="0" y="125"/>
                    <a:pt x="0" y="12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3" y="24"/>
                    <a:pt x="295" y="90"/>
                  </a:cubicBezTo>
                  <a:cubicBezTo>
                    <a:pt x="532" y="151"/>
                    <a:pt x="965" y="181"/>
                    <a:pt x="1266" y="163"/>
                  </a:cubicBezTo>
                  <a:cubicBezTo>
                    <a:pt x="1546" y="145"/>
                    <a:pt x="1975" y="18"/>
                    <a:pt x="2297" y="14"/>
                  </a:cubicBezTo>
                  <a:cubicBezTo>
                    <a:pt x="2619" y="10"/>
                    <a:pt x="2880" y="155"/>
                    <a:pt x="2880" y="15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6"/>
            <p:cNvSpPr>
              <a:spLocks/>
            </p:cNvSpPr>
            <p:nvPr userDrawn="1"/>
          </p:nvSpPr>
          <p:spPr bwMode="auto">
            <a:xfrm>
              <a:off x="0" y="443056"/>
              <a:ext cx="9144000" cy="928544"/>
            </a:xfrm>
            <a:custGeom>
              <a:avLst/>
              <a:gdLst>
                <a:gd name="T0" fmla="*/ 2880 w 2880"/>
                <a:gd name="T1" fmla="*/ 226 h 469"/>
                <a:gd name="T2" fmla="*/ 2880 w 2880"/>
                <a:gd name="T3" fmla="*/ 469 h 469"/>
                <a:gd name="T4" fmla="*/ 2303 w 2880"/>
                <a:gd name="T5" fmla="*/ 197 h 469"/>
                <a:gd name="T6" fmla="*/ 1214 w 2880"/>
                <a:gd name="T7" fmla="*/ 337 h 469"/>
                <a:gd name="T8" fmla="*/ 0 w 2880"/>
                <a:gd name="T9" fmla="*/ 255 h 469"/>
                <a:gd name="T10" fmla="*/ 0 w 2880"/>
                <a:gd name="T11" fmla="*/ 80 h 469"/>
                <a:gd name="T12" fmla="*/ 1205 w 2880"/>
                <a:gd name="T13" fmla="*/ 309 h 469"/>
                <a:gd name="T14" fmla="*/ 2323 w 2880"/>
                <a:gd name="T15" fmla="*/ 6 h 469"/>
                <a:gd name="T16" fmla="*/ 2880 w 2880"/>
                <a:gd name="T17" fmla="*/ 22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0" h="469">
                  <a:moveTo>
                    <a:pt x="2880" y="226"/>
                  </a:moveTo>
                  <a:cubicBezTo>
                    <a:pt x="2880" y="469"/>
                    <a:pt x="2880" y="469"/>
                    <a:pt x="2880" y="469"/>
                  </a:cubicBezTo>
                  <a:cubicBezTo>
                    <a:pt x="2880" y="469"/>
                    <a:pt x="2756" y="214"/>
                    <a:pt x="2303" y="197"/>
                  </a:cubicBezTo>
                  <a:cubicBezTo>
                    <a:pt x="1984" y="186"/>
                    <a:pt x="1688" y="291"/>
                    <a:pt x="1214" y="337"/>
                  </a:cubicBezTo>
                  <a:cubicBezTo>
                    <a:pt x="437" y="412"/>
                    <a:pt x="0" y="255"/>
                    <a:pt x="0" y="25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904" y="335"/>
                    <a:pt x="1205" y="309"/>
                  </a:cubicBezTo>
                  <a:cubicBezTo>
                    <a:pt x="1486" y="285"/>
                    <a:pt x="2001" y="11"/>
                    <a:pt x="2323" y="6"/>
                  </a:cubicBezTo>
                  <a:cubicBezTo>
                    <a:pt x="2645" y="0"/>
                    <a:pt x="2880" y="226"/>
                    <a:pt x="2880" y="22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7"/>
            <p:cNvSpPr>
              <a:spLocks/>
            </p:cNvSpPr>
            <p:nvPr userDrawn="1"/>
          </p:nvSpPr>
          <p:spPr bwMode="auto">
            <a:xfrm>
              <a:off x="0" y="227942"/>
              <a:ext cx="9144000" cy="927557"/>
            </a:xfrm>
            <a:custGeom>
              <a:avLst/>
              <a:gdLst>
                <a:gd name="T0" fmla="*/ 0 w 2880"/>
                <a:gd name="T1" fmla="*/ 226 h 469"/>
                <a:gd name="T2" fmla="*/ 0 w 2880"/>
                <a:gd name="T3" fmla="*/ 469 h 469"/>
                <a:gd name="T4" fmla="*/ 577 w 2880"/>
                <a:gd name="T5" fmla="*/ 197 h 469"/>
                <a:gd name="T6" fmla="*/ 1666 w 2880"/>
                <a:gd name="T7" fmla="*/ 336 h 469"/>
                <a:gd name="T8" fmla="*/ 2880 w 2880"/>
                <a:gd name="T9" fmla="*/ 254 h 469"/>
                <a:gd name="T10" fmla="*/ 2880 w 2880"/>
                <a:gd name="T11" fmla="*/ 79 h 469"/>
                <a:gd name="T12" fmla="*/ 1675 w 2880"/>
                <a:gd name="T13" fmla="*/ 308 h 469"/>
                <a:gd name="T14" fmla="*/ 557 w 2880"/>
                <a:gd name="T15" fmla="*/ 5 h 469"/>
                <a:gd name="T16" fmla="*/ 0 w 2880"/>
                <a:gd name="T17" fmla="*/ 22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0" h="469">
                  <a:moveTo>
                    <a:pt x="0" y="226"/>
                  </a:moveTo>
                  <a:cubicBezTo>
                    <a:pt x="0" y="469"/>
                    <a:pt x="0" y="469"/>
                    <a:pt x="0" y="469"/>
                  </a:cubicBezTo>
                  <a:cubicBezTo>
                    <a:pt x="0" y="469"/>
                    <a:pt x="124" y="213"/>
                    <a:pt x="577" y="197"/>
                  </a:cubicBezTo>
                  <a:cubicBezTo>
                    <a:pt x="896" y="185"/>
                    <a:pt x="1192" y="290"/>
                    <a:pt x="1666" y="336"/>
                  </a:cubicBezTo>
                  <a:cubicBezTo>
                    <a:pt x="2443" y="412"/>
                    <a:pt x="2880" y="254"/>
                    <a:pt x="2880" y="254"/>
                  </a:cubicBezTo>
                  <a:cubicBezTo>
                    <a:pt x="2880" y="79"/>
                    <a:pt x="2880" y="79"/>
                    <a:pt x="2880" y="79"/>
                  </a:cubicBezTo>
                  <a:cubicBezTo>
                    <a:pt x="2880" y="79"/>
                    <a:pt x="1976" y="334"/>
                    <a:pt x="1675" y="308"/>
                  </a:cubicBezTo>
                  <a:cubicBezTo>
                    <a:pt x="1395" y="284"/>
                    <a:pt x="879" y="11"/>
                    <a:pt x="557" y="5"/>
                  </a:cubicBezTo>
                  <a:cubicBezTo>
                    <a:pt x="235" y="0"/>
                    <a:pt x="0" y="226"/>
                    <a:pt x="0" y="22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88662" y="9160"/>
            <a:ext cx="7907251" cy="2600980"/>
            <a:chOff x="-1028119" y="544938"/>
            <a:chExt cx="9643677" cy="4229538"/>
          </a:xfrm>
        </p:grpSpPr>
        <p:sp>
          <p:nvSpPr>
            <p:cNvPr id="10" name="Oval 9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4" name="Oval 13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5" name="Oval 14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6" name="Oval 15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8" name="Oval 17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9" name="Oval 18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0" name="Oval 19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1" name="Oval 20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2" name="Oval 21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3" name="Oval 22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4" name="Oval 23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5" name="Oval 24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6" name="Oval 25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7" name="Oval 26"/>
            <p:cNvSpPr/>
            <p:nvPr userDrawn="1"/>
          </p:nvSpPr>
          <p:spPr>
            <a:xfrm>
              <a:off x="4439766" y="85122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4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 userDrawn="1"/>
          </p:nvSpPr>
          <p:spPr>
            <a:xfrm>
              <a:off x="3097462" y="1949900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 userDrawn="1"/>
          </p:nvSpPr>
          <p:spPr>
            <a:xfrm>
              <a:off x="8489186" y="671310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 userDrawn="1"/>
          </p:nvSpPr>
          <p:spPr>
            <a:xfrm>
              <a:off x="741735" y="948238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 userDrawn="1"/>
          </p:nvSpPr>
          <p:spPr>
            <a:xfrm>
              <a:off x="2224237" y="628092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  <p:sp>
        <p:nvSpPr>
          <p:cNvPr id="65" name="Freeform 5"/>
          <p:cNvSpPr>
            <a:spLocks/>
          </p:cNvSpPr>
          <p:nvPr userDrawn="1"/>
        </p:nvSpPr>
        <p:spPr bwMode="auto">
          <a:xfrm>
            <a:off x="0" y="4886530"/>
            <a:ext cx="9144000" cy="263345"/>
          </a:xfrm>
          <a:custGeom>
            <a:avLst/>
            <a:gdLst>
              <a:gd name="T0" fmla="*/ 2880 w 2880"/>
              <a:gd name="T1" fmla="*/ 155 h 399"/>
              <a:gd name="T2" fmla="*/ 2880 w 2880"/>
              <a:gd name="T3" fmla="*/ 399 h 399"/>
              <a:gd name="T4" fmla="*/ 2285 w 2880"/>
              <a:gd name="T5" fmla="*/ 115 h 399"/>
              <a:gd name="T6" fmla="*/ 1228 w 2880"/>
              <a:gd name="T7" fmla="*/ 191 h 399"/>
              <a:gd name="T8" fmla="*/ 0 w 2880"/>
              <a:gd name="T9" fmla="*/ 125 h 399"/>
              <a:gd name="T10" fmla="*/ 0 w 2880"/>
              <a:gd name="T11" fmla="*/ 0 h 399"/>
              <a:gd name="T12" fmla="*/ 295 w 2880"/>
              <a:gd name="T13" fmla="*/ 90 h 399"/>
              <a:gd name="T14" fmla="*/ 1266 w 2880"/>
              <a:gd name="T15" fmla="*/ 163 h 399"/>
              <a:gd name="T16" fmla="*/ 2297 w 2880"/>
              <a:gd name="T17" fmla="*/ 14 h 399"/>
              <a:gd name="T18" fmla="*/ 2880 w 2880"/>
              <a:gd name="T19" fmla="*/ 155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0" h="399">
                <a:moveTo>
                  <a:pt x="2880" y="155"/>
                </a:moveTo>
                <a:cubicBezTo>
                  <a:pt x="2880" y="399"/>
                  <a:pt x="2880" y="399"/>
                  <a:pt x="2880" y="399"/>
                </a:cubicBezTo>
                <a:cubicBezTo>
                  <a:pt x="2880" y="399"/>
                  <a:pt x="2738" y="122"/>
                  <a:pt x="2285" y="115"/>
                </a:cubicBezTo>
                <a:cubicBezTo>
                  <a:pt x="1950" y="110"/>
                  <a:pt x="1693" y="116"/>
                  <a:pt x="1228" y="191"/>
                </a:cubicBezTo>
                <a:cubicBezTo>
                  <a:pt x="853" y="251"/>
                  <a:pt x="0" y="125"/>
                  <a:pt x="0" y="125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43" y="24"/>
                  <a:pt x="295" y="90"/>
                </a:cubicBezTo>
                <a:cubicBezTo>
                  <a:pt x="532" y="151"/>
                  <a:pt x="965" y="181"/>
                  <a:pt x="1266" y="163"/>
                </a:cubicBezTo>
                <a:cubicBezTo>
                  <a:pt x="1546" y="145"/>
                  <a:pt x="1975" y="18"/>
                  <a:pt x="2297" y="14"/>
                </a:cubicBezTo>
                <a:cubicBezTo>
                  <a:pt x="2619" y="10"/>
                  <a:pt x="2880" y="155"/>
                  <a:pt x="2880" y="155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50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32" name="Group 31"/>
          <p:cNvGrpSpPr/>
          <p:nvPr userDrawn="1"/>
        </p:nvGrpSpPr>
        <p:grpSpPr>
          <a:xfrm flipH="1">
            <a:off x="236002" y="2728433"/>
            <a:ext cx="886426" cy="2354568"/>
            <a:chOff x="-1028119" y="544938"/>
            <a:chExt cx="1194223" cy="4229538"/>
          </a:xfrm>
        </p:grpSpPr>
        <p:sp>
          <p:nvSpPr>
            <p:cNvPr id="33" name="Oval 32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"/>
                  </a:schemeClr>
                </a:gs>
                <a:gs pos="35000">
                  <a:schemeClr val="accent4">
                    <a:tint val="37000"/>
                    <a:satMod val="300000"/>
                    <a:alpha val="1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6" name="Oval 35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7" name="Oval 36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8" name="Oval 37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0" name="Oval 39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1" name="Oval 40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3" name="Oval 42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4" name="Oval 43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5" name="Oval 44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6" name="Oval 45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7" name="Oval 46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8" name="Oval 47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9" name="Oval 48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441164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(Purple)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ippling Water Loop.wmv">
            <a:hlinkClick r:id="" action="ppaction://media"/>
          </p:cNvPr>
          <p:cNvPicPr>
            <a:picLocks noChangeAspect="1"/>
          </p:cNvPicPr>
          <p:nvPr userDrawn="1"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002820"/>
            <a:ext cx="9144000" cy="4140680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9144000" cy="1028700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grpSp>
        <p:nvGrpSpPr>
          <p:cNvPr id="55" name="Group 54"/>
          <p:cNvGrpSpPr/>
          <p:nvPr userDrawn="1"/>
        </p:nvGrpSpPr>
        <p:grpSpPr>
          <a:xfrm>
            <a:off x="0" y="-1"/>
            <a:ext cx="9144000" cy="1028701"/>
            <a:chOff x="0" y="-1"/>
            <a:chExt cx="9144000" cy="1371601"/>
          </a:xfrm>
        </p:grpSpPr>
        <p:sp>
          <p:nvSpPr>
            <p:cNvPr id="56" name="Freeform 5"/>
            <p:cNvSpPr>
              <a:spLocks/>
            </p:cNvSpPr>
            <p:nvPr userDrawn="1"/>
          </p:nvSpPr>
          <p:spPr bwMode="auto">
            <a:xfrm>
              <a:off x="0" y="-1"/>
              <a:ext cx="9144000" cy="789410"/>
            </a:xfrm>
            <a:custGeom>
              <a:avLst/>
              <a:gdLst>
                <a:gd name="T0" fmla="*/ 2880 w 2880"/>
                <a:gd name="T1" fmla="*/ 155 h 399"/>
                <a:gd name="T2" fmla="*/ 2880 w 2880"/>
                <a:gd name="T3" fmla="*/ 399 h 399"/>
                <a:gd name="T4" fmla="*/ 2285 w 2880"/>
                <a:gd name="T5" fmla="*/ 115 h 399"/>
                <a:gd name="T6" fmla="*/ 1228 w 2880"/>
                <a:gd name="T7" fmla="*/ 191 h 399"/>
                <a:gd name="T8" fmla="*/ 0 w 2880"/>
                <a:gd name="T9" fmla="*/ 125 h 399"/>
                <a:gd name="T10" fmla="*/ 0 w 2880"/>
                <a:gd name="T11" fmla="*/ 0 h 399"/>
                <a:gd name="T12" fmla="*/ 295 w 2880"/>
                <a:gd name="T13" fmla="*/ 90 h 399"/>
                <a:gd name="T14" fmla="*/ 1266 w 2880"/>
                <a:gd name="T15" fmla="*/ 163 h 399"/>
                <a:gd name="T16" fmla="*/ 2297 w 2880"/>
                <a:gd name="T17" fmla="*/ 14 h 399"/>
                <a:gd name="T18" fmla="*/ 2880 w 2880"/>
                <a:gd name="T19" fmla="*/ 155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80" h="399">
                  <a:moveTo>
                    <a:pt x="2880" y="155"/>
                  </a:moveTo>
                  <a:cubicBezTo>
                    <a:pt x="2880" y="399"/>
                    <a:pt x="2880" y="399"/>
                    <a:pt x="2880" y="399"/>
                  </a:cubicBezTo>
                  <a:cubicBezTo>
                    <a:pt x="2880" y="399"/>
                    <a:pt x="2738" y="122"/>
                    <a:pt x="2285" y="115"/>
                  </a:cubicBezTo>
                  <a:cubicBezTo>
                    <a:pt x="1950" y="110"/>
                    <a:pt x="1693" y="116"/>
                    <a:pt x="1228" y="191"/>
                  </a:cubicBezTo>
                  <a:cubicBezTo>
                    <a:pt x="853" y="251"/>
                    <a:pt x="0" y="125"/>
                    <a:pt x="0" y="12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3" y="24"/>
                    <a:pt x="295" y="90"/>
                  </a:cubicBezTo>
                  <a:cubicBezTo>
                    <a:pt x="532" y="151"/>
                    <a:pt x="965" y="181"/>
                    <a:pt x="1266" y="163"/>
                  </a:cubicBezTo>
                  <a:cubicBezTo>
                    <a:pt x="1546" y="145"/>
                    <a:pt x="1975" y="18"/>
                    <a:pt x="2297" y="14"/>
                  </a:cubicBezTo>
                  <a:cubicBezTo>
                    <a:pt x="2619" y="10"/>
                    <a:pt x="2880" y="155"/>
                    <a:pt x="2880" y="15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6"/>
            <p:cNvSpPr>
              <a:spLocks/>
            </p:cNvSpPr>
            <p:nvPr userDrawn="1"/>
          </p:nvSpPr>
          <p:spPr bwMode="auto">
            <a:xfrm>
              <a:off x="0" y="443056"/>
              <a:ext cx="9144000" cy="928544"/>
            </a:xfrm>
            <a:custGeom>
              <a:avLst/>
              <a:gdLst>
                <a:gd name="T0" fmla="*/ 2880 w 2880"/>
                <a:gd name="T1" fmla="*/ 226 h 469"/>
                <a:gd name="T2" fmla="*/ 2880 w 2880"/>
                <a:gd name="T3" fmla="*/ 469 h 469"/>
                <a:gd name="T4" fmla="*/ 2303 w 2880"/>
                <a:gd name="T5" fmla="*/ 197 h 469"/>
                <a:gd name="T6" fmla="*/ 1214 w 2880"/>
                <a:gd name="T7" fmla="*/ 337 h 469"/>
                <a:gd name="T8" fmla="*/ 0 w 2880"/>
                <a:gd name="T9" fmla="*/ 255 h 469"/>
                <a:gd name="T10" fmla="*/ 0 w 2880"/>
                <a:gd name="T11" fmla="*/ 80 h 469"/>
                <a:gd name="T12" fmla="*/ 1205 w 2880"/>
                <a:gd name="T13" fmla="*/ 309 h 469"/>
                <a:gd name="T14" fmla="*/ 2323 w 2880"/>
                <a:gd name="T15" fmla="*/ 6 h 469"/>
                <a:gd name="T16" fmla="*/ 2880 w 2880"/>
                <a:gd name="T17" fmla="*/ 22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0" h="469">
                  <a:moveTo>
                    <a:pt x="2880" y="226"/>
                  </a:moveTo>
                  <a:cubicBezTo>
                    <a:pt x="2880" y="469"/>
                    <a:pt x="2880" y="469"/>
                    <a:pt x="2880" y="469"/>
                  </a:cubicBezTo>
                  <a:cubicBezTo>
                    <a:pt x="2880" y="469"/>
                    <a:pt x="2756" y="214"/>
                    <a:pt x="2303" y="197"/>
                  </a:cubicBezTo>
                  <a:cubicBezTo>
                    <a:pt x="1984" y="186"/>
                    <a:pt x="1688" y="291"/>
                    <a:pt x="1214" y="337"/>
                  </a:cubicBezTo>
                  <a:cubicBezTo>
                    <a:pt x="437" y="412"/>
                    <a:pt x="0" y="255"/>
                    <a:pt x="0" y="25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904" y="335"/>
                    <a:pt x="1205" y="309"/>
                  </a:cubicBezTo>
                  <a:cubicBezTo>
                    <a:pt x="1486" y="285"/>
                    <a:pt x="2001" y="11"/>
                    <a:pt x="2323" y="6"/>
                  </a:cubicBezTo>
                  <a:cubicBezTo>
                    <a:pt x="2645" y="0"/>
                    <a:pt x="2880" y="226"/>
                    <a:pt x="2880" y="22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7"/>
            <p:cNvSpPr>
              <a:spLocks/>
            </p:cNvSpPr>
            <p:nvPr userDrawn="1"/>
          </p:nvSpPr>
          <p:spPr bwMode="auto">
            <a:xfrm>
              <a:off x="0" y="227942"/>
              <a:ext cx="9144000" cy="927557"/>
            </a:xfrm>
            <a:custGeom>
              <a:avLst/>
              <a:gdLst>
                <a:gd name="T0" fmla="*/ 0 w 2880"/>
                <a:gd name="T1" fmla="*/ 226 h 469"/>
                <a:gd name="T2" fmla="*/ 0 w 2880"/>
                <a:gd name="T3" fmla="*/ 469 h 469"/>
                <a:gd name="T4" fmla="*/ 577 w 2880"/>
                <a:gd name="T5" fmla="*/ 197 h 469"/>
                <a:gd name="T6" fmla="*/ 1666 w 2880"/>
                <a:gd name="T7" fmla="*/ 336 h 469"/>
                <a:gd name="T8" fmla="*/ 2880 w 2880"/>
                <a:gd name="T9" fmla="*/ 254 h 469"/>
                <a:gd name="T10" fmla="*/ 2880 w 2880"/>
                <a:gd name="T11" fmla="*/ 79 h 469"/>
                <a:gd name="T12" fmla="*/ 1675 w 2880"/>
                <a:gd name="T13" fmla="*/ 308 h 469"/>
                <a:gd name="T14" fmla="*/ 557 w 2880"/>
                <a:gd name="T15" fmla="*/ 5 h 469"/>
                <a:gd name="T16" fmla="*/ 0 w 2880"/>
                <a:gd name="T17" fmla="*/ 22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0" h="469">
                  <a:moveTo>
                    <a:pt x="0" y="226"/>
                  </a:moveTo>
                  <a:cubicBezTo>
                    <a:pt x="0" y="469"/>
                    <a:pt x="0" y="469"/>
                    <a:pt x="0" y="469"/>
                  </a:cubicBezTo>
                  <a:cubicBezTo>
                    <a:pt x="0" y="469"/>
                    <a:pt x="124" y="213"/>
                    <a:pt x="577" y="197"/>
                  </a:cubicBezTo>
                  <a:cubicBezTo>
                    <a:pt x="896" y="185"/>
                    <a:pt x="1192" y="290"/>
                    <a:pt x="1666" y="336"/>
                  </a:cubicBezTo>
                  <a:cubicBezTo>
                    <a:pt x="2443" y="412"/>
                    <a:pt x="2880" y="254"/>
                    <a:pt x="2880" y="254"/>
                  </a:cubicBezTo>
                  <a:cubicBezTo>
                    <a:pt x="2880" y="79"/>
                    <a:pt x="2880" y="79"/>
                    <a:pt x="2880" y="79"/>
                  </a:cubicBezTo>
                  <a:cubicBezTo>
                    <a:pt x="2880" y="79"/>
                    <a:pt x="1976" y="334"/>
                    <a:pt x="1675" y="308"/>
                  </a:cubicBezTo>
                  <a:cubicBezTo>
                    <a:pt x="1395" y="284"/>
                    <a:pt x="879" y="11"/>
                    <a:pt x="557" y="5"/>
                  </a:cubicBezTo>
                  <a:cubicBezTo>
                    <a:pt x="235" y="0"/>
                    <a:pt x="0" y="226"/>
                    <a:pt x="0" y="22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grpSp>
        <p:nvGrpSpPr>
          <p:cNvPr id="9" name="Group 8"/>
          <p:cNvGrpSpPr/>
          <p:nvPr userDrawn="1"/>
        </p:nvGrpSpPr>
        <p:grpSpPr>
          <a:xfrm>
            <a:off x="88662" y="9160"/>
            <a:ext cx="7907251" cy="2600980"/>
            <a:chOff x="-1028119" y="544938"/>
            <a:chExt cx="9643677" cy="4229538"/>
          </a:xfrm>
        </p:grpSpPr>
        <p:sp>
          <p:nvSpPr>
            <p:cNvPr id="10" name="Oval 9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1" name="Oval 10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2" name="Oval 11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4" name="Oval 13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5" name="Oval 14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6" name="Oval 15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8" name="Oval 17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9" name="Oval 18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0" name="Oval 19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1" name="Oval 20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2" name="Oval 21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3" name="Oval 22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4" name="Oval 23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5" name="Oval 24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6" name="Oval 25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7" name="Oval 26"/>
            <p:cNvSpPr/>
            <p:nvPr userDrawn="1"/>
          </p:nvSpPr>
          <p:spPr>
            <a:xfrm>
              <a:off x="4439766" y="85122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4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 userDrawn="1"/>
          </p:nvSpPr>
          <p:spPr>
            <a:xfrm>
              <a:off x="3097462" y="1949900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 userDrawn="1"/>
          </p:nvSpPr>
          <p:spPr>
            <a:xfrm>
              <a:off x="8489186" y="671310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 userDrawn="1"/>
          </p:nvSpPr>
          <p:spPr>
            <a:xfrm>
              <a:off x="741735" y="948238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 userDrawn="1"/>
          </p:nvSpPr>
          <p:spPr>
            <a:xfrm>
              <a:off x="2224237" y="628092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  <p:sp>
        <p:nvSpPr>
          <p:cNvPr id="60" name="Freeform 5"/>
          <p:cNvSpPr>
            <a:spLocks/>
          </p:cNvSpPr>
          <p:nvPr userDrawn="1"/>
        </p:nvSpPr>
        <p:spPr bwMode="auto">
          <a:xfrm>
            <a:off x="0" y="4886530"/>
            <a:ext cx="9144000" cy="263345"/>
          </a:xfrm>
          <a:custGeom>
            <a:avLst/>
            <a:gdLst>
              <a:gd name="T0" fmla="*/ 2880 w 2880"/>
              <a:gd name="T1" fmla="*/ 155 h 399"/>
              <a:gd name="T2" fmla="*/ 2880 w 2880"/>
              <a:gd name="T3" fmla="*/ 399 h 399"/>
              <a:gd name="T4" fmla="*/ 2285 w 2880"/>
              <a:gd name="T5" fmla="*/ 115 h 399"/>
              <a:gd name="T6" fmla="*/ 1228 w 2880"/>
              <a:gd name="T7" fmla="*/ 191 h 399"/>
              <a:gd name="T8" fmla="*/ 0 w 2880"/>
              <a:gd name="T9" fmla="*/ 125 h 399"/>
              <a:gd name="T10" fmla="*/ 0 w 2880"/>
              <a:gd name="T11" fmla="*/ 0 h 399"/>
              <a:gd name="T12" fmla="*/ 295 w 2880"/>
              <a:gd name="T13" fmla="*/ 90 h 399"/>
              <a:gd name="T14" fmla="*/ 1266 w 2880"/>
              <a:gd name="T15" fmla="*/ 163 h 399"/>
              <a:gd name="T16" fmla="*/ 2297 w 2880"/>
              <a:gd name="T17" fmla="*/ 14 h 399"/>
              <a:gd name="T18" fmla="*/ 2880 w 2880"/>
              <a:gd name="T19" fmla="*/ 155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0" h="399">
                <a:moveTo>
                  <a:pt x="2880" y="155"/>
                </a:moveTo>
                <a:cubicBezTo>
                  <a:pt x="2880" y="399"/>
                  <a:pt x="2880" y="399"/>
                  <a:pt x="2880" y="399"/>
                </a:cubicBezTo>
                <a:cubicBezTo>
                  <a:pt x="2880" y="399"/>
                  <a:pt x="2738" y="122"/>
                  <a:pt x="2285" y="115"/>
                </a:cubicBezTo>
                <a:cubicBezTo>
                  <a:pt x="1950" y="110"/>
                  <a:pt x="1693" y="116"/>
                  <a:pt x="1228" y="191"/>
                </a:cubicBezTo>
                <a:cubicBezTo>
                  <a:pt x="853" y="251"/>
                  <a:pt x="0" y="125"/>
                  <a:pt x="0" y="125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43" y="24"/>
                  <a:pt x="295" y="90"/>
                </a:cubicBezTo>
                <a:cubicBezTo>
                  <a:pt x="532" y="151"/>
                  <a:pt x="965" y="181"/>
                  <a:pt x="1266" y="163"/>
                </a:cubicBezTo>
                <a:cubicBezTo>
                  <a:pt x="1546" y="145"/>
                  <a:pt x="1975" y="18"/>
                  <a:pt x="2297" y="14"/>
                </a:cubicBezTo>
                <a:cubicBezTo>
                  <a:pt x="2619" y="10"/>
                  <a:pt x="2880" y="155"/>
                  <a:pt x="2880" y="155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50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32" name="Group 31"/>
          <p:cNvGrpSpPr/>
          <p:nvPr userDrawn="1"/>
        </p:nvGrpSpPr>
        <p:grpSpPr>
          <a:xfrm flipH="1">
            <a:off x="236002" y="2728433"/>
            <a:ext cx="886426" cy="2354568"/>
            <a:chOff x="-1028119" y="544938"/>
            <a:chExt cx="1194223" cy="4229538"/>
          </a:xfrm>
        </p:grpSpPr>
        <p:sp>
          <p:nvSpPr>
            <p:cNvPr id="33" name="Oval 32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4" name="Oval 33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5" name="Oval 34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"/>
                  </a:schemeClr>
                </a:gs>
                <a:gs pos="35000">
                  <a:schemeClr val="accent4">
                    <a:tint val="37000"/>
                    <a:satMod val="300000"/>
                    <a:alpha val="1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6" name="Oval 35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7" name="Oval 36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15000"/>
                  </a:schemeClr>
                </a:gs>
                <a:gs pos="100000">
                  <a:schemeClr val="tx1">
                    <a:alpha val="15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8" name="Oval 37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9" name="Oval 38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0" name="Oval 39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1" name="Oval 40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10000"/>
                  </a:schemeClr>
                </a:gs>
                <a:gs pos="35000">
                  <a:schemeClr val="accent4">
                    <a:tint val="37000"/>
                    <a:satMod val="300000"/>
                    <a:alpha val="3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3" name="Oval 42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4" name="Oval 43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5" name="Oval 44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6" name="Oval 45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7" name="Oval 46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8" name="Oval 47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49" name="Oval 48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0802640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6446" y="3453976"/>
            <a:ext cx="7772400" cy="1021556"/>
          </a:xfrm>
        </p:spPr>
        <p:txBody>
          <a:bodyPr anchor="t"/>
          <a:lstStyle>
            <a:lvl1pPr algn="l">
              <a:defRPr sz="4000" b="1" cap="all">
                <a:solidFill>
                  <a:schemeClr val="accent4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96446" y="2937295"/>
            <a:ext cx="7772400" cy="51668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0" y="24"/>
            <a:ext cx="9144000" cy="2245025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2380889"/>
            <a:ext cx="9144000" cy="245853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0" y="2736732"/>
            <a:ext cx="9144000" cy="103517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0" y="2937318"/>
            <a:ext cx="9144000" cy="34289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88662" y="9160"/>
            <a:ext cx="7907251" cy="2600980"/>
            <a:chOff x="-1028119" y="544938"/>
            <a:chExt cx="9643677" cy="4229538"/>
          </a:xfrm>
        </p:grpSpPr>
        <p:sp>
          <p:nvSpPr>
            <p:cNvPr id="12" name="Oval 11"/>
            <p:cNvSpPr/>
            <p:nvPr userDrawn="1"/>
          </p:nvSpPr>
          <p:spPr>
            <a:xfrm>
              <a:off x="-837875" y="3671650"/>
              <a:ext cx="699852" cy="69985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3" name="Oval 12"/>
            <p:cNvSpPr/>
            <p:nvPr userDrawn="1"/>
          </p:nvSpPr>
          <p:spPr>
            <a:xfrm>
              <a:off x="-1028119" y="1478437"/>
              <a:ext cx="662409" cy="662409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4" name="Oval 13"/>
            <p:cNvSpPr/>
            <p:nvPr userDrawn="1"/>
          </p:nvSpPr>
          <p:spPr>
            <a:xfrm>
              <a:off x="-1020479" y="782527"/>
              <a:ext cx="1109133" cy="110913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5" name="Oval 14"/>
            <p:cNvSpPr/>
            <p:nvPr userDrawn="1"/>
          </p:nvSpPr>
          <p:spPr>
            <a:xfrm>
              <a:off x="-662408" y="230817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6" name="Oval 15"/>
            <p:cNvSpPr/>
            <p:nvPr userDrawn="1"/>
          </p:nvSpPr>
          <p:spPr>
            <a:xfrm>
              <a:off x="-365710" y="2650299"/>
              <a:ext cx="531814" cy="531814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 userDrawn="1"/>
          </p:nvSpPr>
          <p:spPr>
            <a:xfrm>
              <a:off x="-788027" y="4263358"/>
              <a:ext cx="384745" cy="384745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8" name="Oval 17"/>
            <p:cNvSpPr/>
            <p:nvPr userDrawn="1"/>
          </p:nvSpPr>
          <p:spPr>
            <a:xfrm>
              <a:off x="-673302" y="10668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19" name="Oval 18"/>
            <p:cNvSpPr/>
            <p:nvPr userDrawn="1"/>
          </p:nvSpPr>
          <p:spPr>
            <a:xfrm>
              <a:off x="-226176" y="305574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0" name="Oval 19"/>
            <p:cNvSpPr/>
            <p:nvPr userDrawn="1"/>
          </p:nvSpPr>
          <p:spPr>
            <a:xfrm>
              <a:off x="-353350" y="1665883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1" name="Oval 20"/>
            <p:cNvSpPr/>
            <p:nvPr userDrawn="1"/>
          </p:nvSpPr>
          <p:spPr>
            <a:xfrm>
              <a:off x="-914400" y="2667000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2" name="Oval 21"/>
            <p:cNvSpPr/>
            <p:nvPr userDrawn="1"/>
          </p:nvSpPr>
          <p:spPr>
            <a:xfrm>
              <a:off x="-851214" y="3111186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3" name="Oval 22"/>
            <p:cNvSpPr/>
            <p:nvPr userDrawn="1"/>
          </p:nvSpPr>
          <p:spPr>
            <a:xfrm>
              <a:off x="-465912" y="258711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4" name="Oval 23"/>
            <p:cNvSpPr/>
            <p:nvPr userDrawn="1"/>
          </p:nvSpPr>
          <p:spPr>
            <a:xfrm>
              <a:off x="-819621" y="3602971"/>
              <a:ext cx="272692" cy="27269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5" name="Oval 24"/>
            <p:cNvSpPr/>
            <p:nvPr userDrawn="1"/>
          </p:nvSpPr>
          <p:spPr>
            <a:xfrm>
              <a:off x="-442946" y="544938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6" name="Oval 25"/>
            <p:cNvSpPr/>
            <p:nvPr userDrawn="1"/>
          </p:nvSpPr>
          <p:spPr>
            <a:xfrm>
              <a:off x="-869469" y="723272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7" name="Oval 26"/>
            <p:cNvSpPr/>
            <p:nvPr userDrawn="1"/>
          </p:nvSpPr>
          <p:spPr>
            <a:xfrm>
              <a:off x="-369735" y="3981318"/>
              <a:ext cx="63187" cy="631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8" name="Oval 27"/>
            <p:cNvSpPr/>
            <p:nvPr userDrawn="1"/>
          </p:nvSpPr>
          <p:spPr>
            <a:xfrm>
              <a:off x="-306548" y="4648103"/>
              <a:ext cx="126373" cy="126373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29" name="Oval 28"/>
            <p:cNvSpPr/>
            <p:nvPr userDrawn="1"/>
          </p:nvSpPr>
          <p:spPr>
            <a:xfrm>
              <a:off x="4439766" y="851221"/>
              <a:ext cx="381787" cy="381787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0" name="Oval 29"/>
            <p:cNvSpPr/>
            <p:nvPr userDrawn="1"/>
          </p:nvSpPr>
          <p:spPr>
            <a:xfrm>
              <a:off x="3097462" y="1949900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1" name="Oval 30"/>
            <p:cNvSpPr/>
            <p:nvPr userDrawn="1"/>
          </p:nvSpPr>
          <p:spPr>
            <a:xfrm>
              <a:off x="8489186" y="671310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2" name="Oval 31"/>
            <p:cNvSpPr/>
            <p:nvPr userDrawn="1"/>
          </p:nvSpPr>
          <p:spPr>
            <a:xfrm>
              <a:off x="741735" y="948238"/>
              <a:ext cx="126372" cy="126372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  <p:sp>
          <p:nvSpPr>
            <p:cNvPr id="33" name="Oval 32"/>
            <p:cNvSpPr/>
            <p:nvPr userDrawn="1"/>
          </p:nvSpPr>
          <p:spPr>
            <a:xfrm>
              <a:off x="2224237" y="628092"/>
              <a:ext cx="190360" cy="19036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tint val="50000"/>
                    <a:satMod val="300000"/>
                    <a:alpha val="50000"/>
                  </a:schemeClr>
                </a:gs>
                <a:gs pos="35000">
                  <a:schemeClr val="accent4">
                    <a:tint val="37000"/>
                    <a:satMod val="300000"/>
                    <a:alpha val="50000"/>
                  </a:schemeClr>
                </a:gs>
                <a:gs pos="100000">
                  <a:schemeClr val="tx1">
                    <a:alpha val="74000"/>
                  </a:schemeClr>
                </a:gs>
              </a:gsLst>
              <a:lin ang="18900000" scaled="1"/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dirty="0" err="1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9985061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93809" y="1169194"/>
            <a:ext cx="3622675" cy="36445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6413" y="1169194"/>
            <a:ext cx="3590395" cy="36445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82670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93809" y="1092991"/>
            <a:ext cx="3622675" cy="500858"/>
          </a:xfrm>
        </p:spPr>
        <p:txBody>
          <a:bodyPr anchor="ctr"/>
          <a:lstStyle>
            <a:lvl1pPr marL="0" marR="0" indent="0" algn="l" defTabSz="914400" rtl="0" eaLnBrk="1" fontAlgn="auto" latinLnBrk="0" hangingPunct="1">
              <a:lnSpc>
                <a:spcPct val="85000"/>
              </a:lnSpc>
              <a:spcBef>
                <a:spcPts val="400"/>
              </a:spcBef>
              <a:spcAft>
                <a:spcPts val="0"/>
              </a:spcAft>
              <a:buClr>
                <a:schemeClr val="accent4">
                  <a:lumMod val="20000"/>
                  <a:lumOff val="80000"/>
                </a:schemeClr>
              </a:buClr>
              <a:buSzTx/>
              <a:buFont typeface="Arial" pitchFamily="34" charset="0"/>
              <a:buNone/>
              <a:tabLst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914400" rtl="0" eaLnBrk="1" fontAlgn="auto" latinLnBrk="0" hangingPunct="1">
              <a:lnSpc>
                <a:spcPct val="85000"/>
              </a:lnSpc>
              <a:spcBef>
                <a:spcPts val="400"/>
              </a:spcBef>
              <a:spcAft>
                <a:spcPts val="0"/>
              </a:spcAft>
              <a:buClr>
                <a:schemeClr val="accent4">
                  <a:lumMod val="20000"/>
                  <a:lumOff val="80000"/>
                </a:schemeClr>
              </a:buClr>
              <a:buSzTx/>
              <a:buFont typeface="Arial" pitchFamily="34" charset="0"/>
              <a:buNone/>
              <a:tabLst/>
              <a:defRPr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93809" y="1619250"/>
            <a:ext cx="3622675" cy="31944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68647" y="1092991"/>
            <a:ext cx="3624098" cy="500858"/>
          </a:xfrm>
        </p:spPr>
        <p:txBody>
          <a:bodyPr anchor="ctr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68647" y="1619250"/>
            <a:ext cx="3624098" cy="31944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2316438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8585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222192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079500"/>
            <a:ext cx="5111750" cy="37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8" y="1076326"/>
            <a:ext cx="2322513" cy="37373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981226" y="148826"/>
            <a:ext cx="7705581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10867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3001" y="1130324"/>
            <a:ext cx="7543800" cy="28892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18" y="4051300"/>
            <a:ext cx="7560733" cy="76239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981226" y="148826"/>
            <a:ext cx="7705581" cy="8572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5599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584EB-D74E-48D2-AEEB-BA0576C232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984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microsoft.com/office/2007/relationships/media" Target="../media/media1.wm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video" Target="../media/media1.wmv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ippling Water Loop.wmv">
            <a:hlinkClick r:id="" action="ppaction://media"/>
          </p:cNvPr>
          <p:cNvPicPr>
            <a:picLocks noChangeAspect="1"/>
          </p:cNvPicPr>
          <p:nvPr>
            <a:vide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0" y="1002820"/>
            <a:ext cx="9144000" cy="414068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144000" cy="1028700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50000"/>
                  <a:satMod val="300000"/>
                </a:schemeClr>
              </a:gs>
              <a:gs pos="35000">
                <a:schemeClr val="accent4">
                  <a:tint val="37000"/>
                  <a:satMod val="300000"/>
                </a:schemeClr>
              </a:gs>
              <a:gs pos="100000">
                <a:schemeClr val="accent4">
                  <a:tint val="15000"/>
                  <a:satMod val="35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err="1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4948519"/>
            <a:ext cx="11430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F4D067-4ADC-4E44-A8E1-EC6D134DA828}" type="datetimeFigureOut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1/25/2015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19200" y="4948519"/>
            <a:ext cx="67056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4948519"/>
            <a:ext cx="609600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7F96F-1D34-4AD8-A324-DDD9B7126D3B}" type="slidenum">
              <a:rPr lang="en-U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white">
                  <a:tint val="75000"/>
                </a:prstClr>
              </a:solidFill>
            </a:endParaRPr>
          </a:p>
        </p:txBody>
      </p:sp>
      <p:grpSp>
        <p:nvGrpSpPr>
          <p:cNvPr id="76" name="Group 75"/>
          <p:cNvGrpSpPr/>
          <p:nvPr/>
        </p:nvGrpSpPr>
        <p:grpSpPr>
          <a:xfrm>
            <a:off x="0" y="-1"/>
            <a:ext cx="9144000" cy="1028701"/>
            <a:chOff x="0" y="-1"/>
            <a:chExt cx="9144000" cy="1371601"/>
          </a:xfrm>
        </p:grpSpPr>
        <p:sp>
          <p:nvSpPr>
            <p:cNvPr id="15" name="Freeform 5"/>
            <p:cNvSpPr>
              <a:spLocks/>
            </p:cNvSpPr>
            <p:nvPr userDrawn="1"/>
          </p:nvSpPr>
          <p:spPr bwMode="auto">
            <a:xfrm>
              <a:off x="0" y="-1"/>
              <a:ext cx="9144000" cy="789410"/>
            </a:xfrm>
            <a:custGeom>
              <a:avLst/>
              <a:gdLst>
                <a:gd name="T0" fmla="*/ 2880 w 2880"/>
                <a:gd name="T1" fmla="*/ 155 h 399"/>
                <a:gd name="T2" fmla="*/ 2880 w 2880"/>
                <a:gd name="T3" fmla="*/ 399 h 399"/>
                <a:gd name="T4" fmla="*/ 2285 w 2880"/>
                <a:gd name="T5" fmla="*/ 115 h 399"/>
                <a:gd name="T6" fmla="*/ 1228 w 2880"/>
                <a:gd name="T7" fmla="*/ 191 h 399"/>
                <a:gd name="T8" fmla="*/ 0 w 2880"/>
                <a:gd name="T9" fmla="*/ 125 h 399"/>
                <a:gd name="T10" fmla="*/ 0 w 2880"/>
                <a:gd name="T11" fmla="*/ 0 h 399"/>
                <a:gd name="T12" fmla="*/ 295 w 2880"/>
                <a:gd name="T13" fmla="*/ 90 h 399"/>
                <a:gd name="T14" fmla="*/ 1266 w 2880"/>
                <a:gd name="T15" fmla="*/ 163 h 399"/>
                <a:gd name="T16" fmla="*/ 2297 w 2880"/>
                <a:gd name="T17" fmla="*/ 14 h 399"/>
                <a:gd name="T18" fmla="*/ 2880 w 2880"/>
                <a:gd name="T19" fmla="*/ 155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80" h="399">
                  <a:moveTo>
                    <a:pt x="2880" y="155"/>
                  </a:moveTo>
                  <a:cubicBezTo>
                    <a:pt x="2880" y="399"/>
                    <a:pt x="2880" y="399"/>
                    <a:pt x="2880" y="399"/>
                  </a:cubicBezTo>
                  <a:cubicBezTo>
                    <a:pt x="2880" y="399"/>
                    <a:pt x="2738" y="122"/>
                    <a:pt x="2285" y="115"/>
                  </a:cubicBezTo>
                  <a:cubicBezTo>
                    <a:pt x="1950" y="110"/>
                    <a:pt x="1693" y="116"/>
                    <a:pt x="1228" y="191"/>
                  </a:cubicBezTo>
                  <a:cubicBezTo>
                    <a:pt x="853" y="251"/>
                    <a:pt x="0" y="125"/>
                    <a:pt x="0" y="12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43" y="24"/>
                    <a:pt x="295" y="90"/>
                  </a:cubicBezTo>
                  <a:cubicBezTo>
                    <a:pt x="532" y="151"/>
                    <a:pt x="965" y="181"/>
                    <a:pt x="1266" y="163"/>
                  </a:cubicBezTo>
                  <a:cubicBezTo>
                    <a:pt x="1546" y="145"/>
                    <a:pt x="1975" y="18"/>
                    <a:pt x="2297" y="14"/>
                  </a:cubicBezTo>
                  <a:cubicBezTo>
                    <a:pt x="2619" y="10"/>
                    <a:pt x="2880" y="155"/>
                    <a:pt x="2880" y="155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6"/>
            <p:cNvSpPr>
              <a:spLocks/>
            </p:cNvSpPr>
            <p:nvPr userDrawn="1"/>
          </p:nvSpPr>
          <p:spPr bwMode="auto">
            <a:xfrm>
              <a:off x="0" y="443056"/>
              <a:ext cx="9144000" cy="928544"/>
            </a:xfrm>
            <a:custGeom>
              <a:avLst/>
              <a:gdLst>
                <a:gd name="T0" fmla="*/ 2880 w 2880"/>
                <a:gd name="T1" fmla="*/ 226 h 469"/>
                <a:gd name="T2" fmla="*/ 2880 w 2880"/>
                <a:gd name="T3" fmla="*/ 469 h 469"/>
                <a:gd name="T4" fmla="*/ 2303 w 2880"/>
                <a:gd name="T5" fmla="*/ 197 h 469"/>
                <a:gd name="T6" fmla="*/ 1214 w 2880"/>
                <a:gd name="T7" fmla="*/ 337 h 469"/>
                <a:gd name="T8" fmla="*/ 0 w 2880"/>
                <a:gd name="T9" fmla="*/ 255 h 469"/>
                <a:gd name="T10" fmla="*/ 0 w 2880"/>
                <a:gd name="T11" fmla="*/ 80 h 469"/>
                <a:gd name="T12" fmla="*/ 1205 w 2880"/>
                <a:gd name="T13" fmla="*/ 309 h 469"/>
                <a:gd name="T14" fmla="*/ 2323 w 2880"/>
                <a:gd name="T15" fmla="*/ 6 h 469"/>
                <a:gd name="T16" fmla="*/ 2880 w 2880"/>
                <a:gd name="T17" fmla="*/ 22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0" h="469">
                  <a:moveTo>
                    <a:pt x="2880" y="226"/>
                  </a:moveTo>
                  <a:cubicBezTo>
                    <a:pt x="2880" y="469"/>
                    <a:pt x="2880" y="469"/>
                    <a:pt x="2880" y="469"/>
                  </a:cubicBezTo>
                  <a:cubicBezTo>
                    <a:pt x="2880" y="469"/>
                    <a:pt x="2756" y="214"/>
                    <a:pt x="2303" y="197"/>
                  </a:cubicBezTo>
                  <a:cubicBezTo>
                    <a:pt x="1984" y="186"/>
                    <a:pt x="1688" y="291"/>
                    <a:pt x="1214" y="337"/>
                  </a:cubicBezTo>
                  <a:cubicBezTo>
                    <a:pt x="437" y="412"/>
                    <a:pt x="0" y="255"/>
                    <a:pt x="0" y="25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904" y="335"/>
                    <a:pt x="1205" y="309"/>
                  </a:cubicBezTo>
                  <a:cubicBezTo>
                    <a:pt x="1486" y="285"/>
                    <a:pt x="2001" y="11"/>
                    <a:pt x="2323" y="6"/>
                  </a:cubicBezTo>
                  <a:cubicBezTo>
                    <a:pt x="2645" y="0"/>
                    <a:pt x="2880" y="226"/>
                    <a:pt x="2880" y="22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7"/>
            <p:cNvSpPr>
              <a:spLocks/>
            </p:cNvSpPr>
            <p:nvPr userDrawn="1"/>
          </p:nvSpPr>
          <p:spPr bwMode="auto">
            <a:xfrm>
              <a:off x="0" y="227942"/>
              <a:ext cx="9144000" cy="927557"/>
            </a:xfrm>
            <a:custGeom>
              <a:avLst/>
              <a:gdLst>
                <a:gd name="T0" fmla="*/ 0 w 2880"/>
                <a:gd name="T1" fmla="*/ 226 h 469"/>
                <a:gd name="T2" fmla="*/ 0 w 2880"/>
                <a:gd name="T3" fmla="*/ 469 h 469"/>
                <a:gd name="T4" fmla="*/ 577 w 2880"/>
                <a:gd name="T5" fmla="*/ 197 h 469"/>
                <a:gd name="T6" fmla="*/ 1666 w 2880"/>
                <a:gd name="T7" fmla="*/ 336 h 469"/>
                <a:gd name="T8" fmla="*/ 2880 w 2880"/>
                <a:gd name="T9" fmla="*/ 254 h 469"/>
                <a:gd name="T10" fmla="*/ 2880 w 2880"/>
                <a:gd name="T11" fmla="*/ 79 h 469"/>
                <a:gd name="T12" fmla="*/ 1675 w 2880"/>
                <a:gd name="T13" fmla="*/ 308 h 469"/>
                <a:gd name="T14" fmla="*/ 557 w 2880"/>
                <a:gd name="T15" fmla="*/ 5 h 469"/>
                <a:gd name="T16" fmla="*/ 0 w 2880"/>
                <a:gd name="T17" fmla="*/ 226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80" h="469">
                  <a:moveTo>
                    <a:pt x="0" y="226"/>
                  </a:moveTo>
                  <a:cubicBezTo>
                    <a:pt x="0" y="469"/>
                    <a:pt x="0" y="469"/>
                    <a:pt x="0" y="469"/>
                  </a:cubicBezTo>
                  <a:cubicBezTo>
                    <a:pt x="0" y="469"/>
                    <a:pt x="124" y="213"/>
                    <a:pt x="577" y="197"/>
                  </a:cubicBezTo>
                  <a:cubicBezTo>
                    <a:pt x="896" y="185"/>
                    <a:pt x="1192" y="290"/>
                    <a:pt x="1666" y="336"/>
                  </a:cubicBezTo>
                  <a:cubicBezTo>
                    <a:pt x="2443" y="412"/>
                    <a:pt x="2880" y="254"/>
                    <a:pt x="2880" y="254"/>
                  </a:cubicBezTo>
                  <a:cubicBezTo>
                    <a:pt x="2880" y="79"/>
                    <a:pt x="2880" y="79"/>
                    <a:pt x="2880" y="79"/>
                  </a:cubicBezTo>
                  <a:cubicBezTo>
                    <a:pt x="2880" y="79"/>
                    <a:pt x="1976" y="334"/>
                    <a:pt x="1675" y="308"/>
                  </a:cubicBezTo>
                  <a:cubicBezTo>
                    <a:pt x="1395" y="284"/>
                    <a:pt x="879" y="11"/>
                    <a:pt x="557" y="5"/>
                  </a:cubicBezTo>
                  <a:cubicBezTo>
                    <a:pt x="235" y="0"/>
                    <a:pt x="0" y="226"/>
                    <a:pt x="0" y="226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35000">
                  <a:schemeClr val="tx1">
                    <a:alpha val="20000"/>
                  </a:schemeClr>
                </a:gs>
                <a:gs pos="100000">
                  <a:schemeClr val="tx1">
                    <a:alpha val="2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0" name="Freeform 5"/>
          <p:cNvSpPr>
            <a:spLocks/>
          </p:cNvSpPr>
          <p:nvPr/>
        </p:nvSpPr>
        <p:spPr bwMode="auto">
          <a:xfrm>
            <a:off x="0" y="4886530"/>
            <a:ext cx="9144000" cy="263345"/>
          </a:xfrm>
          <a:custGeom>
            <a:avLst/>
            <a:gdLst>
              <a:gd name="T0" fmla="*/ 2880 w 2880"/>
              <a:gd name="T1" fmla="*/ 155 h 399"/>
              <a:gd name="T2" fmla="*/ 2880 w 2880"/>
              <a:gd name="T3" fmla="*/ 399 h 399"/>
              <a:gd name="T4" fmla="*/ 2285 w 2880"/>
              <a:gd name="T5" fmla="*/ 115 h 399"/>
              <a:gd name="T6" fmla="*/ 1228 w 2880"/>
              <a:gd name="T7" fmla="*/ 191 h 399"/>
              <a:gd name="T8" fmla="*/ 0 w 2880"/>
              <a:gd name="T9" fmla="*/ 125 h 399"/>
              <a:gd name="T10" fmla="*/ 0 w 2880"/>
              <a:gd name="T11" fmla="*/ 0 h 399"/>
              <a:gd name="T12" fmla="*/ 295 w 2880"/>
              <a:gd name="T13" fmla="*/ 90 h 399"/>
              <a:gd name="T14" fmla="*/ 1266 w 2880"/>
              <a:gd name="T15" fmla="*/ 163 h 399"/>
              <a:gd name="T16" fmla="*/ 2297 w 2880"/>
              <a:gd name="T17" fmla="*/ 14 h 399"/>
              <a:gd name="T18" fmla="*/ 2880 w 2880"/>
              <a:gd name="T19" fmla="*/ 155 h 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880" h="399">
                <a:moveTo>
                  <a:pt x="2880" y="155"/>
                </a:moveTo>
                <a:cubicBezTo>
                  <a:pt x="2880" y="399"/>
                  <a:pt x="2880" y="399"/>
                  <a:pt x="2880" y="399"/>
                </a:cubicBezTo>
                <a:cubicBezTo>
                  <a:pt x="2880" y="399"/>
                  <a:pt x="2738" y="122"/>
                  <a:pt x="2285" y="115"/>
                </a:cubicBezTo>
                <a:cubicBezTo>
                  <a:pt x="1950" y="110"/>
                  <a:pt x="1693" y="116"/>
                  <a:pt x="1228" y="191"/>
                </a:cubicBezTo>
                <a:cubicBezTo>
                  <a:pt x="853" y="251"/>
                  <a:pt x="0" y="125"/>
                  <a:pt x="0" y="125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43" y="24"/>
                  <a:pt x="295" y="90"/>
                </a:cubicBezTo>
                <a:cubicBezTo>
                  <a:pt x="532" y="151"/>
                  <a:pt x="965" y="181"/>
                  <a:pt x="1266" y="163"/>
                </a:cubicBezTo>
                <a:cubicBezTo>
                  <a:pt x="1546" y="145"/>
                  <a:pt x="1975" y="18"/>
                  <a:pt x="2297" y="14"/>
                </a:cubicBezTo>
                <a:cubicBezTo>
                  <a:pt x="2619" y="10"/>
                  <a:pt x="2880" y="155"/>
                  <a:pt x="2880" y="155"/>
                </a:cubicBezTo>
                <a:close/>
              </a:path>
            </a:pathLst>
          </a:custGeom>
          <a:gradFill>
            <a:gsLst>
              <a:gs pos="0">
                <a:schemeClr val="tx1">
                  <a:alpha val="0"/>
                </a:schemeClr>
              </a:gs>
              <a:gs pos="35000">
                <a:schemeClr val="tx1">
                  <a:alpha val="20000"/>
                </a:schemeClr>
              </a:gs>
              <a:gs pos="100000">
                <a:schemeClr val="tx1">
                  <a:alpha val="50000"/>
                </a:schemeClr>
              </a:gs>
            </a:gsLst>
            <a:lin ang="16200000" scaled="1"/>
          </a:gradFill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77" name="Group 76"/>
          <p:cNvGrpSpPr/>
          <p:nvPr/>
        </p:nvGrpSpPr>
        <p:grpSpPr>
          <a:xfrm>
            <a:off x="88662" y="9160"/>
            <a:ext cx="7907251" cy="5073842"/>
            <a:chOff x="88654" y="12213"/>
            <a:chExt cx="7907251" cy="6765122"/>
          </a:xfrm>
        </p:grpSpPr>
        <p:grpSp>
          <p:nvGrpSpPr>
            <p:cNvPr id="51" name="Group 50"/>
            <p:cNvGrpSpPr/>
            <p:nvPr userDrawn="1"/>
          </p:nvGrpSpPr>
          <p:grpSpPr>
            <a:xfrm>
              <a:off x="88654" y="12213"/>
              <a:ext cx="7907251" cy="3467973"/>
              <a:chOff x="-1028119" y="544938"/>
              <a:chExt cx="9643677" cy="4229538"/>
            </a:xfrm>
          </p:grpSpPr>
          <p:sp>
            <p:nvSpPr>
              <p:cNvPr id="39" name="Oval 38"/>
              <p:cNvSpPr/>
              <p:nvPr userDrawn="1"/>
            </p:nvSpPr>
            <p:spPr>
              <a:xfrm>
                <a:off x="-837875" y="3671650"/>
                <a:ext cx="699852" cy="6998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15000"/>
                    </a:schemeClr>
                  </a:gs>
                  <a:gs pos="100000">
                    <a:schemeClr val="tx1">
                      <a:alpha val="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34" name="Oval 33"/>
              <p:cNvSpPr/>
              <p:nvPr userDrawn="1"/>
            </p:nvSpPr>
            <p:spPr>
              <a:xfrm>
                <a:off x="-1028119" y="1478437"/>
                <a:ext cx="662409" cy="6624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Oval 34"/>
              <p:cNvSpPr/>
              <p:nvPr userDrawn="1"/>
            </p:nvSpPr>
            <p:spPr>
              <a:xfrm>
                <a:off x="-1020479" y="782527"/>
                <a:ext cx="1109133" cy="110913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Oval 35"/>
              <p:cNvSpPr/>
              <p:nvPr userDrawn="1"/>
            </p:nvSpPr>
            <p:spPr>
              <a:xfrm>
                <a:off x="-662408" y="2308171"/>
                <a:ext cx="381787" cy="3817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37" name="Oval 36"/>
              <p:cNvSpPr/>
              <p:nvPr userDrawn="1"/>
            </p:nvSpPr>
            <p:spPr>
              <a:xfrm>
                <a:off x="-365710" y="2650299"/>
                <a:ext cx="531814" cy="53181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15000"/>
                    </a:schemeClr>
                  </a:gs>
                  <a:gs pos="100000">
                    <a:schemeClr val="tx1">
                      <a:alpha val="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Oval 37"/>
              <p:cNvSpPr/>
              <p:nvPr userDrawn="1"/>
            </p:nvSpPr>
            <p:spPr>
              <a:xfrm>
                <a:off x="-788027" y="4263358"/>
                <a:ext cx="384745" cy="38474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0" name="Oval 39"/>
              <p:cNvSpPr/>
              <p:nvPr userDrawn="1"/>
            </p:nvSpPr>
            <p:spPr>
              <a:xfrm>
                <a:off x="-673302" y="1066800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Oval 40"/>
              <p:cNvSpPr/>
              <p:nvPr userDrawn="1"/>
            </p:nvSpPr>
            <p:spPr>
              <a:xfrm>
                <a:off x="-226176" y="3055740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Oval 41"/>
              <p:cNvSpPr/>
              <p:nvPr userDrawn="1"/>
            </p:nvSpPr>
            <p:spPr>
              <a:xfrm>
                <a:off x="-353350" y="1665883"/>
                <a:ext cx="190360" cy="1903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Oval 42"/>
              <p:cNvSpPr/>
              <p:nvPr userDrawn="1"/>
            </p:nvSpPr>
            <p:spPr>
              <a:xfrm>
                <a:off x="-914400" y="2667000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Oval 43"/>
              <p:cNvSpPr/>
              <p:nvPr userDrawn="1"/>
            </p:nvSpPr>
            <p:spPr>
              <a:xfrm>
                <a:off x="-851214" y="3111186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Oval 44"/>
              <p:cNvSpPr/>
              <p:nvPr userDrawn="1"/>
            </p:nvSpPr>
            <p:spPr>
              <a:xfrm>
                <a:off x="-465912" y="2587112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Oval 45"/>
              <p:cNvSpPr/>
              <p:nvPr userDrawn="1"/>
            </p:nvSpPr>
            <p:spPr>
              <a:xfrm>
                <a:off x="-819621" y="3602971"/>
                <a:ext cx="272692" cy="27269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Oval 46"/>
              <p:cNvSpPr/>
              <p:nvPr userDrawn="1"/>
            </p:nvSpPr>
            <p:spPr>
              <a:xfrm>
                <a:off x="-442946" y="544938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Oval 47"/>
              <p:cNvSpPr/>
              <p:nvPr userDrawn="1"/>
            </p:nvSpPr>
            <p:spPr>
              <a:xfrm>
                <a:off x="-869469" y="723272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49" name="Oval 48"/>
              <p:cNvSpPr/>
              <p:nvPr userDrawn="1"/>
            </p:nvSpPr>
            <p:spPr>
              <a:xfrm>
                <a:off x="-369735" y="3981318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Oval 49"/>
              <p:cNvSpPr/>
              <p:nvPr userDrawn="1"/>
            </p:nvSpPr>
            <p:spPr>
              <a:xfrm>
                <a:off x="-306548" y="4648103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Oval 69"/>
              <p:cNvSpPr/>
              <p:nvPr userDrawn="1"/>
            </p:nvSpPr>
            <p:spPr>
              <a:xfrm>
                <a:off x="4439766" y="851221"/>
                <a:ext cx="381787" cy="3817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4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Oval 70"/>
              <p:cNvSpPr/>
              <p:nvPr userDrawn="1"/>
            </p:nvSpPr>
            <p:spPr>
              <a:xfrm>
                <a:off x="3097462" y="1949900"/>
                <a:ext cx="190360" cy="1903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Oval 71"/>
              <p:cNvSpPr/>
              <p:nvPr userDrawn="1"/>
            </p:nvSpPr>
            <p:spPr>
              <a:xfrm>
                <a:off x="8489186" y="671310"/>
                <a:ext cx="126372" cy="1263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73" name="Oval 72"/>
              <p:cNvSpPr/>
              <p:nvPr userDrawn="1"/>
            </p:nvSpPr>
            <p:spPr>
              <a:xfrm>
                <a:off x="741735" y="948238"/>
                <a:ext cx="126372" cy="1263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Oval 73"/>
              <p:cNvSpPr/>
              <p:nvPr userDrawn="1"/>
            </p:nvSpPr>
            <p:spPr>
              <a:xfrm>
                <a:off x="2224237" y="628092"/>
                <a:ext cx="190360" cy="1903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2" name="Group 51"/>
            <p:cNvGrpSpPr/>
            <p:nvPr userDrawn="1"/>
          </p:nvGrpSpPr>
          <p:grpSpPr>
            <a:xfrm flipH="1">
              <a:off x="236002" y="3637911"/>
              <a:ext cx="886426" cy="3139424"/>
              <a:chOff x="-1028119" y="544938"/>
              <a:chExt cx="1194223" cy="4229538"/>
            </a:xfrm>
          </p:grpSpPr>
          <p:sp>
            <p:nvSpPr>
              <p:cNvPr id="53" name="Oval 52"/>
              <p:cNvSpPr/>
              <p:nvPr userDrawn="1"/>
            </p:nvSpPr>
            <p:spPr>
              <a:xfrm>
                <a:off x="-837875" y="3671650"/>
                <a:ext cx="699852" cy="6998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4" name="Oval 53"/>
              <p:cNvSpPr/>
              <p:nvPr userDrawn="1"/>
            </p:nvSpPr>
            <p:spPr>
              <a:xfrm>
                <a:off x="-1028119" y="1478437"/>
                <a:ext cx="662409" cy="662409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5" name="Oval 54"/>
              <p:cNvSpPr/>
              <p:nvPr userDrawn="1"/>
            </p:nvSpPr>
            <p:spPr>
              <a:xfrm>
                <a:off x="-1020479" y="782527"/>
                <a:ext cx="1109133" cy="110913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10000"/>
                    </a:schemeClr>
                  </a:gs>
                  <a:gs pos="100000">
                    <a:schemeClr val="tx1">
                      <a:alpha val="2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Oval 55"/>
              <p:cNvSpPr/>
              <p:nvPr userDrawn="1"/>
            </p:nvSpPr>
            <p:spPr>
              <a:xfrm>
                <a:off x="-662408" y="2308171"/>
                <a:ext cx="381787" cy="3817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Oval 56"/>
              <p:cNvSpPr/>
              <p:nvPr userDrawn="1"/>
            </p:nvSpPr>
            <p:spPr>
              <a:xfrm>
                <a:off x="-365710" y="2650299"/>
                <a:ext cx="531814" cy="53181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15000"/>
                    </a:schemeClr>
                  </a:gs>
                  <a:gs pos="100000">
                    <a:schemeClr val="tx1">
                      <a:alpha val="15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8" name="Oval 57"/>
              <p:cNvSpPr/>
              <p:nvPr userDrawn="1"/>
            </p:nvSpPr>
            <p:spPr>
              <a:xfrm>
                <a:off x="-788027" y="4263358"/>
                <a:ext cx="384745" cy="384745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Oval 58"/>
              <p:cNvSpPr/>
              <p:nvPr userDrawn="1"/>
            </p:nvSpPr>
            <p:spPr>
              <a:xfrm>
                <a:off x="-673302" y="1066800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Oval 59"/>
              <p:cNvSpPr/>
              <p:nvPr userDrawn="1"/>
            </p:nvSpPr>
            <p:spPr>
              <a:xfrm>
                <a:off x="-226176" y="3055740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Oval 60"/>
              <p:cNvSpPr/>
              <p:nvPr userDrawn="1"/>
            </p:nvSpPr>
            <p:spPr>
              <a:xfrm>
                <a:off x="-353350" y="1665883"/>
                <a:ext cx="190360" cy="190360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Oval 61"/>
              <p:cNvSpPr/>
              <p:nvPr userDrawn="1"/>
            </p:nvSpPr>
            <p:spPr>
              <a:xfrm>
                <a:off x="-914400" y="2667000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1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3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Oval 62"/>
              <p:cNvSpPr/>
              <p:nvPr userDrawn="1"/>
            </p:nvSpPr>
            <p:spPr>
              <a:xfrm>
                <a:off x="-851214" y="3111186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Oval 63"/>
              <p:cNvSpPr/>
              <p:nvPr userDrawn="1"/>
            </p:nvSpPr>
            <p:spPr>
              <a:xfrm>
                <a:off x="-465912" y="2587112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Oval 64"/>
              <p:cNvSpPr/>
              <p:nvPr userDrawn="1"/>
            </p:nvSpPr>
            <p:spPr>
              <a:xfrm>
                <a:off x="-819621" y="3602971"/>
                <a:ext cx="272692" cy="27269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6" name="Oval 65"/>
              <p:cNvSpPr/>
              <p:nvPr userDrawn="1"/>
            </p:nvSpPr>
            <p:spPr>
              <a:xfrm>
                <a:off x="-442946" y="544938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Oval 66"/>
              <p:cNvSpPr/>
              <p:nvPr userDrawn="1"/>
            </p:nvSpPr>
            <p:spPr>
              <a:xfrm>
                <a:off x="-869469" y="723272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Oval 67"/>
              <p:cNvSpPr/>
              <p:nvPr userDrawn="1"/>
            </p:nvSpPr>
            <p:spPr>
              <a:xfrm>
                <a:off x="-369735" y="3981318"/>
                <a:ext cx="63187" cy="63187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Oval 68"/>
              <p:cNvSpPr/>
              <p:nvPr userDrawn="1"/>
            </p:nvSpPr>
            <p:spPr>
              <a:xfrm>
                <a:off x="-306548" y="4648103"/>
                <a:ext cx="126373" cy="1263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4">
                      <a:tint val="50000"/>
                      <a:satMod val="300000"/>
                      <a:alpha val="50000"/>
                    </a:schemeClr>
                  </a:gs>
                  <a:gs pos="35000">
                    <a:schemeClr val="accent4">
                      <a:tint val="37000"/>
                      <a:satMod val="300000"/>
                      <a:alpha val="50000"/>
                    </a:schemeClr>
                  </a:gs>
                  <a:gs pos="100000">
                    <a:schemeClr val="tx1">
                      <a:alpha val="74000"/>
                    </a:schemeClr>
                  </a:gs>
                </a:gsLst>
                <a:lin ang="18900000" scaled="1"/>
                <a:tileRect/>
              </a:gradFill>
              <a:ln>
                <a:noFill/>
              </a:ln>
              <a:effectLst/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 dirty="0" err="1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1226" y="148826"/>
            <a:ext cx="7705581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93800" y="1169194"/>
            <a:ext cx="7492998" cy="36445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97692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7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>
          <a:solidFill>
            <a:schemeClr val="accent4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lnSpc>
          <a:spcPct val="85000"/>
        </a:lnSpc>
        <a:spcBef>
          <a:spcPts val="400"/>
        </a:spcBef>
        <a:buClr>
          <a:schemeClr val="accent4">
            <a:lumMod val="20000"/>
            <a:lumOff val="80000"/>
          </a:schemeClr>
        </a:buClr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85000"/>
        </a:lnSpc>
        <a:spcBef>
          <a:spcPts val="50"/>
        </a:spcBef>
        <a:buClr>
          <a:schemeClr val="tx1"/>
        </a:buClr>
        <a:buFont typeface="Calibri" pitchFamily="34" charset="0"/>
        <a:buChar char="−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85000"/>
        </a:lnSpc>
        <a:spcBef>
          <a:spcPts val="50"/>
        </a:spcBef>
        <a:buClr>
          <a:schemeClr val="tx1"/>
        </a:buClr>
        <a:buFont typeface="Calibri" pitchFamily="34" charset="0"/>
        <a:buChar char="−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85000"/>
        </a:lnSpc>
        <a:spcBef>
          <a:spcPts val="5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85000"/>
        </a:lnSpc>
        <a:spcBef>
          <a:spcPts val="50"/>
        </a:spcBef>
        <a:buClr>
          <a:schemeClr val="tx1"/>
        </a:buClr>
        <a:buFont typeface="Calibri" pitchFamily="34" charset="0"/>
        <a:buChar char="−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CC5EE8-BCF1-4091-BAA7-CE7C343F779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quiem For A Tower - Escal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51605" y="-1219594"/>
            <a:ext cx="609600" cy="609600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108520" y="-92546"/>
            <a:ext cx="9252520" cy="5236046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AR" sz="2000" dirty="0" smtClean="0">
              <a:solidFill>
                <a:schemeClr val="bg1"/>
              </a:solidFill>
            </a:endParaRPr>
          </a:p>
        </p:txBody>
      </p:sp>
      <p:sp>
        <p:nvSpPr>
          <p:cNvPr id="14" name="TextBox 2"/>
          <p:cNvSpPr txBox="1"/>
          <p:nvPr/>
        </p:nvSpPr>
        <p:spPr>
          <a:xfrm>
            <a:off x="-232031" y="890064"/>
            <a:ext cx="5784179" cy="461665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2400" spc="700" dirty="0" err="1" smtClean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espere</a:t>
            </a:r>
            <a:endParaRPr lang="en-US" sz="2400" spc="700" dirty="0">
              <a:gradFill>
                <a:gsLst>
                  <a:gs pos="0">
                    <a:srgbClr val="FFFF00"/>
                  </a:gs>
                  <a:gs pos="7001">
                    <a:schemeClr val="accent1">
                      <a:lumMod val="60000"/>
                      <a:lumOff val="40000"/>
                    </a:schemeClr>
                  </a:gs>
                  <a:gs pos="32001">
                    <a:schemeClr val="accent1">
                      <a:lumMod val="50000"/>
                    </a:schemeClr>
                  </a:gs>
                  <a:gs pos="47000">
                    <a:schemeClr val="accent1">
                      <a:lumMod val="60000"/>
                      <a:lumOff val="40000"/>
                    </a:schemeClr>
                  </a:gs>
                  <a:gs pos="85001">
                    <a:schemeClr val="accent1">
                      <a:lumMod val="50000"/>
                    </a:schemeClr>
                  </a:gs>
                  <a:gs pos="100000">
                    <a:srgbClr val="FFFF00"/>
                  </a:gs>
                </a:gsLst>
                <a:lin ang="13200000" scaled="0"/>
              </a:gra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Arial Rounded MT Bold" pitchFamily="34" charset="0"/>
            </a:endParaRPr>
          </a:p>
        </p:txBody>
      </p:sp>
      <p:sp>
        <p:nvSpPr>
          <p:cNvPr id="16" name="TextBox 2"/>
          <p:cNvSpPr txBox="1"/>
          <p:nvPr/>
        </p:nvSpPr>
        <p:spPr>
          <a:xfrm>
            <a:off x="-252536" y="380152"/>
            <a:ext cx="5784179" cy="461665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2400" spc="700" dirty="0" err="1" smtClean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Avance</a:t>
            </a:r>
            <a:r>
              <a:rPr lang="en-US" sz="2400" spc="700" dirty="0" smtClean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</a:t>
            </a:r>
            <a:r>
              <a:rPr lang="en-US" sz="2400" spc="700" dirty="0" err="1" smtClean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automático</a:t>
            </a:r>
            <a:endParaRPr lang="en-US" sz="2400" spc="700" dirty="0" smtClean="0">
              <a:gradFill>
                <a:gsLst>
                  <a:gs pos="0">
                    <a:srgbClr val="FFFF00"/>
                  </a:gs>
                  <a:gs pos="7001">
                    <a:schemeClr val="accent1">
                      <a:lumMod val="60000"/>
                      <a:lumOff val="40000"/>
                    </a:schemeClr>
                  </a:gs>
                  <a:gs pos="32001">
                    <a:schemeClr val="accent1">
                      <a:lumMod val="50000"/>
                    </a:schemeClr>
                  </a:gs>
                  <a:gs pos="47000">
                    <a:schemeClr val="accent1">
                      <a:lumMod val="60000"/>
                      <a:lumOff val="40000"/>
                    </a:schemeClr>
                  </a:gs>
                  <a:gs pos="85001">
                    <a:schemeClr val="accent1">
                      <a:lumMod val="50000"/>
                    </a:schemeClr>
                  </a:gs>
                  <a:gs pos="100000">
                    <a:srgbClr val="FFFF00"/>
                  </a:gs>
                </a:gsLst>
                <a:lin ang="13200000" scaled="0"/>
              </a:gra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85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">
        <p:fade/>
      </p:transition>
    </mc:Choice>
    <mc:Fallback xmlns="">
      <p:transition advTm="1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  <p:bldP spid="16" grpId="0"/>
    </p:bldLst>
  </p:timing>
  <p:extLst mod="1">
    <p:ext uri="{E180D4A7-C9FB-4DFB-919C-405C955672EB}">
      <p14:showEvtLst xmlns:p14="http://schemas.microsoft.com/office/powerpoint/2010/main">
        <p14:playEvt time="0" objId="7"/>
        <p14:stopEvt time="11070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9" name="TextBox 2"/>
          <p:cNvSpPr txBox="1"/>
          <p:nvPr/>
        </p:nvSpPr>
        <p:spPr>
          <a:xfrm>
            <a:off x="534145" y="466339"/>
            <a:ext cx="7771083" cy="3416320"/>
          </a:xfrm>
          <a:prstGeom prst="rect">
            <a:avLst/>
          </a:prstGeom>
          <a:noFill/>
          <a:scene3d>
            <a:camera prst="perspectiveHeroicExtremeLeftFacing">
              <a:rot lat="487347" lon="1800000" rev="21425485"/>
            </a:camera>
            <a:lightRig rig="flat" dir="t"/>
          </a:scene3d>
          <a:sp3d prstMaterial="clear"/>
        </p:spPr>
        <p:txBody>
          <a:bodyPr wrap="square" rtlCol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6600" spc="700" dirty="0">
                <a:gradFill>
                  <a:gsLst>
                    <a:gs pos="0">
                      <a:srgbClr val="FFFF00"/>
                    </a:gs>
                    <a:gs pos="7001">
                      <a:srgbClr val="FFC000"/>
                    </a:gs>
                    <a:gs pos="32001">
                      <a:srgbClr val="C00000"/>
                    </a:gs>
                    <a:gs pos="47000">
                      <a:srgbClr val="FFC000"/>
                    </a:gs>
                    <a:gs pos="85001">
                      <a:srgbClr val="FF0000"/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G</a:t>
            </a:r>
            <a:r>
              <a:rPr lang="en-US" sz="6600" spc="700" dirty="0" smtClean="0">
                <a:gradFill>
                  <a:gsLst>
                    <a:gs pos="0">
                      <a:srgbClr val="FFFF00"/>
                    </a:gs>
                    <a:gs pos="7001">
                      <a:srgbClr val="FFC000"/>
                    </a:gs>
                    <a:gs pos="32001">
                      <a:srgbClr val="C00000"/>
                    </a:gs>
                    <a:gs pos="47000">
                      <a:srgbClr val="FFC000"/>
                    </a:gs>
                    <a:gs pos="85001">
                      <a:srgbClr val="FF0000"/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andhi</a:t>
            </a:r>
            <a:r>
              <a:rPr lang="en-US" sz="7200" spc="700" dirty="0" smtClean="0">
                <a:gradFill>
                  <a:gsLst>
                    <a:gs pos="0">
                      <a:srgbClr val="FFFFFF">
                        <a:alpha val="8000"/>
                      </a:srgbClr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 </a:t>
            </a:r>
          </a:p>
          <a:p>
            <a:pPr algn="ctr"/>
            <a:r>
              <a:rPr lang="en-US" sz="6800" spc="700" dirty="0">
                <a:gradFill>
                  <a:gsLst>
                    <a:gs pos="0">
                      <a:srgbClr val="FFFF00"/>
                    </a:gs>
                    <a:gs pos="7001">
                      <a:srgbClr val="FFC000"/>
                    </a:gs>
                    <a:gs pos="32001">
                      <a:srgbClr val="C00000"/>
                    </a:gs>
                    <a:gs pos="47000">
                      <a:srgbClr val="FFC000"/>
                    </a:gs>
                    <a:gs pos="85001">
                      <a:srgbClr val="FF0000"/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y</a:t>
            </a:r>
            <a:r>
              <a:rPr lang="en-US" sz="7200" spc="700" dirty="0">
                <a:gradFill>
                  <a:gsLst>
                    <a:gs pos="0">
                      <a:srgbClr val="FFFF00"/>
                    </a:gs>
                    <a:gs pos="7001">
                      <a:srgbClr val="FFC000"/>
                    </a:gs>
                    <a:gs pos="32001">
                      <a:srgbClr val="C00000"/>
                    </a:gs>
                    <a:gs pos="47000">
                      <a:srgbClr val="FFC000"/>
                    </a:gs>
                    <a:gs pos="85001">
                      <a:srgbClr val="FF0000"/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 </a:t>
            </a:r>
          </a:p>
          <a:p>
            <a:pPr algn="ctr"/>
            <a:r>
              <a:rPr lang="en-US" sz="7200" spc="700" dirty="0">
                <a:gradFill>
                  <a:gsLst>
                    <a:gs pos="0">
                      <a:srgbClr val="FFFF00"/>
                    </a:gs>
                    <a:gs pos="7001">
                      <a:srgbClr val="FFC000"/>
                    </a:gs>
                    <a:gs pos="32001">
                      <a:srgbClr val="C00000"/>
                    </a:gs>
                    <a:gs pos="47000">
                      <a:srgbClr val="FFC000"/>
                    </a:gs>
                    <a:gs pos="85001">
                      <a:srgbClr val="FF0000"/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el profesor</a:t>
            </a:r>
          </a:p>
        </p:txBody>
      </p:sp>
      <p:sp>
        <p:nvSpPr>
          <p:cNvPr id="10" name="Oval 3"/>
          <p:cNvSpPr/>
          <p:nvPr/>
        </p:nvSpPr>
        <p:spPr>
          <a:xfrm>
            <a:off x="172986" y="1203598"/>
            <a:ext cx="1198800" cy="1200149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  <a:prstDash val="solid"/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ysClr val="windowText" lastClr="000000"/>
            </a:extrusionClr>
            <a:contourClr>
              <a:sysClr val="windowText" lastClr="0000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5"/>
          <p:cNvSpPr/>
          <p:nvPr/>
        </p:nvSpPr>
        <p:spPr>
          <a:xfrm>
            <a:off x="534145" y="3256884"/>
            <a:ext cx="856800" cy="857250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  <a:prstDash val="solid"/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ysClr val="windowText" lastClr="000000"/>
            </a:extrusionClr>
            <a:contourClr>
              <a:sysClr val="windowText" lastClr="0000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3"/>
          <p:cNvSpPr/>
          <p:nvPr/>
        </p:nvSpPr>
        <p:spPr>
          <a:xfrm>
            <a:off x="7596336" y="3211384"/>
            <a:ext cx="847691" cy="848645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  <a:prstDash val="solid"/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ysClr val="windowText" lastClr="000000"/>
            </a:extrusionClr>
            <a:contourClr>
              <a:sysClr val="windowText" lastClr="0000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2"/>
          <p:cNvSpPr txBox="1"/>
          <p:nvPr/>
        </p:nvSpPr>
        <p:spPr>
          <a:xfrm>
            <a:off x="7259065" y="4497169"/>
            <a:ext cx="2092325" cy="646331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  <a:p>
            <a:pPr algn="ctr"/>
            <a:r>
              <a:rPr lang="en-US" spc="700" dirty="0" smtClean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2015</a:t>
            </a:r>
            <a:endParaRPr lang="en-US" spc="700" dirty="0">
              <a:gradFill>
                <a:gsLst>
                  <a:gs pos="0">
                    <a:srgbClr val="FFFF00"/>
                  </a:gs>
                  <a:gs pos="7001">
                    <a:schemeClr val="accent1">
                      <a:lumMod val="60000"/>
                      <a:lumOff val="40000"/>
                    </a:schemeClr>
                  </a:gs>
                  <a:gs pos="32001">
                    <a:schemeClr val="accent1">
                      <a:lumMod val="50000"/>
                    </a:schemeClr>
                  </a:gs>
                  <a:gs pos="47000">
                    <a:schemeClr val="accent1">
                      <a:lumMod val="60000"/>
                      <a:lumOff val="40000"/>
                    </a:schemeClr>
                  </a:gs>
                  <a:gs pos="85001">
                    <a:schemeClr val="accent1">
                      <a:lumMod val="50000"/>
                    </a:schemeClr>
                  </a:gs>
                  <a:gs pos="100000">
                    <a:srgbClr val="FFFF00"/>
                  </a:gs>
                </a:gsLst>
                <a:lin ang="13200000" scaled="0"/>
              </a:gra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017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1070">
        <p:fade/>
      </p:transition>
    </mc:Choice>
    <mc:Fallback xmlns="">
      <p:transition spd="med" advTm="110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38 0.83513 C 0.05157 0.81568 -0.00208 0.79901 0.0099 0.72121 C 0.02205 0.6434 0.13924 0.49521 0.13108 0.36739 C 0.12275 0.23958 -0.00624 0.03334 -0.04046 -0.04601 C -0.07466 -0.12535 -0.07257 -0.09664 -0.075 -0.1093 C -0.07744 -0.12196 -0.07136 -0.08058 -0.05452 -0.12196 C -0.03768 -0.16333 0.00921 -0.30905 0.02605 -0.35814 " pathEditMode="relative" rAng="0" ptsTypes="aaaaaaa">
                                      <p:cBhvr>
                                        <p:cTn id="15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-5967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3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0" presetClass="path" presetSubtype="0" ac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0.12552 0.51189 C -0.09861 0.45816 0.02309 0.30503 0.03629 0.18895 C 0.04913 0.07286 -0.04549 -0.07966 -0.04705 -0.18401 C -0.04861 -0.28836 0.01129 -0.38469 0.02656 -0.43748 " pathEditMode="relative" rAng="0" ptsTypes="aaaa">
                                      <p:cBhvr>
                                        <p:cTn id="2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-4748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26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72 0.40728 C 0.05173 0.3974 0.00746 0.39 0.01007 0.35081 C 0.01267 0.31132 0.08975 0.24035 0.07569 0.17186 C 0.06163 0.10398 -0.0665 0.00092 -0.07465 -0.05801 C -0.08281 -0.11694 0.00521 -0.1552 0.02621 -0.1805 " pathEditMode="relative" rAng="0" ptsTypes="aaaaa">
                                      <p:cBhvr>
                                        <p:cTn id="33" dur="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25" y="-29405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6" presetClass="emph" presetSubtype="0" fill="hold" grpId="1" nodeType="withEffect">
                                  <p:stCondLst>
                                    <p:cond delay="5700"/>
                                  </p:stCondLst>
                                  <p:childTnLst>
                                    <p:animScale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  <p:bldP spid="15" grpId="1" animBg="1"/>
      <p:bldP spid="15" grpId="2" animBg="1"/>
      <p:bldP spid="15" grpId="3" animBg="1"/>
    </p:bldLst>
  </p:timing>
  <p:extLst mod="1">
    <p:ext uri="{E180D4A7-C9FB-4DFB-919C-405C955672EB}">
      <p14:showEvtLst xmlns:p14="http://schemas.microsoft.com/office/powerpoint/2010/main">
        <p14:playEvt time="0" objId="7"/>
        <p14:stopEvt time="11070" objId="7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15387903" y="1605354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10671452" y="3246859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15441068" y="1489919"/>
            <a:ext cx="2085046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Pero Gandhi nunca bajó la </a:t>
            </a:r>
            <a:r>
              <a:rPr lang="es-AR" dirty="0" smtClean="0"/>
              <a:t>cabeza…</a:t>
            </a:r>
            <a:endParaRPr lang="en-US" dirty="0"/>
          </a:p>
        </p:txBody>
      </p:sp>
      <p:sp>
        <p:nvSpPr>
          <p:cNvPr id="12" name="Hexagon 8"/>
          <p:cNvSpPr/>
          <p:nvPr/>
        </p:nvSpPr>
        <p:spPr>
          <a:xfrm>
            <a:off x="14178145" y="2941841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9296305" y="1637253"/>
            <a:ext cx="2392531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9324528" y="908790"/>
            <a:ext cx="2364308" cy="163121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err="1"/>
              <a:t>Cuando</a:t>
            </a:r>
            <a:r>
              <a:rPr lang="en-US" dirty="0"/>
              <a:t> Gandhi </a:t>
            </a:r>
            <a:r>
              <a:rPr lang="en-US" dirty="0" err="1"/>
              <a:t>estudiaba</a:t>
            </a:r>
            <a:r>
              <a:rPr lang="en-US" dirty="0"/>
              <a:t> </a:t>
            </a:r>
            <a:r>
              <a:rPr lang="en-US" dirty="0" err="1"/>
              <a:t>Derecho</a:t>
            </a:r>
            <a:r>
              <a:rPr lang="en-US" dirty="0"/>
              <a:t> en el College University of London</a:t>
            </a:r>
          </a:p>
        </p:txBody>
      </p:sp>
      <p:sp>
        <p:nvSpPr>
          <p:cNvPr id="15" name="Hexagon 8"/>
          <p:cNvSpPr/>
          <p:nvPr/>
        </p:nvSpPr>
        <p:spPr>
          <a:xfrm>
            <a:off x="12348864" y="1569476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14231311" y="2856296"/>
            <a:ext cx="2068678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para expresarle su gran animadversión.</a:t>
            </a:r>
            <a:endParaRPr lang="en-US" dirty="0"/>
          </a:p>
        </p:txBody>
      </p:sp>
      <p:sp>
        <p:nvSpPr>
          <p:cNvPr id="16" name="TextBox 12"/>
          <p:cNvSpPr txBox="1"/>
          <p:nvPr/>
        </p:nvSpPr>
        <p:spPr>
          <a:xfrm>
            <a:off x="12372614" y="1465771"/>
            <a:ext cx="2160240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buscaba siempre la menor oportunidad</a:t>
            </a:r>
            <a:endParaRPr lang="en-US" dirty="0"/>
          </a:p>
        </p:txBody>
      </p:sp>
      <p:sp>
        <p:nvSpPr>
          <p:cNvPr id="4" name="TextBox 12"/>
          <p:cNvSpPr txBox="1"/>
          <p:nvPr/>
        </p:nvSpPr>
        <p:spPr>
          <a:xfrm>
            <a:off x="10692717" y="3573618"/>
            <a:ext cx="2736305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un profesor racista, de apellido </a:t>
            </a:r>
            <a:r>
              <a:rPr lang="es-AR" dirty="0" err="1"/>
              <a:t>Peters</a:t>
            </a:r>
            <a:r>
              <a:rPr lang="es-AR" dirty="0"/>
              <a:t>, </a:t>
            </a:r>
            <a:endParaRPr lang="en-US" dirty="0"/>
          </a:p>
        </p:txBody>
      </p:sp>
      <p:sp>
        <p:nvSpPr>
          <p:cNvPr id="19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  <p:sp>
        <p:nvSpPr>
          <p:cNvPr id="18" name="TextBox 2"/>
          <p:cNvSpPr txBox="1"/>
          <p:nvPr/>
        </p:nvSpPr>
        <p:spPr>
          <a:xfrm>
            <a:off x="1043608" y="611024"/>
            <a:ext cx="3818997" cy="830997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2400" spc="700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Leyenda</a:t>
            </a:r>
            <a:r>
              <a:rPr lang="en-US" sz="2400" spc="700" dirty="0" smtClean="0">
                <a:solidFill>
                  <a:schemeClr val="tx2">
                    <a:lumMod val="2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</a:t>
            </a:r>
            <a:r>
              <a:rPr lang="en-US" sz="2400" spc="700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urbana</a:t>
            </a:r>
            <a:r>
              <a:rPr lang="en-US" sz="2400" spc="700" dirty="0" smtClean="0">
                <a:solidFill>
                  <a:schemeClr val="tx2">
                    <a:lumMod val="2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o </a:t>
            </a:r>
            <a:r>
              <a:rPr lang="en-US" sz="2400" spc="700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realidad</a:t>
            </a:r>
            <a:r>
              <a:rPr lang="en-US" sz="2400" spc="700" dirty="0" smtClean="0">
                <a:solidFill>
                  <a:schemeClr val="tx2">
                    <a:lumMod val="2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74979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856">
        <p:fade/>
      </p:transition>
    </mc:Choice>
    <mc:Fallback xmlns="">
      <p:transition spd="med" advTm="248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3 0.00556 C -0.02327 -0.00802 -0.06094 -0.06946 -0.14809 -0.07533 C -0.23525 -0.08119 -0.39323 -0.01728 -0.52084 -0.02933 C -0.64844 -0.04137 -0.78264 -0.138 -0.91424 -0.14695 C -1.04584 -0.15591 -1.1783 -0.08305 -1.31059 -0.08243 C -1.44288 -0.08181 -1.56788 -0.14263 -1.70851 -0.14294 C -1.84879 -0.14325 -2.07934 -0.09385 -2.15452 -0.08397 " pathEditMode="relative" rAng="0" ptsTypes="aaaaaaa">
                                      <p:cBhvr>
                                        <p:cTn id="9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08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83699E-6 C -0.02552 -0.01266 -0.06667 -0.07379 -0.15313 -0.07657 C -0.23959 -0.07934 -0.39427 -0.00525 -0.51927 -0.01636 C -0.64427 -0.02748 -0.7724 -0.13152 -0.90365 -0.14356 C -1.03507 -0.1556 -1.17413 -0.08706 -1.30764 -0.08799 C -1.44115 -0.08891 -1.56406 -0.14819 -1.70434 -0.1485 C -1.8441 -0.14881 -2.07413 -0.09941 -2.14896 -0.08953 " pathEditMode="relative" rAng="0" ptsTypes="aaaaaaa">
                                      <p:cBhvr>
                                        <p:cTn id="11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78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142E-7 C -0.03021 -0.04257 -0.05972 -0.08482 -0.1467 -0.09254 C -0.23403 -0.10025 -0.3974 -0.04072 -0.52326 -0.04627 C -0.64948 -0.05182 -0.77205 -0.11968 -0.90365 -0.12647 C -1.03507 -0.13325 -1.17778 -0.08421 -1.31215 -0.08791 C -1.44705 -0.09161 -1.56962 -0.14806 -1.71007 -0.14837 C -1.85052 -0.14867 -2.08108 -0.09932 -2.15625 -0.08945 " pathEditMode="relative" rAng="0" ptsTypes="aaaaaaA">
                                      <p:cBhvr>
                                        <p:cTn id="13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43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04874E-7 C -0.03021 -0.04257 -0.05972 -0.08482 -0.1467 -0.09254 C -0.23403 -0.10025 -0.39739 -0.04072 -0.52326 -0.04627 C -0.64948 -0.05182 -0.77205 -0.11968 -0.90364 -0.12647 C -1.03507 -0.13325 -1.17847 -0.08421 -1.31302 -0.08791 C -1.44774 -0.09161 -1.57048 -0.14806 -1.71094 -0.14837 C -1.85087 -0.14867 -2.08108 -0.09932 -2.15625 -0.08945 " pathEditMode="relative" rAng="0" ptsTypes="aaaaaaA">
                                      <p:cBhvr>
                                        <p:cTn id="15" dur="2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434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56508E-7 C -0.02813 -0.04257 -0.05591 -0.08482 -0.13698 -0.09254 C -0.21823 -0.10025 -0.37101 -0.04072 -0.48855 -0.04627 C -0.60625 -0.05182 -0.72066 -0.11968 -0.84341 -0.12646 C -0.96632 -0.13325 -1.09983 -0.08421 -1.22553 -0.08791 C -1.35122 -0.09161 -1.4658 -0.14806 -1.59688 -0.14836 C -1.72761 -0.14867 -1.94289 -0.09932 -2.0125 -0.08945 " pathEditMode="relative" rAng="0" ptsTypes="aaaaaaA">
                                      <p:cBhvr>
                                        <p:cTn id="17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7434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45466E-7 C -0.02968 -0.04257 -0.0592 -0.08482 -0.14618 -0.09254 C -0.23281 -0.10025 -0.396 -0.04072 -0.52152 -0.04627 C -0.64722 -0.05182 -0.76927 -0.11968 -0.90034 -0.12647 C -1.03159 -0.13325 -1.17448 -0.08421 -1.30833 -0.08791 C -1.44305 -0.09161 -1.5651 -0.14806 -1.70486 -0.14837 C -1.84461 -0.14867 -2.07413 -0.09932 -2.14896 -0.08945 " pathEditMode="relative" rAng="0" ptsTypes="aaaaaaA">
                                      <p:cBhvr>
                                        <p:cTn id="19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43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22147E-6 C -0.02813 -0.04257 -0.05556 -0.08483 -0.13698 -0.09254 C -0.2184 -0.10025 -0.37083 -0.04072 -0.48872 -0.04627 C -0.60642 -0.05182 -0.72083 -0.11968 -0.84375 -0.12647 C -0.96667 -0.13325 -1.10035 -0.08421 -1.22622 -0.08791 C -1.35208 -0.09161 -1.46667 -0.14806 -1.59792 -0.14837 C -1.72865 -0.14867 -1.94393 -0.09932 -2.01372 -0.08945 " pathEditMode="relative" rAng="0" ptsTypes="aaaaaaA">
                                      <p:cBhvr>
                                        <p:cTn id="21" dur="2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4" y="-7434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1795E-6 C -0.02968 -0.04256 -0.0592 -0.08482 -0.14618 -0.09253 C -0.23281 -0.10024 -0.396 -0.04071 -0.52153 -0.04626 C -0.64722 -0.05182 -0.76927 -0.11968 -0.90034 -0.12646 C -1.03159 -0.13325 -1.17378 -0.0842 -1.30746 -0.08791 C -1.44201 -0.09161 -1.56406 -0.14805 -1.70451 -0.14836 C -1.84409 -0.14867 -2.07413 -0.09932 -2.14896 -0.08945 " pathEditMode="relative" rAng="0" ptsTypes="aaaaaaA">
                                      <p:cBhvr>
                                        <p:cTn id="23" dur="2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434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1.33066E-6 C -0.02969 -0.04261 -0.0592 -0.0849 -0.14618 -0.09262 C -0.23281 -0.10034 -0.39531 -0.03273 -0.52153 -0.04631 C -0.64774 -0.0599 -0.77257 -0.16672 -0.90365 -0.17351 C -1.03472 -0.1803 -1.17483 -0.09201 -1.30833 -0.08799 C -1.44184 -0.08398 -1.56458 -0.1482 -1.70451 -0.1485 C -1.8441 -0.14881 -2.07413 -0.09941 -2.14896 -0.08954 " pathEditMode="relative" rAng="0" ptsTypes="aaaaaaa">
                                      <p:cBhvr>
                                        <p:cTn id="25" dur="2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9015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6.26737E-7 C -0.0302 -0.04261 -0.05972 -0.0849 -0.1467 -0.09262 C -0.23402 -0.10034 -0.39739 -0.03427 -0.52326 -0.04631 C -0.64913 -0.05835 -0.77083 -0.15807 -0.90243 -0.16487 C -1.03402 -0.17166 -1.17847 -0.09077 -1.31302 -0.08799 C -1.44756 -0.08521 -1.56979 -0.14819 -1.71024 -0.1485 C -1.85052 -0.14881 -2.08107 -0.09941 -2.15625 -0.08953 " pathEditMode="relative" rAng="0" ptsTypes="aaaaaaa">
                                      <p:cBhvr>
                                        <p:cTn id="27" dur="2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2" grpId="0" animBg="1"/>
      <p:bldP spid="14" grpId="0" animBg="1"/>
      <p:bldP spid="9" grpId="0" animBg="1"/>
      <p:bldP spid="15" grpId="0" animBg="1"/>
      <p:bldP spid="10" grpId="0" animBg="1"/>
      <p:bldP spid="16" grpId="0" animBg="1"/>
      <p:bldP spid="4" grpId="0" animBg="1"/>
      <p:bldP spid="18" grpId="0"/>
    </p:bldLst>
  </p:timing>
  <p:extLst mod="1">
    <p:ext uri="{E180D4A7-C9FB-4DFB-919C-405C955672EB}">
      <p14:showEvtLst xmlns:p14="http://schemas.microsoft.com/office/powerpoint/2010/main">
        <p14:playEvt time="0" objId="7"/>
        <p14:playEvt time="0" objId="2"/>
        <p14:playEvt time="11082" objId="7"/>
        <p14:stopEvt time="24856" objId="7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-8893496" y="1156770"/>
            <a:ext cx="2762424" cy="227246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-3700204" y="2803910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-8829698" y="1255574"/>
            <a:ext cx="2664296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en el único lugar vacío</a:t>
            </a:r>
            <a:r>
              <a:rPr lang="es-AR" dirty="0" smtClean="0"/>
              <a:t>, </a:t>
            </a:r>
            <a:r>
              <a:rPr lang="es-AR" dirty="0"/>
              <a:t>al lado del catedrático.</a:t>
            </a:r>
            <a:endParaRPr lang="en-US" dirty="0"/>
          </a:p>
        </p:txBody>
      </p:sp>
      <p:sp>
        <p:nvSpPr>
          <p:cNvPr id="12" name="Hexagon 8"/>
          <p:cNvSpPr/>
          <p:nvPr/>
        </p:nvSpPr>
        <p:spPr>
          <a:xfrm>
            <a:off x="-6747276" y="2511910"/>
            <a:ext cx="2448272" cy="2190440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-2184138" y="1386252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-2144318" y="964350"/>
            <a:ext cx="2069890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 smtClean="0"/>
              <a:t>…y </a:t>
            </a:r>
            <a:r>
              <a:rPr lang="es-AR" dirty="0"/>
              <a:t>eran muy comunes sus mutuos </a:t>
            </a:r>
            <a:r>
              <a:rPr lang="es-AR" dirty="0" smtClean="0"/>
              <a:t>desencuentros.</a:t>
            </a:r>
            <a:endParaRPr lang="en-US" dirty="0"/>
          </a:p>
        </p:txBody>
      </p:sp>
      <p:sp>
        <p:nvSpPr>
          <p:cNvPr id="15" name="Hexagon 8"/>
          <p:cNvSpPr/>
          <p:nvPr/>
        </p:nvSpPr>
        <p:spPr>
          <a:xfrm>
            <a:off x="-5462933" y="773169"/>
            <a:ext cx="2520744" cy="198047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-6719776" y="2883071"/>
            <a:ext cx="2402958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Gandhi vino con su bandeja y se sentó</a:t>
            </a:r>
            <a:endParaRPr lang="en-US" dirty="0"/>
          </a:p>
        </p:txBody>
      </p:sp>
      <p:sp>
        <p:nvSpPr>
          <p:cNvPr id="16" name="TextBox 12"/>
          <p:cNvSpPr txBox="1"/>
          <p:nvPr/>
        </p:nvSpPr>
        <p:spPr>
          <a:xfrm>
            <a:off x="-5430525" y="1024199"/>
            <a:ext cx="2471088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en el comedor de la universidad,</a:t>
            </a:r>
          </a:p>
        </p:txBody>
      </p:sp>
      <p:sp>
        <p:nvSpPr>
          <p:cNvPr id="4" name="TextBox 12"/>
          <p:cNvSpPr txBox="1"/>
          <p:nvPr/>
        </p:nvSpPr>
        <p:spPr>
          <a:xfrm>
            <a:off x="-3669105" y="2779153"/>
            <a:ext cx="2726471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Un día, el profesor </a:t>
            </a:r>
            <a:r>
              <a:rPr lang="es-AR" dirty="0" err="1"/>
              <a:t>Peters</a:t>
            </a:r>
            <a:r>
              <a:rPr lang="es-AR" dirty="0"/>
              <a:t> estaba almorzando</a:t>
            </a:r>
            <a:endParaRPr lang="en-US" dirty="0"/>
          </a:p>
        </p:txBody>
      </p:sp>
      <p:sp>
        <p:nvSpPr>
          <p:cNvPr id="17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374571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5229">
        <p:fade/>
      </p:transition>
    </mc:Choice>
    <mc:Fallback xmlns="">
      <p:transition spd="med" advTm="252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54 C 2.12604 0.04693 2.09652 0.00463 2.00954 -0.00309 C 1.92222 -0.0108 1.75885 0.04878 1.63298 0.04322 C 1.50677 0.03767 1.38333 -0.04168 1.2526 -0.03705 C 1.12187 -0.03242 0.98211 0.07101 0.84861 0.07194 C 0.7151 0.07286 0.5927 -0.02007 0.45121 -0.03211 C 0.30972 -0.04415 0.09392 -0.00679 4.72222E-6 -1.55295E-6 " pathEditMode="relative" rAng="0" ptsTypes="aaaaaaa">
                                      <p:cBhvr>
                                        <p:cTn id="6" dur="25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6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6 0.08953 C 2.11927 0.04692 2.08975 0.00463 2.00277 -0.00309 C 1.91614 -0.01081 1.75295 0.04878 1.62743 0.04322 C 1.50173 0.03766 1.37951 -0.0423 1.24861 -0.03705 C 1.11753 -0.0318 0.97465 0.07533 0.84045 0.0744 C 0.70625 0.07348 0.58333 -0.03366 0.44305 -0.04323 C 0.30277 -0.0528 0.09132 0.00432 -0.00122 0.01667 " pathEditMode="relative" rAng="0" ptsTypes="aaaaaaa">
                                      <p:cBhvr>
                                        <p:cTn id="8" dur="2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517" y="-713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45 C 2.12604 0.04688 2.09653 0.00462 2.00955 -0.00309 C 1.92222 -0.0108 1.75886 0.04873 1.63299 0.04318 C 1.50677 0.03763 1.3842 -0.03023 1.25261 -0.03702 C 1.12118 -0.0438 0.97847 0.00524 0.8441 0.00154 C 0.7092 -0.00216 0.58663 -0.05861 0.44618 -0.05892 C 0.30573 -0.05923 0.07535 -0.00987 -1.66667E-6 3.67057E-6 " pathEditMode="relative" rAng="0" ptsTypes="aaaaaaA">
                                      <p:cBhvr>
                                        <p:cTn id="10" dur="2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43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53 C 2.12604 0.04692 2.09653 0.00463 2.00955 -0.00309 C 1.92222 -0.01081 1.7585 0.05433 1.63298 0.04322 C 1.50746 0.0321 1.38837 -0.06391 1.25677 -0.07071 C 1.12517 -0.0775 0.97847 -0.00031 0.84323 0.00154 C 0.70798 0.00339 0.58576 -0.05866 0.44531 -0.05897 C 0.30538 -0.05928 0.07517 -0.00988 2.22222E-6 4.71751E-6 " pathEditMode="relative" rAng="0" ptsTypes="aaaaaaa">
                                      <p:cBhvr>
                                        <p:cTn id="12" dur="2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36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125 0.08953 C 1.98438 0.04693 1.9566 0.00463 1.87553 -0.00309 C 1.79428 -0.01081 1.6415 0.04878 1.52396 0.04322 C 1.40625 0.03766 1.29185 -0.03026 1.1691 -0.03705 C 1.04619 -0.04384 0.91494 0.01482 0.78698 0.00154 C 0.65903 -0.01173 0.53282 -0.1164 0.40174 -0.11671 C 0.27066 -0.11701 0.08369 -0.02439 -4.72222E-6 2.89904E-6 " pathEditMode="relative" rAng="0" ptsTypes="aaaaaaa">
                                      <p:cBhvr>
                                        <p:cTn id="14" dur="2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1034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6 0.08953 C 2.11927 0.04693 2.08975 0.00463 2.00277 -0.00309 C 1.91614 -0.0108 1.75173 0.05372 1.62743 0.04322 C 1.50312 0.03273 1.38837 -0.05928 1.25729 -0.06638 C 1.12621 -0.07348 0.97621 0.00031 0.84062 0.00154 C 0.70503 0.00278 0.58385 -0.05866 0.44409 -0.05897 C 0.30434 -0.05928 0.07482 -0.00988 3.05556E-6 -1.06514E-6 " pathEditMode="relative" rAng="0" ptsTypes="aaaaaaa">
                                      <p:cBhvr>
                                        <p:cTn id="16" dur="2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815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1372 0.08953 C 1.98559 0.04692 1.95816 0.00463 1.87674 -0.00309 C 1.79531 -0.01081 1.64288 0.04878 1.525 0.04322 C 1.40729 0.03766 1.29288 -0.03026 1.16997 -0.03705 C 1.04705 -0.04384 0.91198 0.01451 0.7875 0.00154 C 0.6632 -0.01143 0.55417 -0.11516 0.42292 -0.11547 C 0.2915 -0.11578 0.08802 -0.02408 -2.22222E-6 3.38994E-6 " pathEditMode="relative" rAng="0" ptsTypes="aaaaaaa">
                                      <p:cBhvr>
                                        <p:cTn id="18" dur="2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4" y="-1028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6 0.08945 C 2.11928 0.04688 2.08976 0.00462 2.00278 -0.00309 C 1.91615 -0.0108 1.75296 0.04873 1.62743 0.04318 C 1.50174 0.03763 1.37952 -0.03023 1.24862 -0.03702 C 1.11737 -0.0438 0.97518 0.00524 0.8415 0.00154 C 0.70695 -0.00216 0.5849 -0.05861 0.44445 -0.05892 C 0.30487 -0.05923 0.07483 -0.00987 -4.16667E-6 3.34978E-6 " pathEditMode="relative" rAng="0" ptsTypes="aaaaaaA">
                                      <p:cBhvr>
                                        <p:cTn id="20" dur="2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43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5 0.08953 C 2.11927 0.04693 2.08975 0.00463 2.00277 -0.00309 C 1.91614 -0.01081 1.75225 0.05248 1.62743 0.04322 C 1.5026 0.03396 1.38454 -0.05774 1.25416 -0.05928 C 1.12378 -0.06082 0.97986 0.03303 0.84496 0.03303 C 0.71007 0.03303 0.58524 -0.05341 0.44444 -0.05897 C 0.30364 -0.06453 0.07482 -0.00988 4.44444E-6 2.36801E-6 " pathEditMode="relative" rAng="0" ptsTypes="aaaaaaa">
                                      <p:cBhvr>
                                        <p:cTn id="22" dur="2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71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54 C 2.12605 0.04693 2.09653 0.00463 2.00955 -0.00308 C 1.92223 -0.0108 1.75921 0.0528 1.63299 0.04323 C 1.50677 0.03366 1.38212 -0.05958 1.25191 -0.06082 C 1.12171 -0.06205 0.98629 0.03582 0.85191 0.03613 C 0.71754 0.03643 0.58802 -0.0531 0.44601 -0.05897 C 0.304 -0.06483 0.07518 -0.00988 -3.61111E-6 -3.21395E-6 " pathEditMode="relative" rAng="0" ptsTypes="aaaaaaa">
                                      <p:cBhvr>
                                        <p:cTn id="24" dur="2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2" grpId="0" animBg="1"/>
      <p:bldP spid="14" grpId="0" animBg="1"/>
      <p:bldP spid="9" grpId="0" animBg="1"/>
      <p:bldP spid="15" grpId="0" animBg="1"/>
      <p:bldP spid="10" grpId="0" animBg="1"/>
      <p:bldP spid="16" grpId="0" animBg="1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7"/>
        <p14:playEvt time="11089" objId="7"/>
        <p14:playEvt time="22133" objId="7"/>
        <p14:stopEvt time="25229" objId="7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19 Imagen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14908926" y="1729676"/>
            <a:ext cx="2840538" cy="204002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10129775" y="2984880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14945335" y="1319316"/>
            <a:ext cx="2804130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rgbClr val="969696"/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rgbClr val="4F81BD">
                    <a:lumMod val="75000"/>
                  </a:srgb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- Esté </a:t>
            </a:r>
            <a:r>
              <a:rPr lang="es-AR" dirty="0">
                <a:solidFill>
                  <a:schemeClr val="bg1">
                    <a:lumMod val="95000"/>
                    <a:lumOff val="5000"/>
                  </a:schemeClr>
                </a:solidFill>
              </a:rPr>
              <a:t>usted tranquilo profesor, que ya </a:t>
            </a:r>
            <a:r>
              <a:rPr lang="es-AR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me </a:t>
            </a:r>
            <a:r>
              <a:rPr lang="es-AR" dirty="0">
                <a:solidFill>
                  <a:schemeClr val="bg1">
                    <a:lumMod val="95000"/>
                    <a:lumOff val="5000"/>
                  </a:schemeClr>
                </a:solidFill>
              </a:rPr>
              <a:t>voy volando</a:t>
            </a:r>
            <a:r>
              <a:rPr lang="es-AR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</a:p>
          <a:p>
            <a:r>
              <a:rPr lang="es-AR" dirty="0" smtClean="0"/>
              <a:t>                </a:t>
            </a:r>
            <a:r>
              <a:rPr lang="es-AR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</a:t>
            </a:r>
            <a:endParaRPr lang="en-US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Hexagon 8"/>
          <p:cNvSpPr/>
          <p:nvPr/>
        </p:nvSpPr>
        <p:spPr>
          <a:xfrm>
            <a:off x="13743601" y="3032290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9268541" y="1570549"/>
            <a:ext cx="2392531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9296764" y="1423720"/>
            <a:ext cx="2364308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El profesor, en tono altanero y burlón, le dijo:</a:t>
            </a:r>
          </a:p>
        </p:txBody>
      </p:sp>
      <p:sp>
        <p:nvSpPr>
          <p:cNvPr id="15" name="Hexagon 8"/>
          <p:cNvSpPr/>
          <p:nvPr/>
        </p:nvSpPr>
        <p:spPr>
          <a:xfrm>
            <a:off x="12233513" y="1845173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13775500" y="3213812"/>
            <a:ext cx="2100577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A lo que Gandhi contestó:</a:t>
            </a:r>
          </a:p>
        </p:txBody>
      </p:sp>
      <p:sp>
        <p:nvSpPr>
          <p:cNvPr id="16" name="TextBox 12"/>
          <p:cNvSpPr txBox="1"/>
          <p:nvPr/>
        </p:nvSpPr>
        <p:spPr>
          <a:xfrm>
            <a:off x="12233513" y="1423720"/>
            <a:ext cx="2160240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rgbClr val="4F81BD">
                    <a:lumMod val="75000"/>
                  </a:srgb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>
                <a:solidFill>
                  <a:schemeClr val="accent1">
                    <a:lumMod val="50000"/>
                  </a:schemeClr>
                </a:solidFill>
              </a:rPr>
              <a:t>y un pájaro no pueden sentarse nunca a comer juntos?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12"/>
          <p:cNvSpPr txBox="1"/>
          <p:nvPr/>
        </p:nvSpPr>
        <p:spPr>
          <a:xfrm>
            <a:off x="10151040" y="2976351"/>
            <a:ext cx="2736305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rgbClr val="C00000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>
                <a:solidFill>
                  <a:schemeClr val="accent1">
                    <a:lumMod val="50000"/>
                  </a:schemeClr>
                </a:solidFill>
              </a:rPr>
              <a:t>- Señor Gandhi, ¿no sabía usted que un puerco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14945335" y="2203703"/>
            <a:ext cx="2804130" cy="400110"/>
          </a:xfrm>
          <a:prstGeom prst="rect">
            <a:avLst/>
          </a:prstGeom>
          <a:noFill/>
          <a:ln w="412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rgbClr val="4F81BD">
                    <a:lumMod val="75000"/>
                  </a:srgb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>
                <a:solidFill>
                  <a:schemeClr val="tx2">
                    <a:lumMod val="25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  <a:reflection blurRad="6350" stA="55000" endA="300" endPos="45500" dir="5400000" sy="-100000" algn="bl" rotWithShape="0"/>
                </a:effectLst>
              </a:rPr>
              <a:t>Y se cambió de mesa</a:t>
            </a:r>
            <a:r>
              <a:rPr lang="es-AR" dirty="0">
                <a:solidFill>
                  <a:schemeClr val="tx2">
                    <a:lumMod val="50000"/>
                  </a:schemeClr>
                </a:solidFill>
                <a:effectLst>
                  <a:outerShdw blurRad="50800" dist="50800" dir="5400000" algn="ctr" rotWithShape="0">
                    <a:schemeClr val="tx2">
                      <a:lumMod val="50000"/>
                    </a:schemeClr>
                  </a:outerShdw>
                  <a:reflection blurRad="6350" stA="55000" endA="300" endPos="45500" dir="5400000" sy="-100000" algn="bl" rotWithShape="0"/>
                </a:effectLst>
              </a:rPr>
              <a:t>.</a:t>
            </a:r>
            <a:endParaRPr lang="en-US" dirty="0">
              <a:solidFill>
                <a:schemeClr val="tx2">
                  <a:lumMod val="50000"/>
                </a:schemeClr>
              </a:solidFill>
              <a:effectLst>
                <a:outerShdw blurRad="50800" dist="50800" dir="5400000" algn="ctr" rotWithShape="0">
                  <a:schemeClr val="tx2">
                    <a:lumMod val="50000"/>
                  </a:scheme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145107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315">
        <p:fade/>
      </p:transition>
    </mc:Choice>
    <mc:Fallback xmlns="">
      <p:transition spd="med" advTm="243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04874E-7 C -0.03021 -0.04257 -0.05972 -0.08482 -0.1467 -0.09254 C -0.23403 -0.10025 -0.3974 -0.04072 -0.52326 -0.04627 C -0.64948 -0.05182 -0.77205 -0.11968 -0.90365 -0.12647 C -1.03507 -0.13325 -1.17847 -0.08421 -1.31233 -0.08791 C -1.44705 -0.09161 -1.56962 -0.14806 -1.71024 -0.14837 C -1.85052 -0.14867 -2.08108 -0.09932 -2.15625 -0.08945 " pathEditMode="relative" rAng="0" ptsTypes="aaaaa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4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15916E-7 C -0.02969 -0.04257 -0.0592 -0.08482 -0.14618 -0.09254 C -0.23281 -0.10025 -0.39601 -0.04072 -0.52153 -0.04627 C -0.64722 -0.05182 -0.76927 -0.11968 -0.90035 -0.12647 C -1.0316 -0.13325 -1.17448 -0.08421 -1.30764 -0.08791 C -1.44201 -0.09161 -1.56406 -0.14806 -1.70434 -0.14837 C -1.8441 -0.14867 -2.07413 -0.09932 -2.14896 -0.08945 " pathEditMode="relative" rAng="0" ptsTypes="aaaaaaA">
                                      <p:cBhvr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43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251E-6 C -0.03021 -0.0426 -0.05938 -0.07996 -0.1467 -0.09262 C -0.23403 -0.10528 -0.39879 -0.06298 -0.52396 -0.07564 C -0.64913 -0.0883 -0.7665 -0.16579 -0.89792 -0.16795 C -1.02934 -0.17011 -1.17674 -0.09107 -1.31216 -0.08799 C -1.44757 -0.0849 -1.56962 -0.14819 -1.71007 -0.1485 C -1.85052 -0.14881 -2.08108 -0.09941 -2.15625 -0.08953 " pathEditMode="relative" rAng="0" ptsTypes="aaaaaaa">
                                      <p:cBhvr>
                                        <p:cTn id="10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52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2.63353E-6 C -0.0302 -0.0426 -0.05972 -0.0849 -0.1467 -0.09262 C -0.23402 -0.10034 -0.39791 -0.04662 -0.52326 -0.04631 C -0.64861 -0.046 -0.76753 -0.09663 -0.8993 -0.09107 C -1.03107 -0.08552 -1.17673 -0.01111 -1.31354 -0.01235 C -1.45034 -0.01358 -1.57968 -0.0849 -1.72013 -0.09787 C -1.86059 -0.11083 -2.06545 -0.09107 -2.15625 -0.08953 " pathEditMode="relative" rAng="0" ptsTypes="aaaaaaa">
                                      <p:cBhvr>
                                        <p:cTn id="12" dur="2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5557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56508E-7 C -0.02813 -0.04257 -0.05591 -0.08482 -0.13698 -0.09254 C -0.21823 -0.10025 -0.37101 -0.04072 -0.48855 -0.04627 C -0.60625 -0.05182 -0.72066 -0.11968 -0.84341 -0.12646 C -0.96632 -0.13325 -1.09983 -0.08421 -1.22553 -0.08791 C -1.35122 -0.09161 -1.4658 -0.14806 -1.59688 -0.14836 C -1.72761 -0.14867 -1.94289 -0.09932 -2.0125 -0.08945 " pathEditMode="relative" rAng="0" ptsTypes="aaaaaaA">
                                      <p:cBhvr>
                                        <p:cTn id="14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743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2421E-6 C -0.02969 -0.0426 -0.0592 -0.0849 -0.14618 -0.09262 C -0.23282 -0.10034 -0.39566 -0.04661 -0.52153 -0.04631 C -0.6474 -0.046 -0.76962 -0.0954 -0.90157 -0.09015 C -1.03351 -0.0849 -1.17865 -0.01389 -1.3132 -0.01389 C -1.44775 -0.01389 -1.57032 -0.07749 -1.70938 -0.09015 C -1.84861 -0.10281 -2.05747 -0.08953 -2.14896 -0.08953 " pathEditMode="relative" rAng="0" ptsTypes="aaaaaaa">
                                      <p:cBhvr>
                                        <p:cTn id="16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51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22147E-6 C -0.02813 -0.04257 -0.05556 -0.08483 -0.13698 -0.09254 C -0.2184 -0.10025 -0.37083 -0.04072 -0.48872 -0.04627 C -0.60642 -0.05182 -0.72083 -0.11968 -0.84375 -0.12647 C -0.96667 -0.13325 -1.10035 -0.08421 -1.22622 -0.08791 C -1.35208 -0.09161 -1.46667 -0.14806 -1.59792 -0.14837 C -1.72865 -0.14867 -1.94393 -0.09932 -2.01372 -0.08945 " pathEditMode="relative" rAng="0" ptsTypes="aaaaaaA">
                                      <p:cBhvr>
                                        <p:cTn id="18" dur="2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4" y="-74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85922E-6 C -0.02968 -0.04261 -0.05798 -0.07904 -0.14618 -0.09263 C -0.23437 -0.10621 -0.40364 -0.06731 -0.52881 -0.08089 C -0.65399 -0.09448 -0.76822 -0.17228 -0.89774 -0.17351 C -1.02743 -0.17475 -1.17309 -0.09201 -1.30746 -0.08799 C -1.44166 -0.08398 -1.56406 -0.1482 -1.70451 -0.14851 C -1.84409 -0.14882 -2.07413 -0.09942 -2.14895 -0.08954 " pathEditMode="relative" rAng="0" ptsTypes="aaaaaaa">
                                      <p:cBhvr>
                                        <p:cTn id="20" dur="2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873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31244E-6 C -0.02968 -0.04261 -0.0592 -0.08491 -0.14618 -0.09262 C -0.23281 -0.10034 -0.39722 -0.03242 -0.52152 -0.04631 C -0.64583 -0.06021 -0.76111 -0.16919 -0.89218 -0.17598 C -1.02326 -0.18277 -1.17291 -0.09262 -1.30833 -0.08799 C -1.44375 -0.08336 -1.56458 -0.1482 -1.70451 -0.1485 C -1.84409 -0.14881 -2.07413 -0.09942 -2.14896 -0.08954 " pathEditMode="relative" rAng="0" ptsTypes="aaaaaaa">
                                      <p:cBhvr>
                                        <p:cTn id="22" dur="2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913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0284E-6 C -0.03021 -0.0426 -0.05972 -0.0849 -0.1467 -0.09262 C -0.23402 -0.10034 -0.39687 -0.03458 -0.52326 -0.04631 C -0.64965 -0.05804 -0.77361 -0.15622 -0.90521 -0.16301 C -1.0368 -0.1698 -1.17882 -0.09046 -1.31302 -0.08799 C -1.44722 -0.08552 -1.56979 -0.14819 -1.71024 -0.1485 C -1.85052 -0.14881 -2.08107 -0.09941 -2.15625 -0.08953 " pathEditMode="relative" rAng="0" ptsTypes="aaaaaaa">
                                      <p:cBhvr>
                                        <p:cTn id="24" dur="2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49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56508E-7 C -0.02813 -0.04257 -0.05591 -0.08482 -0.13698 -0.09254 C -0.21823 -0.10025 -0.37101 -0.04072 -0.48855 -0.04627 C -0.60625 -0.05182 -0.72066 -0.11968 -0.84341 -0.12646 C -0.96632 -0.13325 -1.09983 -0.08421 -1.22553 -0.08791 C -1.35122 -0.09161 -1.4658 -0.14806 -1.59688 -0.14836 C -1.72761 -0.14867 -1.94289 -0.09932 -2.0125 -0.08945 " pathEditMode="relative" rAng="0" ptsTypes="aaaaaaA">
                                      <p:cBhvr>
                                        <p:cTn id="26" dur="2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74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2" grpId="0" animBg="1"/>
      <p:bldP spid="14" grpId="0" animBg="1"/>
      <p:bldP spid="9" grpId="0" animBg="1"/>
      <p:bldP spid="15" grpId="0" animBg="1"/>
      <p:bldP spid="10" grpId="0" animBg="1"/>
      <p:bldP spid="16" grpId="0" animBg="1"/>
      <p:bldP spid="4" grpId="0" animBg="1"/>
      <p:bldP spid="18" grpId="0"/>
    </p:bldLst>
  </p:timing>
  <p:extLst mod="1">
    <p:ext uri="{E180D4A7-C9FB-4DFB-919C-405C955672EB}">
      <p14:showEvtLst xmlns:p14="http://schemas.microsoft.com/office/powerpoint/2010/main">
        <p14:playEvt time="0" objId="7"/>
        <p14:playEvt time="11080" objId="7"/>
        <p14:playEvt time="22112" objId="7"/>
        <p14:stopEvt time="24315" objId="7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3" name="Hexagon 8"/>
          <p:cNvSpPr/>
          <p:nvPr/>
        </p:nvSpPr>
        <p:spPr>
          <a:xfrm>
            <a:off x="-4429000" y="2626527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-2184138" y="1386252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-2152003" y="1621892"/>
            <a:ext cx="2069890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El señor </a:t>
            </a:r>
            <a:r>
              <a:rPr lang="es-AR" dirty="0" err="1"/>
              <a:t>Peters</a:t>
            </a:r>
            <a:r>
              <a:rPr lang="es-AR" dirty="0"/>
              <a:t>, verde de rabia,</a:t>
            </a:r>
            <a:endParaRPr lang="en-US" dirty="0"/>
          </a:p>
        </p:txBody>
      </p:sp>
      <p:sp>
        <p:nvSpPr>
          <p:cNvPr id="15" name="Hexagon 8"/>
          <p:cNvSpPr/>
          <p:nvPr/>
        </p:nvSpPr>
        <p:spPr>
          <a:xfrm>
            <a:off x="-6589240" y="1277993"/>
            <a:ext cx="2520744" cy="198047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-6543146" y="910846"/>
            <a:ext cx="2471088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pero Gandhi respondió con brillantez a todas las preguntas.</a:t>
            </a:r>
          </a:p>
        </p:txBody>
      </p:sp>
      <p:sp>
        <p:nvSpPr>
          <p:cNvPr id="4" name="TextBox 12"/>
          <p:cNvSpPr txBox="1"/>
          <p:nvPr/>
        </p:nvSpPr>
        <p:spPr>
          <a:xfrm>
            <a:off x="-4397901" y="2951654"/>
            <a:ext cx="2726471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decidió vengarse en el próximo examen,</a:t>
            </a:r>
            <a:endParaRPr lang="en-US" dirty="0"/>
          </a:p>
        </p:txBody>
      </p:sp>
      <p:sp>
        <p:nvSpPr>
          <p:cNvPr id="12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85308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0430">
        <p:fade/>
      </p:transition>
    </mc:Choice>
    <mc:Fallback xmlns="">
      <p:transition spd="med" advTm="204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0017 0.08954 C 1.77482 0.04693 1.75017 0.00463 1.6776 -0.00309 C 1.60469 -0.0108 1.46823 0.04878 1.36319 0.04322 C 1.25781 0.03767 1.15555 -0.03025 1.04566 -0.03705 C 0.93594 -0.04384 0.81614 0.00525 0.70451 0.00155 C 0.59201 -0.00216 0.48975 -0.05866 0.37222 -0.05897 C 0.25538 -0.05928 0.06284 -0.00988 2.22222E-6 -1.71658E-6 " pathEditMode="relative" rAng="0" ptsTypes="aaaaaaA">
                                      <p:cBhvr>
                                        <p:cTn id="6" dur="25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17" y="-74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1 0.08953 C 1.76927 0.04693 1.74462 0.00463 1.67205 -0.00309 C 1.59965 -0.0108 1.46337 0.04878 1.35868 0.04322 C 1.25365 0.03767 1.15156 -0.03026 1.04236 -0.03705 C 0.93281 -0.04384 0.81354 0.00525 0.70226 0.00154 C 0.5901 -0.00216 0.48819 -0.05866 0.37118 -0.05897 C 0.25469 -0.05928 0.0625 -0.00988 8.33333E-7 -9.84872E-7 " pathEditMode="relative" rAng="0" ptsTypes="aaaaaaA">
                                      <p:cBhvr>
                                        <p:cTn id="8" dur="2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05" y="-744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0017 0.08953 C 1.77482 0.04693 1.75017 0.00463 1.6776 -0.00309 C 1.60469 -0.01081 1.46823 0.04878 1.36319 0.04322 C 1.25781 0.03766 1.15521 -0.03674 1.04566 -0.03705 C 0.93611 -0.03736 0.81823 0.05588 0.7059 0.04044 C 0.59357 0.02501 0.48975 -0.1235 0.37205 -0.13029 C 0.25434 -0.13708 0.0776 -0.02717 2.22222E-6 2.10559E-6 " pathEditMode="relative" rAng="0" ptsTypes="aaaaaaa">
                                      <p:cBhvr>
                                        <p:cTn id="10" dur="2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17" y="-113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1 0.08954 C 1.76927 0.04693 1.74462 0.00463 1.67205 -0.00308 C 1.59965 -0.0108 1.46337 0.04878 1.35868 0.04323 C 1.25365 0.03767 1.15191 -0.03766 1.04236 -0.03705 C 0.93281 -0.03643 0.81302 0.06113 0.70122 0.04724 C 0.58958 0.03335 0.48854 -0.11361 0.3717 -0.12133 C 0.25486 -0.12905 0.07743 -0.02531 -2.77778E-7 -2.61809E-6 " pathEditMode="relative" rAng="0" ptsTypes="aaaaaaa">
                                      <p:cBhvr>
                                        <p:cTn id="12" dur="2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05" y="-1092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79409 0.08953 C 1.76927 0.04692 1.74462 0.00463 1.67205 -0.00309 C 1.59965 -0.01081 1.46163 0.05835 1.35868 0.04322 C 1.25555 0.02809 1.16441 -0.09479 1.05347 -0.09479 C 0.94253 -0.09479 0.80625 0.03797 0.69253 0.04384 C 0.57882 0.0497 0.48646 -0.05156 0.37118 -0.05897 C 0.25573 -0.06638 0.0625 -0.00988 2.5E-6 4.4489E-6 " pathEditMode="relative" rAng="0" ptsTypes="aaaaaaa">
                                      <p:cBhvr>
                                        <p:cTn id="14" dur="2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705" y="-923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0017 0.08953 C 1.77482 0.04693 1.75017 0.00463 1.6776 -0.00309 C 1.60469 -0.01081 1.46562 0.05989 1.36319 0.04322 C 1.26076 0.02655 1.17239 -0.10096 1.06232 -0.1025 C 0.95226 -0.10404 0.8184 0.02686 0.70347 0.03396 C 0.58854 0.04106 0.48975 -0.05341 0.37239 -0.05897 C 0.25521 -0.06453 0.06285 -0.00988 1.94444E-6 1.08058E-7 " pathEditMode="relative" rAng="0" ptsTypes="aaaaaaa">
                                      <p:cBhvr>
                                        <p:cTn id="16" dur="2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017" y="-9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animBg="1"/>
      <p:bldP spid="9" grpId="0" animBg="1"/>
      <p:bldP spid="15" grpId="0" animBg="1"/>
      <p:bldP spid="16" grpId="0" animBg="1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7"/>
        <p14:playEvt time="11083" objId="7"/>
        <p14:stopEvt time="20430" objId="7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14852731" y="1429910"/>
            <a:ext cx="2454621" cy="2078734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10692680" y="3051740"/>
            <a:ext cx="2341838" cy="1992426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14852732" y="1115944"/>
            <a:ext cx="2428381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¿cuál </a:t>
            </a:r>
            <a:r>
              <a:rPr lang="es-AR" dirty="0" smtClean="0"/>
              <a:t>de los dos escogería, la sabiduría o el dinero?</a:t>
            </a:r>
            <a:endParaRPr lang="es-AR" dirty="0"/>
          </a:p>
        </p:txBody>
      </p:sp>
      <p:sp>
        <p:nvSpPr>
          <p:cNvPr id="12" name="Hexagon 8"/>
          <p:cNvSpPr/>
          <p:nvPr/>
        </p:nvSpPr>
        <p:spPr>
          <a:xfrm>
            <a:off x="13743601" y="3032290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9268541" y="1570549"/>
            <a:ext cx="2392531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9296764" y="1423720"/>
            <a:ext cx="2364308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Entonces, el profesor le hizo la siguiente pregunta:</a:t>
            </a:r>
          </a:p>
        </p:txBody>
      </p:sp>
      <p:sp>
        <p:nvSpPr>
          <p:cNvPr id="15" name="Hexagon 8"/>
          <p:cNvSpPr/>
          <p:nvPr/>
        </p:nvSpPr>
        <p:spPr>
          <a:xfrm>
            <a:off x="12233513" y="1261158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13775500" y="2916088"/>
            <a:ext cx="2100577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dentro de ella está la sabiduría y mucho dinero,</a:t>
            </a:r>
          </a:p>
        </p:txBody>
      </p:sp>
      <p:sp>
        <p:nvSpPr>
          <p:cNvPr id="16" name="TextBox 12"/>
          <p:cNvSpPr txBox="1"/>
          <p:nvPr/>
        </p:nvSpPr>
        <p:spPr>
          <a:xfrm>
            <a:off x="12233513" y="1514649"/>
            <a:ext cx="2160240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y se encuentra con una bolsa,</a:t>
            </a:r>
            <a:endParaRPr lang="en-US" dirty="0"/>
          </a:p>
        </p:txBody>
      </p:sp>
      <p:sp>
        <p:nvSpPr>
          <p:cNvPr id="4" name="TextBox 12"/>
          <p:cNvSpPr txBox="1"/>
          <p:nvPr/>
        </p:nvSpPr>
        <p:spPr>
          <a:xfrm>
            <a:off x="10713945" y="2983018"/>
            <a:ext cx="2341839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- Señor Gandhi, Ud. va caminando por la calle</a:t>
            </a:r>
            <a:endParaRPr lang="en-US" dirty="0"/>
          </a:p>
        </p:txBody>
      </p:sp>
      <p:sp>
        <p:nvSpPr>
          <p:cNvPr id="17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323173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062">
        <p:fade/>
      </p:transition>
    </mc:Choice>
    <mc:Fallback xmlns="">
      <p:transition spd="med" advTm="240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39889E-6 C -0.03021 -0.04261 -0.05799 -0.09417 -0.14671 -0.09262 C -0.23542 -0.09108 -0.4066 0.01451 -0.53282 0.00895 C -0.65903 0.00339 -0.77379 -0.11053 -0.90365 -0.12658 C -1.03351 -0.14264 -1.17848 -0.08429 -1.31233 -0.08799 C -1.44705 -0.0917 -1.56962 -0.1482 -1.71025 -0.14851 C -1.85053 -0.14881 -2.08108 -0.09942 -2.15625 -0.08954 " pathEditMode="relative" rAng="0" ptsTypes="aaaaa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673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70423E-6 C -0.02969 -0.04261 -0.05903 -0.0954 -0.14618 -0.09262 C -0.23333 -0.08984 -0.39774 0.02315 -0.52344 0.0176 C -0.64913 0.01204 -0.76962 -0.10899 -0.90034 -0.12658 C -1.03107 -0.14418 -1.17448 -0.08429 -1.30764 -0.08799 C -1.44201 -0.0917 -1.56406 -0.1482 -1.70434 -0.1485 C -1.8441 -0.14881 -2.07413 -0.09942 -2.14896 -0.08954 " pathEditMode="relative" rAng="0" ptsTypes="aaaaaaa">
                                      <p:cBhvr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629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251E-6 C -0.03021 -0.0426 -0.06632 -0.0954 -0.1467 -0.09262 C -0.22709 -0.08984 -0.36007 0.02347 -0.48229 0.01698 C -0.60452 0.0105 -0.74132 -0.1133 -0.87969 -0.1309 C -1.01806 -0.1485 -1.17379 -0.08521 -1.31216 -0.08799 C -1.45052 -0.09077 -1.56962 -0.14819 -1.71007 -0.1485 C -1.85052 -0.14881 -2.08108 -0.09941 -2.15625 -0.08953 " pathEditMode="relative" rAng="0" ptsTypes="aaaaaaa">
                                      <p:cBhvr>
                                        <p:cTn id="10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62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0309 C -0.02691 -0.0457 -0.05642 -0.08799 -0.1434 -0.09571 C -0.23072 -0.10343 -0.39409 -0.04384 -0.51996 -0.0494 C -0.64618 -0.05496 -0.76875 -0.13894 -0.90034 -0.12967 C -1.03194 -0.12041 -1.17517 0.00988 -1.30972 0.00617 C -1.44427 0.00247 -1.56718 -0.13523 -1.70763 -0.15159 C -1.84809 -0.16796 -2.07777 -0.1025 -2.15295 -0.09262 " pathEditMode="relative" rAng="0" ptsTypes="aaaaaaa">
                                      <p:cBhvr>
                                        <p:cTn id="12" dur="2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59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2.69836E-6 C -0.02813 -0.0426 -0.0559 -0.0849 -0.13698 -0.09262 C -0.21823 -0.10034 -0.37118 -0.0494 -0.48854 -0.04631 C -0.6059 -0.04322 -0.71892 -0.06699 -0.84167 -0.07379 C -0.96441 -0.08058 -1.09965 -0.07564 -1.22552 -0.08799 C -1.35139 -0.10034 -1.4658 -0.14819 -1.59688 -0.1485 C -1.72761 -0.14881 -1.94288 -0.09941 -2.0125 -0.08953 " pathEditMode="relative" rAng="0" ptsTypes="aaaaaaa">
                                      <p:cBhvr>
                                        <p:cTn id="14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744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2421E-6 C -0.02969 -0.0426 -0.0592 -0.0849 -0.14618 -0.09262 C -0.23282 -0.10034 -0.39601 -0.04075 -0.52153 -0.04631 C -0.64723 -0.05186 -0.76858 -0.13275 -0.90035 -0.12658 C -1.03212 -0.1204 -1.17795 -0.00555 -1.31198 -0.00926 C -1.44601 -0.01296 -1.56563 -0.13522 -1.70486 -0.1485 C -1.84427 -0.16177 -2.07414 -0.09941 -2.14896 -0.08953 " pathEditMode="relative" rAng="0" ptsTypes="aaaaaaa">
                                      <p:cBhvr>
                                        <p:cTn id="16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808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7487E-6 C -0.02812 -0.0426 -0.05555 -0.0849 -0.13698 -0.09262 C -0.2184 -0.10034 -0.37152 -0.04909 -0.48871 -0.04631 C -0.6059 -0.04353 -0.71736 -0.06823 -0.84027 -0.07502 C -0.96319 -0.08181 -1.1 -0.07564 -1.22621 -0.08799 C -1.35243 -0.10034 -1.46666 -0.14819 -1.59791 -0.1485 C -1.72864 -0.14881 -1.94392 -0.09941 -2.01371 -0.08953 " pathEditMode="relative" rAng="0" ptsTypes="aaaaaaa">
                                      <p:cBhvr>
                                        <p:cTn id="18" dur="2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4" y="-744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85922E-6 C -0.02968 -0.04261 -0.06579 -0.09386 -0.14618 -0.09263 C -0.22656 -0.09139 -0.35746 0.01574 -0.48211 0.00679 C -0.60677 -0.00217 -0.75625 -0.12998 -0.89392 -0.14573 C -1.03142 -0.16147 -1.17239 -0.08738 -1.30746 -0.08799 C -1.44253 -0.08861 -1.56406 -0.1482 -1.70451 -0.14851 C -1.84409 -0.14882 -2.07413 -0.09942 -2.14895 -0.08954 " pathEditMode="relative" rAng="0" ptsTypes="aaaaaaa">
                                      <p:cBhvr>
                                        <p:cTn id="20" dur="2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286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31244E-6 C -0.02968 -0.04261 -0.0592 -0.08676 -0.14618 -0.09262 C -0.23316 -0.09849 -0.39722 -0.01637 -0.52222 -0.0352 C -0.64722 -0.05403 -0.76527 -0.19729 -0.89635 -0.20593 C -1.02743 -0.21457 -1.17361 -0.09756 -1.30833 -0.08799 C -1.44305 -0.07842 -1.56458 -0.1482 -1.70451 -0.1485 C -1.84409 -0.14881 -2.07413 -0.09942 -2.14896 -0.08954 " pathEditMode="relative" rAng="0" ptsTypes="aaaaaaa">
                                      <p:cBhvr>
                                        <p:cTn id="22" dur="2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1074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9.26212E-7 C -0.03021 -0.04261 -0.06041 -0.08614 -0.1467 -0.09262 C -0.23298 -0.09911 -0.39218 -0.01883 -0.51823 -0.03828 C -0.64427 -0.05773 -0.77014 -0.20068 -0.9026 -0.20902 C -1.03507 -0.21735 -1.17847 -0.09818 -1.31302 -0.08799 C -1.44757 -0.0778 -1.56979 -0.14819 -1.71024 -0.1485 C -1.85052 -0.14881 -2.08107 -0.09941 -2.15625 -0.08953 " pathEditMode="relative" rAng="0" ptsTypes="aaaaaaa">
                                      <p:cBhvr>
                                        <p:cTn id="24" dur="2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108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2" grpId="0" animBg="1"/>
      <p:bldP spid="14" grpId="0" animBg="1"/>
      <p:bldP spid="9" grpId="0" animBg="1"/>
      <p:bldP spid="15" grpId="0" animBg="1"/>
      <p:bldP spid="10" grpId="0" animBg="1"/>
      <p:bldP spid="16" grpId="0" animBg="1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7"/>
        <p14:playEvt time="11086" objId="7"/>
        <p14:playEvt time="22130" objId="7"/>
        <p14:stopEvt time="24062" objId="7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-8893496" y="1156770"/>
            <a:ext cx="2762424" cy="227246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-3708920" y="2626527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-8844131" y="1530871"/>
            <a:ext cx="2664296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… la sabiduría, ¿no le parece?</a:t>
            </a:r>
          </a:p>
        </p:txBody>
      </p:sp>
      <p:sp>
        <p:nvSpPr>
          <p:cNvPr id="12" name="Hexagon 8"/>
          <p:cNvSpPr/>
          <p:nvPr/>
        </p:nvSpPr>
        <p:spPr>
          <a:xfrm>
            <a:off x="-6747276" y="2511910"/>
            <a:ext cx="2448272" cy="2190440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-2184138" y="1386252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-2152003" y="1279922"/>
            <a:ext cx="2069890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Gandhi respondió sin titubear:</a:t>
            </a:r>
          </a:p>
        </p:txBody>
      </p:sp>
      <p:sp>
        <p:nvSpPr>
          <p:cNvPr id="15" name="Hexagon 8"/>
          <p:cNvSpPr/>
          <p:nvPr/>
        </p:nvSpPr>
        <p:spPr>
          <a:xfrm>
            <a:off x="-5257324" y="1312901"/>
            <a:ext cx="2520744" cy="198047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-6713872" y="2569446"/>
            <a:ext cx="2402958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accent1">
                <a:lumMod val="50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- Pues yo, en su lugar, hubiera preferido…</a:t>
            </a:r>
          </a:p>
        </p:txBody>
      </p:sp>
      <p:sp>
        <p:nvSpPr>
          <p:cNvPr id="16" name="TextBox 12"/>
          <p:cNvSpPr txBox="1"/>
          <p:nvPr/>
        </p:nvSpPr>
        <p:spPr>
          <a:xfrm>
            <a:off x="-5211230" y="1541202"/>
            <a:ext cx="2471088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El profesor </a:t>
            </a:r>
            <a:r>
              <a:rPr lang="es-AR" dirty="0" err="1"/>
              <a:t>Peters</a:t>
            </a:r>
            <a:r>
              <a:rPr lang="es-AR" dirty="0"/>
              <a:t>, sonriendo, le dijo:</a:t>
            </a:r>
          </a:p>
        </p:txBody>
      </p:sp>
      <p:sp>
        <p:nvSpPr>
          <p:cNvPr id="4" name="TextBox 12"/>
          <p:cNvSpPr txBox="1"/>
          <p:nvPr/>
        </p:nvSpPr>
        <p:spPr>
          <a:xfrm>
            <a:off x="-3677821" y="2951654"/>
            <a:ext cx="2726471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rgbClr val="969696"/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bg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- ¡Naturalmente que el dinero profesor!</a:t>
            </a:r>
            <a:endParaRPr lang="en-US" dirty="0"/>
          </a:p>
        </p:txBody>
      </p:sp>
      <p:sp>
        <p:nvSpPr>
          <p:cNvPr id="17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2096104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801">
        <p:fade/>
      </p:transition>
    </mc:Choice>
    <mc:Fallback xmlns="">
      <p:transition spd="med" advTm="248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54 C 2.12604 0.04693 2.09653 0.00463 2.00955 -0.00309 C 1.92222 -0.0108 1.75885 0.04878 1.63298 0.04322 C 1.50677 0.03767 1.38316 -0.04322 1.2526 -0.03705 C 1.12205 -0.03087 0.98385 0.0846 0.84948 0.08089 C 0.7151 0.07719 0.5875 -0.04538 0.446 -0.05897 C 0.30451 -0.07255 0.07517 -0.00988 2.77778E-6 -1.71658E-6 " pathEditMode="relative" rAng="0" ptsTypes="aaaaaaa">
                                      <p:cBhvr>
                                        <p:cTn id="6" dur="25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12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6 0.08953 C 2.11928 0.04693 2.08976 0.00463 2.00278 -0.00309 C 1.91615 -0.0108 1.75296 0.04878 1.62744 0.04322 C 1.50174 0.03767 1.37952 -0.04322 1.24862 -0.03705 C 1.11754 -0.03087 0.97553 0.08367 0.8415 0.07996 C 0.7073 0.07626 0.5849 -0.04569 0.44462 -0.05897 C 0.30435 -0.07224 0.07483 -0.00988 -5E-6 -9.84872E-7 " pathEditMode="relative" rAng="0" ptsTypes="aaaaaaa">
                                      <p:cBhvr>
                                        <p:cTn id="8" dur="2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80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53 C 2.12604 0.04693 2.09653 0.00463 2.00955 -0.00309 C 1.92222 -0.01081 1.75885 0.04878 1.63298 0.04322 C 1.50677 0.03766 1.3842 -0.03026 1.2526 -0.03705 C 1.12118 -0.04384 0.97778 0.01451 0.8441 0.00154 C 0.71041 -0.01143 0.59149 -0.11393 0.45087 -0.11423 C 0.31024 -0.11454 0.09392 -0.02377 2.22222E-6 1.84007E-6 " pathEditMode="relative" rAng="0" ptsTypes="aaaaaaa">
                                      <p:cBhvr>
                                        <p:cTn id="10" dur="2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10219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45 C 2.12604 0.04689 2.09653 0.00463 2.00955 -0.00308 C 1.92222 -0.01079 1.75886 0.04874 1.63299 0.04319 C 1.50677 0.03763 1.3842 -0.03023 1.25261 -0.03701 C 1.12118 -0.0438 0.97778 0.00525 0.84323 0.00154 C 0.70851 -0.00216 0.58577 -0.0586 0.44531 -0.05891 C 0.30538 -0.05922 0.07518 -0.00987 -2.22222E-6 -1.90623E-6 " pathEditMode="relative" rAng="0" ptsTypes="aaaaaaA">
                                      <p:cBhvr>
                                        <p:cTn id="12" dur="25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43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125 0.08953 C 1.98438 0.04693 1.9566 0.00463 1.87552 -0.00309 C 1.79427 -0.0108 1.64132 0.0602 1.52396 0.04322 C 1.4066 0.02624 1.29358 -0.09879 1.17084 -0.10559 C 1.04809 -0.11238 0.91285 -0.00617 0.78698 0.00154 C 0.66111 0.00926 0.5467 -0.05866 0.41563 -0.05897 C 0.2849 -0.05928 0.06962 -0.00988 -2.22222E-6 -1.13307E-6 " pathEditMode="relative" rAng="0" ptsTypes="aaaaaaa">
                                      <p:cBhvr>
                                        <p:cTn id="14" dur="25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1009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723 0.08729 C 2.11754 0.04473 2.08803 0.00247 2.00105 -0.00524 C 1.91441 -0.01295 1.75122 0.04658 1.6257 0.04103 C 1.5 0.03547 1.37778 -0.03239 1.24688 -0.03917 C 1.11563 -0.04596 0.97275 0.00309 0.83889 -0.00062 C 0.70417 -0.00432 0.58212 -0.06076 0.44237 -0.06107 C 0.30261 -0.06138 0.07309 -0.01203 -0.00173 -0.00216 " pathEditMode="relative" rAng="0" ptsTypes="aaaaaaA">
                                      <p:cBhvr>
                                        <p:cTn id="16" dur="25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43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1372 0.08953 C 1.98559 0.04692 1.95816 0.00463 1.87674 -0.00309 C 1.79531 -0.01081 1.64288 0.05989 1.525 0.04322 C 1.40712 0.02655 1.29254 -0.09695 1.16962 -0.10405 C 1.0467 -0.11115 0.9132 -0.00587 0.7875 0.00154 C 0.66198 0.00895 0.54722 -0.05866 0.4158 -0.05897 C 0.28507 -0.05928 0.06979 -0.00988 -2.22222E-6 3.38994E-6 " pathEditMode="relative" rAng="0" ptsTypes="aaaaaaa">
                                      <p:cBhvr>
                                        <p:cTn id="18" dur="25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4" y="-100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6 0.08954 C 2.11927 0.04693 2.08976 0.00463 2.00278 -0.00308 C 1.91615 -0.0108 1.75295 0.04878 1.62743 0.04323 C 1.50174 0.03767 1.37951 -0.03025 1.24861 -0.03705 C 1.11736 -0.04384 0.97604 0.01544 0.84149 0.00155 C 0.70694 -0.01235 0.5816 -0.12102 0.44149 -0.12133 C 0.30122 -0.12164 0.09201 -0.02531 -2.77778E-7 -2.61809E-6 " pathEditMode="relative" rAng="0" ptsTypes="aaaaaaa">
                                      <p:cBhvr>
                                        <p:cTn id="20" dur="2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1055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4896 0.08953 C 2.11927 0.04693 2.08975 0.00463 2.00278 -0.00309 C 1.91614 -0.01081 1.75278 0.06514 1.62743 0.04322 C 1.50208 0.0213 1.38194 -0.11887 1.25017 -0.13399 C 1.1184 -0.14912 0.96857 -0.04971 0.83715 -0.04847 C 0.70555 -0.04724 0.60139 -0.13492 0.4618 -0.12689 C 0.32222 -0.11887 0.09618 -0.02624 2.77778E-6 2.22908E-6 " pathEditMode="relative" rAng="0" ptsTypes="aaaaaaa">
                                      <p:cBhvr>
                                        <p:cTn id="22" dur="2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1194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15625 0.08954 C 2.12604 0.04693 2.09653 0.00463 2.00955 -0.00309 C 1.92222 -0.0108 1.75885 0.06638 1.63298 0.04323 C 1.50712 0.02007 1.38628 -0.12565 1.25416 -0.14233 C 1.12205 -0.159 0.97239 -0.05835 0.83993 -0.05681 C 0.70746 -0.05526 0.5993 -0.14263 0.45937 -0.13306 C 0.31944 -0.12349 0.09566 -0.02778 2.22222E-6 -2.29392E-6 " pathEditMode="relative" rAng="0" ptsTypes="aaaaaaa">
                                      <p:cBhvr>
                                        <p:cTn id="24" dur="2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124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2" grpId="0" animBg="1"/>
      <p:bldP spid="14" grpId="0" animBg="1"/>
      <p:bldP spid="9" grpId="0" animBg="1"/>
      <p:bldP spid="15" grpId="0" animBg="1"/>
      <p:bldP spid="10" grpId="0" animBg="1"/>
      <p:bldP spid="16" grpId="0" animBg="1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7"/>
        <p14:playEvt time="11075" objId="7"/>
        <p14:playEvt time="22118" objId="7"/>
        <p14:stopEvt time="24801" objId="7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15049753" y="1646397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10129775" y="2984880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15049753" y="1831652"/>
            <a:ext cx="2137147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y se la devolvió al joven Gandhi.</a:t>
            </a:r>
          </a:p>
        </p:txBody>
      </p:sp>
      <p:sp>
        <p:nvSpPr>
          <p:cNvPr id="12" name="Hexagon 8"/>
          <p:cNvSpPr/>
          <p:nvPr/>
        </p:nvSpPr>
        <p:spPr>
          <a:xfrm>
            <a:off x="14005048" y="3056488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Hexagon 8"/>
          <p:cNvSpPr/>
          <p:nvPr/>
        </p:nvSpPr>
        <p:spPr>
          <a:xfrm>
            <a:off x="9268541" y="1570549"/>
            <a:ext cx="2392531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9282652" y="1755193"/>
            <a:ext cx="2364308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Gandhi respondió sin titubear:</a:t>
            </a:r>
          </a:p>
        </p:txBody>
      </p:sp>
      <p:sp>
        <p:nvSpPr>
          <p:cNvPr id="15" name="Hexagon 8"/>
          <p:cNvSpPr/>
          <p:nvPr/>
        </p:nvSpPr>
        <p:spPr>
          <a:xfrm>
            <a:off x="12233513" y="1845173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13980886" y="2961552"/>
            <a:ext cx="2231069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escribió en la hoja del examen</a:t>
            </a:r>
            <a:r>
              <a:rPr lang="es-AR" dirty="0" smtClean="0"/>
              <a:t>:</a:t>
            </a:r>
          </a:p>
          <a:p>
            <a:endParaRPr lang="es-AR" dirty="0">
              <a:solidFill>
                <a:srgbClr val="C00000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12270532" y="1713391"/>
            <a:ext cx="2160240" cy="1015663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El profesor </a:t>
            </a:r>
            <a:r>
              <a:rPr lang="es-AR" dirty="0" err="1"/>
              <a:t>Peters</a:t>
            </a:r>
            <a:r>
              <a:rPr lang="es-AR" dirty="0"/>
              <a:t>, histérico </a:t>
            </a:r>
            <a:r>
              <a:rPr lang="es-AR" dirty="0" smtClean="0"/>
              <a:t>y ya </a:t>
            </a:r>
            <a:r>
              <a:rPr lang="es-AR" dirty="0"/>
              <a:t>fuera de sí,</a:t>
            </a:r>
            <a:endParaRPr lang="en-US" dirty="0"/>
          </a:p>
        </p:txBody>
      </p:sp>
      <p:sp>
        <p:nvSpPr>
          <p:cNvPr id="4" name="TextBox 12"/>
          <p:cNvSpPr txBox="1"/>
          <p:nvPr/>
        </p:nvSpPr>
        <p:spPr>
          <a:xfrm>
            <a:off x="10151040" y="3284708"/>
            <a:ext cx="2736305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rgbClr val="969696"/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bg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- Profesor, cada uno toma lo que no tiene.</a:t>
            </a:r>
          </a:p>
        </p:txBody>
      </p:sp>
      <p:sp>
        <p:nvSpPr>
          <p:cNvPr id="18" name="TextBox 12"/>
          <p:cNvSpPr txBox="1"/>
          <p:nvPr/>
        </p:nvSpPr>
        <p:spPr>
          <a:xfrm>
            <a:off x="13934219" y="3585828"/>
            <a:ext cx="2231069" cy="400110"/>
          </a:xfrm>
          <a:prstGeom prst="rect">
            <a:avLst/>
          </a:prstGeom>
          <a:noFill/>
          <a:ln w="412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chemeClr val="accent3">
                  <a:lumMod val="75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¡IDIOTA!</a:t>
            </a:r>
          </a:p>
        </p:txBody>
      </p:sp>
      <p:sp>
        <p:nvSpPr>
          <p:cNvPr id="17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34676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24006">
        <p:fade/>
      </p:transition>
    </mc:Choice>
    <mc:Fallback xmlns="">
      <p:transition spd="med" advTm="240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04874E-7 C -0.03021 -0.04257 -0.05972 -0.08482 -0.1467 -0.09254 C -0.23403 -0.10025 -0.3974 -0.04072 -0.52326 -0.04627 C -0.64948 -0.05182 -0.77205 -0.11968 -0.90365 -0.12647 C -1.03507 -0.13325 -1.17847 -0.08421 -1.31233 -0.08791 C -1.44705 -0.09161 -1.56962 -0.14806 -1.71024 -0.14837 C -1.85052 -0.14867 -2.08108 -0.09932 -2.15625 -0.08945 " pathEditMode="relative" rAng="0" ptsTypes="aaaaa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43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15916E-7 C -0.02969 -0.04257 -0.0592 -0.08482 -0.14618 -0.09254 C -0.23281 -0.10025 -0.39601 -0.04072 -0.52153 -0.04627 C -0.64722 -0.05182 -0.76927 -0.11968 -0.90035 -0.12647 C -1.0316 -0.13325 -1.17448 -0.08421 -1.30764 -0.08791 C -1.44201 -0.09161 -1.56406 -0.14806 -1.70434 -0.14837 C -1.8441 -0.14867 -2.07413 -0.09932 -2.14896 -0.08945 " pathEditMode="relative" rAng="0" ptsTypes="aaaaaaA">
                                      <p:cBhvr>
                                        <p:cTn id="8" dur="2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43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2464E-6 C -0.0302 -0.0426 -0.0585 -0.06607 -0.1467 -0.09262 C -0.23489 -0.11917 -0.40034 -0.15653 -0.52881 -0.15869 C -0.65729 -0.16085 -0.7868 -0.10435 -0.91718 -0.10559 C -1.04756 -0.10682 -1.17864 -0.15838 -1.31076 -0.16548 C -1.4427 -0.17258 -1.56892 -0.16116 -1.71007 -0.1485 C -1.85104 -0.13584 -2.08107 -0.09941 -2.15625 -0.08953 " pathEditMode="relative" rAng="0" ptsTypes="aaaaaaa">
                                      <p:cBhvr>
                                        <p:cTn id="10" dur="2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864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35844E-7 C -0.03021 -0.04261 -0.05973 -0.0849 -0.14671 -0.09262 C -0.23403 -0.10034 -0.3974 -0.04631 -0.52327 -0.04631 C -0.64914 -0.04631 -0.77118 -0.09231 -0.90157 -0.09262 C -1.03195 -0.09293 -1.17066 -0.03952 -1.30556 -0.04878 C -1.44046 -0.05804 -1.5691 -0.14171 -1.71094 -0.1485 C -1.85278 -0.15529 -2.08108 -0.09941 -2.15625 -0.08953 " pathEditMode="relative" rAng="0" ptsTypes="aaaaaaa">
                                      <p:cBhvr>
                                        <p:cTn id="12" dur="2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78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8.05804E-7 C -0.02812 -0.0426 -0.0559 -0.0849 -0.13697 -0.09262 C -0.21822 -0.10034 -0.36909 -0.02964 -0.48854 -0.04631 C -0.60798 -0.06298 -0.7302 -0.17845 -0.85347 -0.19265 C -0.97638 -0.20685 -1.10902 -0.13214 -1.22743 -0.13245 C -1.34583 -0.13276 -1.43281 -0.20191 -1.56371 -0.19481 C -1.69461 -0.18771 -1.91892 -0.11145 -2.0125 -0.08953 " pathEditMode="relative" rAng="0" ptsTypes="aaaaaaa">
                                      <p:cBhvr>
                                        <p:cTn id="14" dur="2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25" y="-1034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2421E-6 C -0.02969 -0.0426 -0.0592 -0.0849 -0.14618 -0.09262 C -0.23282 -0.10034 -0.39566 -0.04816 -0.52153 -0.04631 C -0.6474 -0.04445 -0.77066 -0.08119 -0.90157 -0.08088 C -1.03264 -0.08058 -1.17413 -0.03303 -1.30799 -0.04415 C -1.44184 -0.05526 -1.56476 -0.14109 -1.70486 -0.1485 C -1.84497 -0.15591 -2.07414 -0.09941 -2.14896 -0.08953 " pathEditMode="relative" rAng="0" ptsTypes="aaaaaaa">
                                      <p:cBhvr>
                                        <p:cTn id="16" dur="2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81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7805E-6 C -0.02813 -0.04261 -0.05556 -0.08491 -0.13698 -0.09263 C -0.2184 -0.10034 -0.3691 -0.02995 -0.48872 -0.04632 C -0.60833 -0.06268 -0.7316 -0.17599 -0.85451 -0.19111 C -0.97743 -0.20624 -1.10243 -0.1377 -1.22604 -0.13801 C -1.34965 -0.13832 -1.46493 -0.20161 -1.59618 -0.19358 C -1.72743 -0.18556 -1.92674 -0.11115 -2.01372 -0.08954 " pathEditMode="relative" rAng="0" ptsTypes="aaaaaaa">
                                      <p:cBhvr>
                                        <p:cTn id="18" dur="2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694" y="-1031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85922E-6 C -0.02968 -0.04261 -0.05833 -0.06576 -0.14618 -0.09263 C -0.23402 -0.11949 -0.40069 -0.15869 -0.5276 -0.16178 C -0.65451 -0.16487 -0.77708 -0.11084 -0.90816 -0.11115 C -1.03923 -0.11146 -1.18194 -0.15808 -1.31458 -0.16425 C -1.44722 -0.17043 -1.56545 -0.16086 -1.70451 -0.14851 C -1.84357 -0.13616 -2.07413 -0.09942 -2.14895 -0.08954 " pathEditMode="relative" rAng="0" ptsTypes="aaaaaaa">
                                      <p:cBhvr>
                                        <p:cTn id="20" dur="2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852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31244E-6 C -0.02465 -0.01976 -0.06111 -0.11053 -0.14809 -0.11825 C -0.23507 -0.12597 -0.396 -0.046 -0.52152 -0.04631 C -0.64705 -0.04662 -0.77118 -0.10312 -0.90156 -0.12072 C -1.03159 -0.13832 -1.16875 -0.1482 -1.3026 -0.15283 C -1.43646 -0.15746 -1.56354 -0.159 -1.70451 -0.1485 C -1.84548 -0.13801 -2.07413 -0.09942 -2.14896 -0.08954 " pathEditMode="relative" rAng="0" ptsTypes="aaaaaaa">
                                      <p:cBhvr>
                                        <p:cTn id="22" dur="2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48" y="-796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16 -0.01265 C -0.01702 -0.0284 -0.05539 -0.10404 -0.14254 -0.10744 C -0.22969 -0.11083 -0.38976 -0.03303 -0.51528 -0.03365 C -0.6408 -0.03427 -0.76528 -0.09169 -0.89584 -0.11207 C -1.02639 -0.13244 -1.16407 -0.14788 -1.29844 -0.15591 C -1.43282 -0.16394 -1.56042 -0.17011 -1.70209 -0.16116 C -1.84375 -0.1522 -2.07292 -0.11207 -2.14809 -0.10219 " pathEditMode="relative" rAng="0" ptsTypes="aaaaaaa">
                                      <p:cBhvr>
                                        <p:cTn id="24" dur="2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87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419E-6 C -0.03021 -0.04261 -0.05972 -0.08491 -0.1467 -0.09262 C -0.23403 -0.10034 -0.39775 -0.04539 -0.52327 -0.04631 C -0.64879 -0.04724 -0.7691 -0.09787 -0.90035 -0.0988 C -1.0316 -0.09973 -1.1757 -0.04446 -1.31077 -0.0528 C -1.44584 -0.06113 -1.56997 -0.14233 -1.71094 -0.14851 C -1.85174 -0.15468 -2.08108 -0.09942 -2.15625 -0.08954 " pathEditMode="relative" rAng="0" ptsTypes="aaaaaaa">
                                      <p:cBhvr>
                                        <p:cTn id="26" dur="2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813" y="-77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2" grpId="0" animBg="1"/>
      <p:bldP spid="14" grpId="0" animBg="1"/>
      <p:bldP spid="9" grpId="0" animBg="1"/>
      <p:bldP spid="15" grpId="0" animBg="1"/>
      <p:bldP spid="10" grpId="0" animBg="1"/>
      <p:bldP spid="16" grpId="0" animBg="1"/>
      <p:bldP spid="4" grpId="0" animBg="1"/>
      <p:bldP spid="18" grpId="0"/>
    </p:bldLst>
  </p:timing>
  <p:extLst mod="1">
    <p:ext uri="{E180D4A7-C9FB-4DFB-919C-405C955672EB}">
      <p14:showEvtLst xmlns:p14="http://schemas.microsoft.com/office/powerpoint/2010/main">
        <p14:playEvt time="0" objId="7"/>
        <p14:playEvt time="11136" objId="7"/>
        <p14:playEvt time="22180" objId="7"/>
        <p14:stopEvt time="24006" objId="7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-8255541" y="1501849"/>
            <a:ext cx="2762424" cy="227246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Hexagon 8"/>
          <p:cNvSpPr/>
          <p:nvPr/>
        </p:nvSpPr>
        <p:spPr>
          <a:xfrm>
            <a:off x="-3708920" y="2626527"/>
            <a:ext cx="2736304" cy="2108558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-8195543" y="1248603"/>
            <a:ext cx="2730410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rgbClr val="969696"/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bg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- Profesor </a:t>
            </a:r>
            <a:r>
              <a:rPr lang="es-AR" dirty="0" err="1"/>
              <a:t>Peters</a:t>
            </a:r>
            <a:r>
              <a:rPr lang="es-AR" dirty="0"/>
              <a:t>, usted me firmó la hoja pero no me puso la nota...</a:t>
            </a:r>
          </a:p>
        </p:txBody>
      </p:sp>
      <p:sp>
        <p:nvSpPr>
          <p:cNvPr id="14" name="Hexagon 8"/>
          <p:cNvSpPr/>
          <p:nvPr/>
        </p:nvSpPr>
        <p:spPr>
          <a:xfrm>
            <a:off x="-2184138" y="1386252"/>
            <a:ext cx="2160240" cy="1872212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12"/>
          <p:cNvSpPr txBox="1"/>
          <p:nvPr/>
        </p:nvSpPr>
        <p:spPr>
          <a:xfrm>
            <a:off x="-2152003" y="1556380"/>
            <a:ext cx="2069890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Gandhi tomó la hoja y se sentó.</a:t>
            </a:r>
          </a:p>
        </p:txBody>
      </p:sp>
      <p:sp>
        <p:nvSpPr>
          <p:cNvPr id="15" name="Hexagon 8"/>
          <p:cNvSpPr/>
          <p:nvPr/>
        </p:nvSpPr>
        <p:spPr>
          <a:xfrm>
            <a:off x="-5257324" y="1312901"/>
            <a:ext cx="2520744" cy="198047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  <a:softEdge rad="0"/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plastic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-5211230" y="1541202"/>
            <a:ext cx="2471088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nuevamente al profesor y le dijo:</a:t>
            </a:r>
          </a:p>
        </p:txBody>
      </p:sp>
      <p:sp>
        <p:nvSpPr>
          <p:cNvPr id="4" name="TextBox 12"/>
          <p:cNvSpPr txBox="1"/>
          <p:nvPr/>
        </p:nvSpPr>
        <p:spPr>
          <a:xfrm>
            <a:off x="-3677821" y="2951654"/>
            <a:ext cx="2726471" cy="707886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tx2">
                <a:lumMod val="25000"/>
              </a:schemeClr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 anchor="ctr" anchorCtr="0">
            <a:spAutoFit/>
            <a:sp3d extrusionH="88900">
              <a:extrusionClr>
                <a:schemeClr val="tx2">
                  <a:lumMod val="50000"/>
                </a:schemeClr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tx2">
                    <a:lumMod val="2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Al cabo de unos minutos se dirigió </a:t>
            </a:r>
            <a:endParaRPr lang="en-US" dirty="0"/>
          </a:p>
        </p:txBody>
      </p:sp>
      <p:sp>
        <p:nvSpPr>
          <p:cNvPr id="17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318221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900">
        <p:fade/>
      </p:transition>
    </mc:Choice>
    <mc:Fallback xmlns="">
      <p:transition spd="med" advTm="5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7239 0.08954 C 1.64896 0.04693 1.62604 0.00463 1.5585 -0.00309 C 1.4908 -0.0108 1.36441 0.04322 1.26649 0.04322 C 1.16857 0.04322 1.07482 -0.00803 0.971 -0.00247 C 0.86718 0.00309 0.74826 0.08151 0.64357 0.07626 C 0.53889 0.07101 0.45069 -0.02192 0.3434 -0.03458 C 0.23628 -0.04724 0.07152 -0.0071 2.77778E-6 -1.71658E-6 " pathEditMode="relative" rAng="0" ptsTypes="aaaaaaa">
                                      <p:cBhvr>
                                        <p:cTn id="6" dur="25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628" y="-685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 0.08953 C 1.64358 0.04693 1.62066 0.00463 1.55313 -0.00309 C 1.48594 -0.0108 1.35921 0.04446 1.26216 0.04322 C 1.16511 0.04199 1.07431 -0.0142 0.97084 -0.00988 C 0.86737 -0.00556 0.74601 0.07441 0.64132 0.06854 C 0.53664 0.06267 0.45001 -0.03334 0.34323 -0.04477 C 0.23646 -0.05619 0.07153 -0.00926 -5E-6 -9.84872E-7 " pathEditMode="relative" rAng="0" ptsTypes="aaaaaaa">
                                      <p:cBhvr>
                                        <p:cTn id="8" dur="2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33" y="-72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7239 0.08953 C 1.64896 0.04693 1.62604 0.00463 1.5585 -0.00309 C 1.4908 -0.0108 1.36406 0.04878 1.26649 0.04322 C 1.16857 0.03767 1.06927 -0.03705 0.97135 -0.03705 C 0.87361 -0.03705 0.78003 0.05804 0.67899 0.04415 C 0.57795 0.03026 0.47882 -0.11238 0.36562 -0.11979 C 0.2526 -0.1272 0.07621 -0.02501 2.22222E-6 -9.29299E-7 " pathEditMode="relative" rAng="0" ptsTypes="aaaaaaa">
                                      <p:cBhvr>
                                        <p:cTn id="10" dur="25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628" y="-1083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4583 0.08945 C 1.2283 0.04689 1.21111 0.00463 1.16076 -0.00308 C 1.11059 -0.01079 1.01597 0.04874 0.94323 0.04319 C 0.87048 0.03763 0.79965 -0.03023 0.72378 -0.03701 C 0.64774 -0.0438 0.5651 0.00525 0.48732 0.00154 C 0.40955 -0.00216 0.33871 -0.0586 0.25746 -0.05891 C 0.17656 -0.05922 0.04323 -0.00987 3.33333E-6 -2.65268E-6 " pathEditMode="relative" rAng="0" ptsTypes="aaaaaaA">
                                      <p:cBhvr>
                                        <p:cTn id="12" dur="20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292" y="-743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069 0.08945 C 1.23298 0.04689 1.21597 0.00463 1.16545 -0.00308 C 1.11493 -0.01079 1.02013 0.04874 0.94704 0.04319 C 0.87378 0.03763 0.80277 -0.03022 0.72673 -0.03701 C 0.65052 -0.0438 0.56753 0.00525 0.48923 0.00155 C 0.41128 -0.00216 0.33993 -0.0586 0.25833 -0.05891 C 0.17725 -0.05922 0.04357 -0.00987 4.44444E-6 -3.47316E-6 " pathEditMode="relative" rAng="0" ptsTypes="aaaaaaA">
                                      <p:cBhvr>
                                        <p:cTn id="14" dur="20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35" y="-743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 0.08954 C 1.64358 0.04693 1.62066 0.00463 1.55313 -0.00308 C 1.48594 -0.0108 1.35938 0.04878 1.26215 0.04323 C 1.16458 0.03767 1.06667 -0.03735 0.96823 -0.03705 C 0.86997 -0.03674 0.77413 0.0599 0.67257 0.04477 C 0.57101 0.02964 0.47153 -0.12102 0.35938 -0.12843 C 0.24705 -0.13584 0.075 -0.02686 -2.77778E-7 -2.61809E-6 " pathEditMode="relative" rAng="0" ptsTypes="aaaaaaa">
                                      <p:cBhvr>
                                        <p:cTn id="16" dur="25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33" y="-1126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6 0.08953 C 1.64357 0.04693 1.62066 0.00463 1.55312 -0.00309 C 1.48593 -0.01081 1.35937 0.04878 1.26215 0.04322 C 1.16458 0.03766 1.06979 -0.03026 0.96823 -0.03705 C 0.86649 -0.04384 0.75573 0.00525 0.65191 0.00154 C 0.54774 -0.00216 0.45295 -0.05866 0.34479 -0.05897 C 0.23646 -0.05928 0.05816 -0.00988 2.77778E-6 2.22908E-6 " pathEditMode="relative" rAng="0" ptsTypes="aaaaaaA">
                                      <p:cBhvr>
                                        <p:cTn id="18" dur="25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33" y="-744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7239 0.08954 C 1.64896 0.04693 1.62604 0.00463 1.5585 -0.00309 C 1.4908 -0.0108 1.36406 0.04878 1.26649 0.04323 C 1.16857 0.03767 1.07344 -0.03025 0.97135 -0.03705 C 0.86944 -0.04384 0.75833 0.00525 0.65399 0.00155 C 0.54965 -0.00216 0.45469 -0.05866 0.346 -0.05897 C 0.23715 -0.05928 0.05833 -0.00988 2.22222E-6 -2.29392E-6 " pathEditMode="relative" rAng="0" ptsTypes="aaaaaaA">
                                      <p:cBhvr>
                                        <p:cTn id="20" dur="25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628" y="-74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3" grpId="0" animBg="1"/>
      <p:bldP spid="11" grpId="0" animBg="1"/>
      <p:bldP spid="14" grpId="0" animBg="1"/>
      <p:bldP spid="9" grpId="0" animBg="1"/>
      <p:bldP spid="15" grpId="0" animBg="1"/>
      <p:bldP spid="16" grpId="0" animBg="1"/>
      <p:bldP spid="4" grpId="0" animBg="1"/>
    </p:bldLst>
  </p:timing>
  <p:extLst mod="1">
    <p:ext uri="{E180D4A7-C9FB-4DFB-919C-405C955672EB}">
      <p14:showEvtLst xmlns:p14="http://schemas.microsoft.com/office/powerpoint/2010/main">
        <p14:playEvt time="0" objId="7"/>
        <p14:playEvt time="11097" objId="7"/>
        <p14:stopEvt time="18908" objId="7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3" name="Hexagon 8"/>
          <p:cNvSpPr/>
          <p:nvPr/>
        </p:nvSpPr>
        <p:spPr>
          <a:xfrm>
            <a:off x="3190849" y="1959067"/>
            <a:ext cx="2762424" cy="2272461"/>
          </a:xfrm>
          <a:prstGeom prst="hexagon">
            <a:avLst/>
          </a:prstGeom>
          <a:gradFill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0"/>
          </a:gradFill>
          <a:ln w="76200">
            <a:noFill/>
          </a:ln>
          <a:effectLst>
            <a:glow rad="139700">
              <a:schemeClr val="bg1">
                <a:lumMod val="65000"/>
                <a:alpha val="40000"/>
              </a:schemeClr>
            </a:glow>
          </a:effectLst>
          <a:scene3d>
            <a:camera prst="perspectiveRelaxed" fov="4200000">
              <a:rot lat="18000000" lon="19980000" rev="1530331"/>
            </a:camera>
            <a:lightRig rig="balanced" dir="t">
              <a:rot lat="0" lon="0" rev="20400000"/>
            </a:lightRig>
          </a:scene3d>
          <a:sp3d extrusionH="298450" prstMaterial="clear">
            <a:bevelT prst="angle"/>
            <a:bevelB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3197682" y="1705821"/>
            <a:ext cx="2730410" cy="1323439"/>
          </a:xfrm>
          <a:prstGeom prst="rect">
            <a:avLst/>
          </a:prstGeom>
          <a:solidFill>
            <a:schemeClr val="tx1">
              <a:lumMod val="75000"/>
              <a:alpha val="30000"/>
            </a:schemeClr>
          </a:solidFill>
          <a:ln w="41275">
            <a:solidFill>
              <a:schemeClr val="bg1"/>
            </a:solidFill>
          </a:ln>
          <a:effectLst>
            <a:reflection blurRad="6350" stA="50000" endA="300" endPos="38500" dist="50800" dir="5400000" sy="-100000" algn="bl" rotWithShape="0"/>
          </a:effectLst>
          <a:scene3d>
            <a:camera prst="perspectiveHeroicExtremeRightFacing" fov="5400000">
              <a:rot lat="600000" lon="20400000" rev="0"/>
            </a:camera>
            <a:lightRig rig="glow" dir="t">
              <a:rot lat="0" lon="0" rev="6000000"/>
            </a:lightRig>
          </a:scene3d>
          <a:sp3d/>
        </p:spPr>
        <p:txBody>
          <a:bodyPr wrap="square" rtlCol="0">
            <a:spAutoFit/>
            <a:sp3d extrusionH="88900">
              <a:extrusionClr>
                <a:srgbClr val="969696"/>
              </a:extrusionClr>
            </a:sp3d>
          </a:bodyPr>
          <a:lstStyle>
            <a:defPPr>
              <a:defRPr lang="es-AR"/>
            </a:defPPr>
            <a:lvl1pPr algn="ctr">
              <a:defRPr sz="2000">
                <a:solidFill>
                  <a:schemeClr val="bg1">
                    <a:lumMod val="95000"/>
                    <a:lumOff val="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s-AR" dirty="0"/>
              <a:t>- Profesor </a:t>
            </a:r>
            <a:r>
              <a:rPr lang="es-AR" dirty="0" err="1"/>
              <a:t>Peters</a:t>
            </a:r>
            <a:r>
              <a:rPr lang="es-AR" dirty="0"/>
              <a:t>, usted me firmó la hoja pero no me puso la nota...</a:t>
            </a:r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6099" y="777967"/>
            <a:ext cx="1933575" cy="2362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TextBox 2"/>
          <p:cNvSpPr txBox="1"/>
          <p:nvPr/>
        </p:nvSpPr>
        <p:spPr>
          <a:xfrm>
            <a:off x="395536" y="3816029"/>
            <a:ext cx="9212614" cy="830997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2400" spc="700" dirty="0" err="1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Música</a:t>
            </a:r>
            <a:r>
              <a:rPr lang="en-US" sz="2400" spc="700" dirty="0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: “Requiem for a Tower” </a:t>
            </a:r>
          </a:p>
          <a:p>
            <a:pPr algn="ctr"/>
            <a:r>
              <a:rPr lang="en-US" sz="2400" spc="700" dirty="0" err="1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Intérprete</a:t>
            </a:r>
            <a:r>
              <a:rPr lang="en-US" sz="2400" spc="700" dirty="0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: </a:t>
            </a:r>
            <a:r>
              <a:rPr lang="en-US" sz="2400" spc="700" dirty="0" err="1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Escala</a:t>
            </a:r>
            <a:r>
              <a:rPr lang="en-US" sz="2400" spc="700" dirty="0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</a:t>
            </a:r>
          </a:p>
        </p:txBody>
      </p:sp>
      <p:sp>
        <p:nvSpPr>
          <p:cNvPr id="9" name="TextBox 2"/>
          <p:cNvSpPr txBox="1"/>
          <p:nvPr/>
        </p:nvSpPr>
        <p:spPr>
          <a:xfrm>
            <a:off x="107504" y="3449366"/>
            <a:ext cx="9212614" cy="461665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2400" spc="700" dirty="0" err="1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Imágen</a:t>
            </a:r>
            <a:r>
              <a:rPr lang="en-US" sz="2400" spc="700" dirty="0">
                <a:solidFill>
                  <a:schemeClr val="tx2">
                    <a:lumMod val="75000"/>
                  </a:schemeClr>
                </a:soli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: de Internet</a:t>
            </a:r>
          </a:p>
        </p:txBody>
      </p:sp>
      <p:sp>
        <p:nvSpPr>
          <p:cNvPr id="14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1799129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6310">
        <p:fade/>
      </p:transition>
    </mc:Choice>
    <mc:Fallback xmlns="">
      <p:transition spd="med" advTm="6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ntr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ntr" presetSubtype="0" fill="hold" grpId="1" nodeType="withEffect">
                                  <p:stCondLst>
                                    <p:cond delay="3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1" grpId="0" animBg="1"/>
      <p:bldP spid="8" grpId="1"/>
      <p:bldP spid="9" grpId="1"/>
    </p:bldLst>
  </p:timing>
  <p:extLst mod="1">
    <p:ext uri="{E180D4A7-C9FB-4DFB-919C-405C955672EB}">
      <p14:showEvtLst xmlns:p14="http://schemas.microsoft.com/office/powerpoint/2010/main">
        <p14:playEvt time="0" objId="7"/>
        <p14:stopEvt time="8315" objId="7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08520" y="-1790781"/>
            <a:ext cx="9424988" cy="2838587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Oval 3"/>
          <p:cNvSpPr/>
          <p:nvPr/>
        </p:nvSpPr>
        <p:spPr>
          <a:xfrm>
            <a:off x="172986" y="2117663"/>
            <a:ext cx="285763" cy="286084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  <a:prstDash val="solid"/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ysClr val="windowText" lastClr="000000"/>
            </a:extrusionClr>
            <a:contourClr>
              <a:sysClr val="windowText" lastClr="0000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5"/>
          <p:cNvSpPr/>
          <p:nvPr/>
        </p:nvSpPr>
        <p:spPr>
          <a:xfrm>
            <a:off x="534145" y="3435846"/>
            <a:ext cx="677932" cy="678288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  <a:prstDash val="solid"/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ysClr val="windowText" lastClr="000000"/>
            </a:extrusionClr>
            <a:contourClr>
              <a:sysClr val="windowText" lastClr="0000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3"/>
          <p:cNvSpPr/>
          <p:nvPr/>
        </p:nvSpPr>
        <p:spPr>
          <a:xfrm>
            <a:off x="7596336" y="3003798"/>
            <a:ext cx="1055044" cy="1056231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100000" b="100000"/>
            </a:path>
            <a:tileRect t="-100000" r="-100000"/>
          </a:gradFill>
          <a:ln w="25400" cap="flat" cmpd="sng" algn="ctr">
            <a:gradFill flip="none" rotWithShape="1"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1"/>
              <a:tileRect/>
            </a:gradFill>
            <a:prstDash val="solid"/>
          </a:ln>
          <a:effectLst/>
          <a:scene3d>
            <a:camera prst="orthographicFront"/>
            <a:lightRig rig="glow" dir="t">
              <a:rot lat="0" lon="0" rev="6600000"/>
            </a:lightRig>
          </a:scene3d>
          <a:sp3d prstMaterial="clear">
            <a:bevelT w="635000" h="635000"/>
            <a:extrusionClr>
              <a:sysClr val="windowText" lastClr="000000"/>
            </a:extrusionClr>
            <a:contourClr>
              <a:sysClr val="windowText" lastClr="000000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702878" y="1660540"/>
            <a:ext cx="7771083" cy="1200329"/>
          </a:xfrm>
          <a:prstGeom prst="rect">
            <a:avLst/>
          </a:prstGeom>
          <a:noFill/>
          <a:scene3d>
            <a:camera prst="perspectiveHeroicExtremeLeftFacing">
              <a:rot lat="487347" lon="1800000" rev="21425485"/>
            </a:camera>
            <a:lightRig rig="flat" dir="t"/>
          </a:scene3d>
          <a:sp3d prstMaterial="clear"/>
        </p:spPr>
        <p:txBody>
          <a:bodyPr wrap="square" rtlCol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z="7200" spc="700" dirty="0" smtClean="0">
                <a:gradFill>
                  <a:gsLst>
                    <a:gs pos="0">
                      <a:srgbClr val="FF0000"/>
                    </a:gs>
                    <a:gs pos="7001">
                      <a:srgbClr val="FFC000"/>
                    </a:gs>
                    <a:gs pos="32001">
                      <a:srgbClr val="E07634"/>
                    </a:gs>
                    <a:gs pos="47000">
                      <a:srgbClr val="FFFF00"/>
                    </a:gs>
                    <a:gs pos="85001">
                      <a:srgbClr val="FF0000"/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Fin</a:t>
            </a:r>
            <a:endParaRPr lang="en-US" sz="7200" spc="700" dirty="0">
              <a:gradFill>
                <a:gsLst>
                  <a:gs pos="0">
                    <a:srgbClr val="FF0000"/>
                  </a:gs>
                  <a:gs pos="7001">
                    <a:srgbClr val="FFC000"/>
                  </a:gs>
                  <a:gs pos="32001">
                    <a:srgbClr val="E07634"/>
                  </a:gs>
                  <a:gs pos="47000">
                    <a:srgbClr val="FFFF00"/>
                  </a:gs>
                  <a:gs pos="85001">
                    <a:srgbClr val="FF0000"/>
                  </a:gs>
                  <a:gs pos="100000">
                    <a:srgbClr val="FFFF00"/>
                  </a:gs>
                </a:gsLst>
                <a:lin ang="13200000" scaled="0"/>
              </a:gradFill>
              <a:effectLst>
                <a:outerShdw blurRad="60007" dir="1500000" sy="-30000" kx="800400" algn="bl" rotWithShape="0">
                  <a:prstClr val="black">
                    <a:alpha val="20000"/>
                  </a:prstClr>
                </a:outerShdw>
              </a:effectLst>
              <a:latin typeface="Arial Black" pitchFamily="34" charset="0"/>
            </a:endParaRPr>
          </a:p>
        </p:txBody>
      </p:sp>
      <p:sp>
        <p:nvSpPr>
          <p:cNvPr id="12" name="TextBox 2"/>
          <p:cNvSpPr txBox="1"/>
          <p:nvPr/>
        </p:nvSpPr>
        <p:spPr>
          <a:xfrm>
            <a:off x="7244079" y="4688141"/>
            <a:ext cx="2092325" cy="369332"/>
          </a:xfrm>
          <a:prstGeom prst="rect">
            <a:avLst/>
          </a:prstGeom>
          <a:noFill/>
          <a:scene3d>
            <a:camera prst="perspectiveContrastingRightFacing">
              <a:rot lat="0" lon="20400000" rev="300000"/>
            </a:camera>
            <a:lightRig rig="flat" dir="t"/>
          </a:scene3d>
          <a:sp3d prstMaterial="clear"/>
        </p:spPr>
        <p:txBody>
          <a:bodyPr wrap="square" rtlCol="0" anchor="ctr" anchorCtr="0">
            <a:spAutoFit/>
            <a:scene3d>
              <a:camera prst="perspectiveHeroicExtremeLeftFacing" fov="4500000">
                <a:rot lat="487347" lon="1800000" rev="0"/>
              </a:camera>
              <a:lightRig rig="freezing" dir="t">
                <a:rot lat="0" lon="0" rev="0"/>
              </a:lightRig>
            </a:scene3d>
            <a:sp3d extrusionH="196850" prstMaterial="clear">
              <a:bevelT w="63500" h="50800" prst="coolSlant"/>
            </a:sp3d>
          </a:bodyPr>
          <a:lstStyle/>
          <a:p>
            <a:pPr algn="ctr"/>
            <a:r>
              <a:rPr lang="en-US" spc="700" dirty="0" err="1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Raúl</a:t>
            </a:r>
            <a:r>
              <a:rPr lang="en-US" spc="700" dirty="0">
                <a:gradFill>
                  <a:gsLst>
                    <a:gs pos="0">
                      <a:srgbClr val="FFFF00"/>
                    </a:gs>
                    <a:gs pos="7001">
                      <a:schemeClr val="accent1">
                        <a:lumMod val="60000"/>
                        <a:lumOff val="40000"/>
                      </a:schemeClr>
                    </a:gs>
                    <a:gs pos="32001">
                      <a:schemeClr val="accent1">
                        <a:lumMod val="50000"/>
                      </a:schemeClr>
                    </a:gs>
                    <a:gs pos="47000">
                      <a:schemeClr val="accent1">
                        <a:lumMod val="60000"/>
                        <a:lumOff val="40000"/>
                      </a:schemeClr>
                    </a:gs>
                    <a:gs pos="85001">
                      <a:schemeClr val="accent1">
                        <a:lumMod val="50000"/>
                      </a:schemeClr>
                    </a:gs>
                    <a:gs pos="100000">
                      <a:srgbClr val="FFFF00"/>
                    </a:gs>
                  </a:gsLst>
                  <a:lin ang="13200000" scaled="0"/>
                </a:gradFill>
                <a:effectLst>
                  <a:outerShdw blurRad="60007" dir="1500000" sy="-30000" kx="800400" algn="bl" rotWithShape="0">
                    <a:prstClr val="black">
                      <a:alpha val="20000"/>
                    </a:prstClr>
                  </a:outerShdw>
                </a:effectLst>
                <a:latin typeface="Arial Rounded MT Bold" pitchFamily="34" charset="0"/>
              </a:rPr>
              <a:t> TM</a:t>
            </a:r>
          </a:p>
        </p:txBody>
      </p:sp>
    </p:spTree>
    <p:extLst>
      <p:ext uri="{BB962C8B-B14F-4D97-AF65-F5344CB8AC3E}">
        <p14:creationId xmlns:p14="http://schemas.microsoft.com/office/powerpoint/2010/main" val="172188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569">
        <p:fade/>
      </p:transition>
    </mc:Choice>
    <mc:Fallback xmlns="">
      <p:transition spd="med" advTm="95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973 0.83524 C 0.05174 0.8158 0.00747 0.80037 0.01007 0.72107 C 0.01268 0.64147 0.08976 0.49707 0.0757 0.35791 C 0.06164 0.21999 -0.0665 0.01049 -0.07466 -0.10923 C -0.08282 -0.22894 0.00521 -0.30639 0.02622 -0.35822 " pathEditMode="relative" rAng="0" ptsTypes="aaaaa">
                                      <p:cBhvr>
                                        <p:cTn id="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25" y="-5967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" presetClass="emph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10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3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-0.12552 0.51189 C -0.09861 0.45816 0.02309 0.30503 0.03629 0.18895 C 0.04913 0.07286 -0.04549 -0.07966 -0.04705 -0.18401 C -0.04861 -0.28836 0.01129 -0.38469 0.02656 -0.43748 " pathEditMode="relative" rAng="0" ptsTypes="aaaa">
                                      <p:cBhvr>
                                        <p:cTn id="17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33" y="-47484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6" presetClass="emph" presetSubtype="0" fill="hold" grpId="1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19" dur="1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2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396 0.48194 C 0.06354 0.46033 0.02101 0.3992 0.01007 0.35104 C -0.00087 0.30287 0.02187 0.2615 0.00781 0.19327 C -0.00625 0.12504 -0.03177 -0.00833 -0.07465 -0.05804 C -0.11754 -0.10775 -0.19722 -0.07626 -0.24948 -0.10466 C -0.30174 -0.13306 -0.35938 -0.20346 -0.38837 -0.22939 " pathEditMode="relative" rAng="0" ptsTypes="aaaaaa">
                                      <p:cBhvr>
                                        <p:cTn id="26" dur="5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125" y="-35567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4100"/>
                                  </p:stCondLst>
                                  <p:childTnLst>
                                    <p:animScale>
                                      <p:cBhvr>
                                        <p:cTn id="28" dur="2100" fill="hold"/>
                                        <p:tgtEl>
                                          <p:spTgt spid="15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2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5" grpId="0" animBg="1"/>
      <p:bldP spid="15" grpId="1" animBg="1"/>
      <p:bldP spid="15" grpId="2" animBg="1"/>
      <p:bldP spid="15" grpId="3" animBg="1"/>
      <p:bldP spid="6" grpId="0"/>
    </p:bldLst>
  </p:timing>
  <p:extLst mod="1">
    <p:ext uri="{E180D4A7-C9FB-4DFB-919C-405C955672EB}">
      <p14:showEvtLst xmlns:p14="http://schemas.microsoft.com/office/powerpoint/2010/main">
        <p14:playEvt time="0" objId="7"/>
        <p14:stopEvt time="9569" objId="7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2741526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/>
      </a:spPr>
      <a:bodyPr rtlCol="0" anchor="ctr"/>
      <a:lstStyle>
        <a:defPPr algn="ctr">
          <a:defRPr sz="2000" dirty="0" smtClean="0">
            <a:solidFill>
              <a:schemeClr val="bg1"/>
            </a:solidFill>
          </a:defRPr>
        </a:defPPr>
      </a:lstStyle>
      <a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a:style>
    </a:spDef>
    <a:lnDef>
      <a:spPr>
        <a:ln/>
      </a:spPr>
      <a:bodyPr/>
      <a:lstStyle/>
      <a:style>
        <a:lnRef idx="3">
          <a:schemeClr val="accent4"/>
        </a:lnRef>
        <a:fillRef idx="0">
          <a:schemeClr val="accent4"/>
        </a:fillRef>
        <a:effectRef idx="2">
          <a:schemeClr val="accent4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ctr">
          <a:defRPr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1481</TotalTime>
  <Words>470</Words>
  <Application>Microsoft Office PowerPoint</Application>
  <PresentationFormat>Presentación en pantalla (16:9)</PresentationFormat>
  <Paragraphs>95</Paragraphs>
  <Slides>13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1" baseType="lpstr">
      <vt:lpstr>Arial</vt:lpstr>
      <vt:lpstr>Trebuchet MS</vt:lpstr>
      <vt:lpstr>Berlin Sans FB Demi</vt:lpstr>
      <vt:lpstr>Calibri</vt:lpstr>
      <vt:lpstr>Arial Rounded MT Bold</vt:lpstr>
      <vt:lpstr>Arial Black</vt:lpstr>
      <vt:lpstr>TS102741526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87</cp:revision>
  <dcterms:created xsi:type="dcterms:W3CDTF">2014-12-10T15:22:26Z</dcterms:created>
  <dcterms:modified xsi:type="dcterms:W3CDTF">2015-01-25T20:51:56Z</dcterms:modified>
</cp:coreProperties>
</file>