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notesMasterIdLst>
    <p:notesMasterId r:id="rId24"/>
  </p:notesMasterIdLst>
  <p:sldIdLst>
    <p:sldId id="282" r:id="rId3"/>
    <p:sldId id="256" r:id="rId4"/>
    <p:sldId id="260" r:id="rId5"/>
    <p:sldId id="272" r:id="rId6"/>
    <p:sldId id="261" r:id="rId7"/>
    <p:sldId id="271" r:id="rId8"/>
    <p:sldId id="262" r:id="rId9"/>
    <p:sldId id="273" r:id="rId10"/>
    <p:sldId id="264" r:id="rId11"/>
    <p:sldId id="275" r:id="rId12"/>
    <p:sldId id="276" r:id="rId13"/>
    <p:sldId id="266" r:id="rId14"/>
    <p:sldId id="281" r:id="rId15"/>
    <p:sldId id="263" r:id="rId16"/>
    <p:sldId id="267" r:id="rId17"/>
    <p:sldId id="268" r:id="rId18"/>
    <p:sldId id="269" r:id="rId19"/>
    <p:sldId id="270" r:id="rId20"/>
    <p:sldId id="283" r:id="rId21"/>
    <p:sldId id="279" r:id="rId22"/>
    <p:sldId id="278" r:id="rId23"/>
  </p:sldIdLst>
  <p:sldSz cx="9144000" cy="5143500" type="screen16x9"/>
  <p:notesSz cx="6858000" cy="9144000"/>
  <p:embeddedFontLst>
    <p:embeddedFont>
      <p:font typeface="Wingdings 3" pitchFamily="18" charset="2"/>
      <p:regular r:id="rId25"/>
    </p:embeddedFont>
    <p:embeddedFont>
      <p:font typeface="Berlin Sans FB Demi" pitchFamily="34" charset="0"/>
      <p:bold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Alex Brush" pitchFamily="2" charset="0"/>
      <p:regular r:id="rId31"/>
    </p:embeddedFont>
    <p:embeddedFont>
      <p:font typeface="Book Antiqua" pitchFamily="18" charset="0"/>
      <p:regular r:id="rId32"/>
      <p:bold r:id="rId33"/>
      <p:italic r:id="rId34"/>
      <p:boldItalic r:id="rId35"/>
    </p:embeddedFont>
    <p:embeddedFont>
      <p:font typeface="Wingdings 2" pitchFamily="18" charset="2"/>
      <p:regular r:id="rId36"/>
    </p:embeddedFont>
    <p:embeddedFont>
      <p:font typeface="Lucida Sans" pitchFamily="34" charset="0"/>
      <p:regular r:id="rId37"/>
      <p:bold r:id="rId38"/>
      <p:italic r:id="rId39"/>
      <p:boldItalic r:id="rId40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usoQmsLDcia+ZVpKpjyUw==" hashData="REwoR2fdlmFQpg0AcM2uKIxJ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-1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0.fntdata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4BCD5-3C56-4499-B17E-1BFCBBDF96B5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E29627-E99B-452D-B6C2-D20EB1DE30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20134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29627-E99B-452D-B6C2-D20EB1DE3014}" type="slidenum">
              <a:rPr lang="es-AR" smtClean="0"/>
              <a:t>19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35238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67677-D600-4775-81E5-85229F6960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F48184D-9F54-45AD-9E1D-B5CDE39CA491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C4E9A3-3C2D-4F18-BBED-F5164A0BF7B9}" type="slidenum">
              <a:rPr lang="es-AR" smtClean="0"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9316E8-260B-421B-B143-D898DC91376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-214064" y="-558773"/>
            <a:ext cx="4552516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3600" cap="none" dirty="0" smtClean="0">
                <a:latin typeface="Alex Brush" pitchFamily="2" charset="0"/>
              </a:rPr>
              <a:t>Avance automático</a:t>
            </a:r>
            <a:endParaRPr lang="es-AR" sz="3600" cap="none" dirty="0"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16">
        <p:fade/>
      </p:transition>
    </mc:Choice>
    <mc:Fallback xmlns="">
      <p:transition spd="med" advTm="10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2851">
            <a:off x="6196140" y="640492"/>
            <a:ext cx="2619375" cy="17430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52400" dir="5400000" sx="90000" sy="-19000" rotWithShape="0">
              <a:prstClr val="black">
                <a:alpha val="15000"/>
              </a:prst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468560" y="3147814"/>
            <a:ext cx="8229600" cy="13716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s-AR" sz="9600" cap="none" dirty="0" smtClean="0">
                <a:latin typeface="Alex Brush" pitchFamily="2" charset="0"/>
              </a:rPr>
              <a:t>¿ A quién escogerías ?</a:t>
            </a:r>
            <a:endParaRPr lang="es-AR" sz="9600" cap="none" dirty="0">
              <a:latin typeface="Alex Brush" pitchFamily="2" charset="0"/>
            </a:endParaRPr>
          </a:p>
        </p:txBody>
      </p:sp>
      <p:pic>
        <p:nvPicPr>
          <p:cNvPr id="5" name="ERNESTO CORTAZAR - Azul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38452" y="-1388690"/>
            <a:ext cx="609600" cy="609600"/>
          </a:xfrm>
          <a:prstGeom prst="rect">
            <a:avLst/>
          </a:prstGeom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-214064" y="-558773"/>
            <a:ext cx="4552516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3600" cap="none" dirty="0" smtClean="0">
                <a:latin typeface="Alex Brush" pitchFamily="2" charset="0"/>
              </a:rPr>
              <a:t>Avance automático</a:t>
            </a:r>
            <a:endParaRPr lang="es-AR" sz="3600" cap="none" dirty="0">
              <a:latin typeface="Alex Brush" pitchFamily="2" charset="0"/>
            </a:endParaRP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 rot="18608669">
            <a:off x="7657845" y="3776948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2014</a:t>
            </a:r>
            <a:endParaRPr lang="es-AR" sz="2400" cap="none" dirty="0"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1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962">
        <p:fade/>
      </p:transition>
    </mc:Choice>
    <mc:Fallback xmlns="">
      <p:transition spd="med" advTm="8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8" grpId="0"/>
      <p:bldP spid="9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 rot="21399063">
            <a:off x="5265027" y="856982"/>
            <a:ext cx="2816136" cy="3139321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Un </a:t>
            </a:r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hombre, confundido y perseguido por la culpa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por </a:t>
            </a:r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engañar a su esposa, se dirigió a la casa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del sabio </a:t>
            </a:r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que vivía en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el </a:t>
            </a:r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pueblo y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le contó toda su historia… y una vez hecho esto le preguntó:</a:t>
            </a:r>
            <a:endParaRPr lang="es-AR" sz="1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38593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199">
        <p14:ripple/>
      </p:transition>
    </mc:Choice>
    <mc:Fallback xmlns="">
      <p:transition spd="slow" advTm="131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5606"/>
            <a:ext cx="4442400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 Título"/>
          <p:cNvSpPr txBox="1">
            <a:spLocks/>
          </p:cNvSpPr>
          <p:nvPr/>
        </p:nvSpPr>
        <p:spPr>
          <a:xfrm rot="21399063">
            <a:off x="5465684" y="719955"/>
            <a:ext cx="2423964" cy="3416320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Dime buen hombre…</a:t>
            </a:r>
          </a:p>
          <a:p>
            <a:endParaRPr lang="es-AR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¿Con </a:t>
            </a:r>
            <a:r>
              <a:rPr lang="es-AR" sz="1800" dirty="0">
                <a:solidFill>
                  <a:schemeClr val="accent1">
                    <a:lumMod val="50000"/>
                  </a:schemeClr>
                </a:solidFill>
              </a:rPr>
              <a:t>cuál de las dos mujeres debo </a:t>
            </a:r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quedarme,            </a:t>
            </a:r>
            <a:r>
              <a:rPr lang="es-AR" sz="1800" dirty="0">
                <a:solidFill>
                  <a:schemeClr val="accent1">
                    <a:lumMod val="50000"/>
                  </a:schemeClr>
                </a:solidFill>
              </a:rPr>
              <a:t>mi </a:t>
            </a:r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mujer…             </a:t>
            </a:r>
            <a:r>
              <a:rPr lang="es-AR" sz="1800" dirty="0">
                <a:solidFill>
                  <a:schemeClr val="accent1">
                    <a:lumMod val="50000"/>
                  </a:schemeClr>
                </a:solidFill>
              </a:rPr>
              <a:t>o mi </a:t>
            </a:r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amante?</a:t>
            </a:r>
          </a:p>
          <a:p>
            <a:endParaRPr lang="es-AR" sz="1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…para así poder terminar con </a:t>
            </a:r>
            <a:r>
              <a:rPr lang="es-AR" sz="1800" dirty="0">
                <a:solidFill>
                  <a:schemeClr val="accent1">
                    <a:lumMod val="50000"/>
                  </a:schemeClr>
                </a:solidFill>
              </a:rPr>
              <a:t>esta </a:t>
            </a:r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tortura.</a:t>
            </a:r>
            <a:endParaRPr lang="es-AR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7508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760">
        <p:fade/>
      </p:transition>
    </mc:Choice>
    <mc:Fallback xmlns="">
      <p:transition spd="med" advTm="127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5606"/>
            <a:ext cx="4442400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 rot="21399063">
            <a:off x="4994744" y="1464123"/>
            <a:ext cx="3211303" cy="2031325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El sabio tranquilamente lo condujo a su jardín y pacientemente cortó una rosa de sus rosales y recogió un pequeño cactus que tenía en una maceta. 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7"/>
          <a:stretch/>
        </p:blipFill>
        <p:spPr>
          <a:xfrm rot="20990562">
            <a:off x="1091404" y="3621451"/>
            <a:ext cx="444288" cy="6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7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575">
        <p:fade/>
      </p:transition>
    </mc:Choice>
    <mc:Fallback xmlns="">
      <p:transition spd="med" advTm="105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5606"/>
            <a:ext cx="4442400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00" y="1274400"/>
            <a:ext cx="4442400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 Título"/>
          <p:cNvSpPr txBox="1">
            <a:spLocks/>
          </p:cNvSpPr>
          <p:nvPr/>
        </p:nvSpPr>
        <p:spPr>
          <a:xfrm rot="21399063">
            <a:off x="5572515" y="1622627"/>
            <a:ext cx="2288480" cy="1477328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Con la rosa en una mano y el cactus en la otra le pregunto al hombre: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9597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273">
        <p:fade/>
      </p:transition>
    </mc:Choice>
    <mc:Fallback xmlns="">
      <p:transition spd="med" advTm="62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7544" y="1274400"/>
            <a:ext cx="4441908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 rot="21399063">
            <a:off x="5049106" y="1479272"/>
            <a:ext cx="3211303" cy="2585323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Si </a:t>
            </a:r>
            <a:r>
              <a:rPr lang="es-AR" sz="1800" dirty="0">
                <a:solidFill>
                  <a:srgbClr val="FFC000"/>
                </a:solidFill>
              </a:rPr>
              <a:t>yo te doy a escoger una de estas dos </a:t>
            </a:r>
            <a:r>
              <a:rPr lang="es-AR" sz="1800" dirty="0" smtClean="0">
                <a:solidFill>
                  <a:srgbClr val="FFC000"/>
                </a:solidFill>
              </a:rPr>
              <a:t>cosas </a:t>
            </a:r>
            <a:r>
              <a:rPr lang="es-AR" sz="1800" dirty="0">
                <a:solidFill>
                  <a:srgbClr val="FFC000"/>
                </a:solidFill>
              </a:rPr>
              <a:t>cual elegirías? </a:t>
            </a:r>
            <a:endParaRPr lang="es-AR" sz="1800" dirty="0" smtClean="0">
              <a:solidFill>
                <a:srgbClr val="FFC000"/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27378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638">
        <p:fade/>
      </p:transition>
    </mc:Choice>
    <mc:Fallback xmlns="">
      <p:transition spd="med" advTm="76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5606"/>
            <a:ext cx="4442400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 Título"/>
          <p:cNvSpPr txBox="1">
            <a:spLocks/>
          </p:cNvSpPr>
          <p:nvPr/>
        </p:nvSpPr>
        <p:spPr>
          <a:xfrm rot="21399063">
            <a:off x="5287776" y="617051"/>
            <a:ext cx="2738167" cy="3970318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Y el hombre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sonrió con tristeza, </a:t>
            </a:r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y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más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que una contestación fue una pregunta:</a:t>
            </a: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Creo que… </a:t>
            </a:r>
          </a:p>
          <a:p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¿…con la </a:t>
            </a:r>
            <a:r>
              <a:rPr lang="es-AR" sz="1800" dirty="0" smtClean="0">
                <a:solidFill>
                  <a:schemeClr val="accent1">
                    <a:lumMod val="50000"/>
                  </a:schemeClr>
                </a:solidFill>
              </a:rPr>
              <a:t>rosa?</a:t>
            </a:r>
            <a:endParaRPr lang="es-AR" sz="1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66867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780">
        <p:fade/>
      </p:transition>
    </mc:Choice>
    <mc:Fallback xmlns="">
      <p:transition spd="med" advTm="87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5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 rot="21399063">
            <a:off x="5049105" y="1727945"/>
            <a:ext cx="3211303" cy="1754326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El sabio respondió:</a:t>
            </a:r>
          </a:p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410766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491">
        <p:fade/>
      </p:transition>
    </mc:Choice>
    <mc:Fallback xmlns="">
      <p:transition spd="med" advTm="34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 Título"/>
          <p:cNvSpPr txBox="1">
            <a:spLocks/>
          </p:cNvSpPr>
          <p:nvPr/>
        </p:nvSpPr>
        <p:spPr>
          <a:xfrm rot="21399063">
            <a:off x="5317609" y="481165"/>
            <a:ext cx="2636850" cy="3970318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A </a:t>
            </a:r>
            <a:r>
              <a:rPr lang="es-AR" sz="1800" dirty="0">
                <a:solidFill>
                  <a:srgbClr val="FFC000"/>
                </a:solidFill>
              </a:rPr>
              <a:t>veces los hombres se dejan llevar sólo por la belleza externa o lo mundano y eligen lo que brilla más, lo que más llama la atención, lo que a él le parece más valioso.</a:t>
            </a: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429104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386">
        <p:fade/>
      </p:transition>
    </mc:Choice>
    <mc:Fallback xmlns="">
      <p:transition spd="med" advTm="12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 Título"/>
          <p:cNvSpPr txBox="1">
            <a:spLocks/>
          </p:cNvSpPr>
          <p:nvPr/>
        </p:nvSpPr>
        <p:spPr>
          <a:xfrm rot="21399063">
            <a:off x="5376984" y="1289354"/>
            <a:ext cx="2636850" cy="2031325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Pero </a:t>
            </a:r>
            <a:r>
              <a:rPr lang="es-AR" sz="1800" dirty="0">
                <a:solidFill>
                  <a:srgbClr val="FFC000"/>
                </a:solidFill>
              </a:rPr>
              <a:t>en esos placeres no está el verdadero </a:t>
            </a:r>
            <a:r>
              <a:rPr lang="es-AR" sz="1800" dirty="0" smtClean="0">
                <a:solidFill>
                  <a:srgbClr val="FFC000"/>
                </a:solidFill>
              </a:rPr>
              <a:t>amor.</a:t>
            </a:r>
            <a:endParaRPr lang="es-AR" sz="1800" dirty="0">
              <a:solidFill>
                <a:srgbClr val="FFC000"/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10925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793">
        <p:fade/>
      </p:transition>
    </mc:Choice>
    <mc:Fallback xmlns="">
      <p:transition spd="med" advTm="67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Título"/>
          <p:cNvSpPr txBox="1">
            <a:spLocks/>
          </p:cNvSpPr>
          <p:nvPr/>
        </p:nvSpPr>
        <p:spPr>
          <a:xfrm rot="21399063">
            <a:off x="5329375" y="1208562"/>
            <a:ext cx="2735306" cy="2585323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Y con una mirada sabia y llena de amor y comprensión le </a:t>
            </a:r>
            <a:r>
              <a:rPr lang="es-AR" sz="1800" dirty="0" smtClean="0">
                <a:solidFill>
                  <a:schemeClr val="accent5">
                    <a:lumMod val="50000"/>
                  </a:schemeClr>
                </a:solidFill>
              </a:rPr>
              <a:t>dijo:</a:t>
            </a:r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s-AR" sz="1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8776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656">
        <p:fade/>
      </p:transition>
    </mc:Choice>
    <mc:Fallback xmlns="">
      <p:transition spd="med" advTm="5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1"/>
          <a:stretch/>
        </p:blipFill>
        <p:spPr>
          <a:xfrm rot="8832951">
            <a:off x="842952" y="4332393"/>
            <a:ext cx="2787205" cy="2738449"/>
          </a:xfrm>
          <a:prstGeom prst="rect">
            <a:avLst/>
          </a:prstGeom>
          <a:effectLst>
            <a:reflection endPos="0" dir="5400000" sy="-100000" algn="bl" rotWithShape="0"/>
            <a:softEdge rad="63500"/>
          </a:effectLst>
        </p:spPr>
      </p:pic>
      <p:sp>
        <p:nvSpPr>
          <p:cNvPr id="13" name="12 Rectángulo"/>
          <p:cNvSpPr/>
          <p:nvPr/>
        </p:nvSpPr>
        <p:spPr>
          <a:xfrm>
            <a:off x="594512" y="1351588"/>
            <a:ext cx="4191244" cy="2749373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perspectiveContrastingRightFacing" fov="2700000">
              <a:rot lat="258000" lon="19800000" rev="18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4400"/>
            <a:ext cx="4442400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 Título"/>
          <p:cNvSpPr txBox="1">
            <a:spLocks/>
          </p:cNvSpPr>
          <p:nvPr/>
        </p:nvSpPr>
        <p:spPr>
          <a:xfrm rot="21399063">
            <a:off x="5691554" y="1494001"/>
            <a:ext cx="1950434" cy="1754326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rgbClr val="FFC000"/>
                </a:solidFill>
              </a:rPr>
              <a:t>Yo me quedaría con el cactus </a:t>
            </a:r>
            <a:r>
              <a:rPr lang="es-AR" sz="1800" dirty="0" smtClean="0">
                <a:solidFill>
                  <a:srgbClr val="FFC000"/>
                </a:solidFill>
              </a:rPr>
              <a:t>porque </a:t>
            </a:r>
            <a:r>
              <a:rPr lang="es-AR" sz="1800" dirty="0">
                <a:solidFill>
                  <a:srgbClr val="FFC000"/>
                </a:solidFill>
              </a:rPr>
              <a:t>la rosa se marchita y muere.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1"/>
          <a:stretch/>
        </p:blipFill>
        <p:spPr>
          <a:xfrm rot="2088204">
            <a:off x="672699" y="1411002"/>
            <a:ext cx="2787205" cy="273844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00185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879">
        <p:fade/>
      </p:transition>
    </mc:Choice>
    <mc:Fallback xmlns="">
      <p:transition spd="med" advTm="8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00" y="1274400"/>
            <a:ext cx="4442400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430973" y="766161"/>
            <a:ext cx="2525618" cy="3416320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s-AR" sz="1800" dirty="0">
                <a:solidFill>
                  <a:srgbClr val="FFC000"/>
                </a:solidFill>
              </a:rPr>
              <a:t>El cactus en cambio sin importar el tiempo o el clima seguirá igual, verde y con sus agudas espinas, pero </a:t>
            </a:r>
            <a:r>
              <a:rPr lang="es-AR" sz="1800" dirty="0" smtClean="0">
                <a:solidFill>
                  <a:srgbClr val="FFC000"/>
                </a:solidFill>
              </a:rPr>
              <a:t>siempre te </a:t>
            </a:r>
            <a:r>
              <a:rPr lang="es-AR" sz="1800" dirty="0">
                <a:solidFill>
                  <a:srgbClr val="FFC000"/>
                </a:solidFill>
              </a:rPr>
              <a:t>dará </a:t>
            </a:r>
            <a:r>
              <a:rPr lang="es-AR" sz="1800" dirty="0" smtClean="0">
                <a:solidFill>
                  <a:srgbClr val="FFC000"/>
                </a:solidFill>
              </a:rPr>
              <a:t>una flor, </a:t>
            </a:r>
          </a:p>
          <a:p>
            <a:r>
              <a:rPr lang="es-AR" sz="1800" dirty="0" smtClean="0">
                <a:solidFill>
                  <a:srgbClr val="FFC000"/>
                </a:solidFill>
              </a:rPr>
              <a:t>…la más </a:t>
            </a:r>
            <a:r>
              <a:rPr lang="es-AR" sz="1800" dirty="0">
                <a:solidFill>
                  <a:srgbClr val="FFC000"/>
                </a:solidFill>
              </a:rPr>
              <a:t>hermosa que jamás hayas visto. 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376726"/>
            <a:ext cx="1689189" cy="1473037"/>
          </a:xfrm>
          <a:prstGeom prst="rect">
            <a:avLst/>
          </a:prstGeom>
        </p:spPr>
      </p:pic>
      <p:sp>
        <p:nvSpPr>
          <p:cNvPr id="8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40129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796">
        <p:fade/>
      </p:transition>
    </mc:Choice>
    <mc:Fallback xmlns="">
      <p:transition spd="med" advTm="13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7544" y="1274400"/>
            <a:ext cx="4441908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430973" y="1458657"/>
            <a:ext cx="2525618" cy="2031325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rgbClr val="FFC000"/>
                </a:solidFill>
              </a:rPr>
              <a:t>Tu mujer conoce tus defectos, tus debilidades, tus errores, tus gritos, tus malos </a:t>
            </a:r>
            <a:r>
              <a:rPr lang="es-AR" sz="1800" dirty="0" smtClean="0">
                <a:solidFill>
                  <a:srgbClr val="FFC000"/>
                </a:solidFill>
              </a:rPr>
              <a:t>momentos y </a:t>
            </a:r>
            <a:r>
              <a:rPr lang="es-AR" sz="1800" dirty="0">
                <a:solidFill>
                  <a:srgbClr val="FFC000"/>
                </a:solidFill>
              </a:rPr>
              <a:t>aún así está contigo</a:t>
            </a:r>
            <a:r>
              <a:rPr lang="es-AR" sz="1800" dirty="0" smtClean="0">
                <a:solidFill>
                  <a:srgbClr val="FFC000"/>
                </a:solidFill>
              </a:rPr>
              <a:t>… </a:t>
            </a:r>
            <a:endParaRPr lang="es-AR" sz="1800" dirty="0">
              <a:solidFill>
                <a:srgbClr val="FFC0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6486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387">
        <p:fade/>
      </p:transition>
    </mc:Choice>
    <mc:Fallback xmlns="">
      <p:transition spd="med" advTm="83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8000" y="1275606"/>
            <a:ext cx="4442400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430973" y="1597156"/>
            <a:ext cx="2525618" cy="1754326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rgbClr val="FFC000"/>
                </a:solidFill>
              </a:rPr>
              <a:t>Tu amante conoce tu dinero, tus lujos, los espacios de felicidad y tu sonrisa, por eso está contigo</a:t>
            </a:r>
            <a:r>
              <a:rPr lang="es-AR" sz="1800" dirty="0" smtClean="0">
                <a:solidFill>
                  <a:srgbClr val="FFC000"/>
                </a:solidFill>
              </a:rPr>
              <a:t>.</a:t>
            </a:r>
            <a:endParaRPr lang="es-AR" sz="1800" dirty="0">
              <a:solidFill>
                <a:srgbClr val="FFC0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355588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277">
        <p:fade/>
      </p:transition>
    </mc:Choice>
    <mc:Fallback xmlns="">
      <p:transition spd="med" advTm="8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275606"/>
            <a:ext cx="4441908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430973" y="1874154"/>
            <a:ext cx="2525618" cy="1200329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chemeClr val="accent5">
                    <a:lumMod val="50000"/>
                  </a:schemeClr>
                </a:solidFill>
              </a:rPr>
              <a:t>Finalmente muy serio, pero a la vez paternalmente, le preguntó: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09928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320">
        <p:fade/>
      </p:transition>
    </mc:Choice>
    <mc:Fallback xmlns="">
      <p:transition spd="med" advTm="6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7544" y="1274400"/>
            <a:ext cx="4441908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543880" y="1662898"/>
            <a:ext cx="2271894" cy="1661993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>
                <a:solidFill>
                  <a:srgbClr val="FFC000"/>
                </a:solidFill>
              </a:rPr>
              <a:t>Ahora dime hombre: </a:t>
            </a:r>
            <a:endParaRPr lang="es-AR" sz="1800" dirty="0" smtClean="0">
              <a:solidFill>
                <a:srgbClr val="FFC000"/>
              </a:solidFill>
            </a:endParaRPr>
          </a:p>
          <a:p>
            <a:endParaRPr lang="es-AR" sz="1800" dirty="0" smtClean="0">
              <a:solidFill>
                <a:srgbClr val="FFC000"/>
              </a:solidFill>
            </a:endParaRPr>
          </a:p>
          <a:p>
            <a:r>
              <a:rPr lang="es-AR" sz="2400" dirty="0" smtClean="0">
                <a:solidFill>
                  <a:srgbClr val="FFC000"/>
                </a:solidFill>
              </a:rPr>
              <a:t>¿</a:t>
            </a:r>
            <a:r>
              <a:rPr lang="es-AR" sz="2400" dirty="0">
                <a:solidFill>
                  <a:srgbClr val="FFC000"/>
                </a:solidFill>
              </a:rPr>
              <a:t>con </a:t>
            </a:r>
            <a:r>
              <a:rPr lang="es-AR" sz="2400" dirty="0" smtClean="0">
                <a:solidFill>
                  <a:srgbClr val="FFC000"/>
                </a:solidFill>
              </a:rPr>
              <a:t>quién </a:t>
            </a:r>
            <a:r>
              <a:rPr lang="es-AR" sz="2400" dirty="0">
                <a:solidFill>
                  <a:srgbClr val="FFC000"/>
                </a:solidFill>
              </a:rPr>
              <a:t>te quedarías </a:t>
            </a:r>
            <a:r>
              <a:rPr lang="es-AR" sz="2400" dirty="0" smtClean="0">
                <a:solidFill>
                  <a:srgbClr val="FFC000"/>
                </a:solidFill>
              </a:rPr>
              <a:t>?...</a:t>
            </a:r>
            <a:endParaRPr lang="es-AR" sz="2400" dirty="0">
              <a:solidFill>
                <a:srgbClr val="FFC0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233361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60">
        <p:fade/>
      </p:transition>
    </mc:Choice>
    <mc:Fallback xmlns="">
      <p:transition spd="med" advTm="80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1209" y="339502"/>
            <a:ext cx="3758375" cy="4248472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0" lon="1800000" rev="2138678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 rot="21399063">
            <a:off x="5533613" y="733785"/>
            <a:ext cx="2205075" cy="3693319"/>
          </a:xfrm>
          <a:prstGeom prst="rect">
            <a:avLst/>
          </a:prstGeom>
          <a:scene3d>
            <a:camera prst="perspectiveContrastingLeftFacing">
              <a:rot lat="0" lon="1800000" rev="21386789"/>
            </a:camera>
            <a:lightRig rig="threePt" dir="t"/>
          </a:scene3d>
        </p:spPr>
        <p:txBody>
          <a:bodyPr vert="horz" wrap="square" anchor="ctr">
            <a:sp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AR" sz="1800" dirty="0" smtClean="0">
                <a:solidFill>
                  <a:srgbClr val="FFC000"/>
                </a:solidFill>
              </a:rPr>
              <a:t>Narración: adaptación libre de un cuento de autor desconocido</a:t>
            </a:r>
          </a:p>
          <a:p>
            <a:endParaRPr lang="es-AR" sz="1800" dirty="0">
              <a:solidFill>
                <a:srgbClr val="FFC000"/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Imágenes</a:t>
            </a:r>
            <a:r>
              <a:rPr lang="es-AR" sz="1800" dirty="0">
                <a:solidFill>
                  <a:srgbClr val="FFC000"/>
                </a:solidFill>
              </a:rPr>
              <a:t>: </a:t>
            </a:r>
            <a:endParaRPr lang="es-AR" sz="1800" dirty="0" smtClean="0">
              <a:solidFill>
                <a:srgbClr val="FFC000"/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de Internet</a:t>
            </a:r>
          </a:p>
          <a:p>
            <a:endParaRPr lang="es-AR" sz="1800" dirty="0">
              <a:solidFill>
                <a:srgbClr val="FFC000"/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Música</a:t>
            </a:r>
            <a:r>
              <a:rPr lang="es-AR" sz="1800" dirty="0">
                <a:solidFill>
                  <a:srgbClr val="FFC000"/>
                </a:solidFill>
              </a:rPr>
              <a:t>: </a:t>
            </a:r>
            <a:endParaRPr lang="es-AR" sz="1800" dirty="0" smtClean="0">
              <a:solidFill>
                <a:srgbClr val="FFC000"/>
              </a:solidFill>
            </a:endParaRPr>
          </a:p>
          <a:p>
            <a:r>
              <a:rPr lang="es-AR" sz="1800" dirty="0" smtClean="0">
                <a:solidFill>
                  <a:srgbClr val="FFC000"/>
                </a:solidFill>
              </a:rPr>
              <a:t>“Azul” </a:t>
            </a:r>
          </a:p>
          <a:p>
            <a:r>
              <a:rPr lang="es-AR" sz="1800" dirty="0" smtClean="0">
                <a:solidFill>
                  <a:srgbClr val="FFC000"/>
                </a:solidFill>
              </a:rPr>
              <a:t>Ernesto </a:t>
            </a:r>
            <a:r>
              <a:rPr lang="es-AR" sz="1800" dirty="0" err="1">
                <a:solidFill>
                  <a:srgbClr val="FFC000"/>
                </a:solidFill>
              </a:rPr>
              <a:t>Cortazar</a:t>
            </a:r>
            <a:endParaRPr lang="es-AR" sz="1800" dirty="0">
              <a:solidFill>
                <a:srgbClr val="FFC000"/>
              </a:solidFill>
            </a:endParaRPr>
          </a:p>
          <a:p>
            <a:endParaRPr lang="es-AR" sz="1800" dirty="0">
              <a:solidFill>
                <a:srgbClr val="FFC000"/>
              </a:solidFill>
            </a:endParaRPr>
          </a:p>
        </p:txBody>
      </p:sp>
      <p:pic>
        <p:nvPicPr>
          <p:cNvPr id="6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00" y="1274400"/>
            <a:ext cx="4442400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ContrastingRightFacing">
              <a:rot lat="600000" lon="19800000" rev="213211"/>
            </a:camera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376726"/>
            <a:ext cx="1689189" cy="1473037"/>
          </a:xfrm>
          <a:prstGeom prst="rect">
            <a:avLst/>
          </a:prstGeom>
        </p:spPr>
      </p:pic>
      <p:sp>
        <p:nvSpPr>
          <p:cNvPr id="10" name="1 Título"/>
          <p:cNvSpPr txBox="1">
            <a:spLocks/>
          </p:cNvSpPr>
          <p:nvPr/>
        </p:nvSpPr>
        <p:spPr>
          <a:xfrm rot="18608669">
            <a:off x="7447514" y="3527314"/>
            <a:ext cx="1628413" cy="137160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s-AR" sz="2400" cap="none" dirty="0" smtClean="0">
                <a:latin typeface="Alex Brush" pitchFamily="2" charset="0"/>
              </a:rPr>
              <a:t>Raúl TM</a:t>
            </a:r>
          </a:p>
        </p:txBody>
      </p:sp>
    </p:spTree>
    <p:extLst>
      <p:ext uri="{BB962C8B-B14F-4D97-AF65-F5344CB8AC3E}">
        <p14:creationId xmlns:p14="http://schemas.microsoft.com/office/powerpoint/2010/main" val="147669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60">
        <p:fade/>
      </p:transition>
    </mc:Choice>
    <mc:Fallback xmlns="">
      <p:transition spd="med" advTm="150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2355726"/>
            <a:ext cx="8229600" cy="13716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s-AR" sz="14000" cap="none" dirty="0" smtClean="0">
                <a:latin typeface="Alex Brush" pitchFamily="2" charset="0"/>
              </a:rPr>
              <a:t>Fin</a:t>
            </a:r>
            <a:endParaRPr lang="es-AR" sz="14000" cap="none" dirty="0"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0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474">
        <p:fade/>
      </p:transition>
    </mc:Choice>
    <mc:Fallback xmlns="">
      <p:transition spd="med" advTm="44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1223</TotalTime>
  <Words>478</Words>
  <Application>Microsoft Office PowerPoint</Application>
  <PresentationFormat>Presentación en pantalla (16:9)</PresentationFormat>
  <Paragraphs>113</Paragraphs>
  <Slides>21</Slides>
  <Notes>9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32" baseType="lpstr">
      <vt:lpstr>Arial</vt:lpstr>
      <vt:lpstr>Wingdings 3</vt:lpstr>
      <vt:lpstr>Berlin Sans FB Demi</vt:lpstr>
      <vt:lpstr>Calibri</vt:lpstr>
      <vt:lpstr>Alex Brush</vt:lpstr>
      <vt:lpstr>Book Antiqua</vt:lpstr>
      <vt:lpstr>Wingdings</vt:lpstr>
      <vt:lpstr>Wingdings 2</vt:lpstr>
      <vt:lpstr>Lucida Sans</vt:lpstr>
      <vt:lpstr>Vértice</vt:lpstr>
      <vt:lpstr>Diseño predeterminado</vt:lpstr>
      <vt:lpstr>Presentación de PowerPoint</vt:lpstr>
      <vt:lpstr>¿ A quién escogerías 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quien escogerías</dc:title>
  <dc:creator>Raúl TM</dc:creator>
  <cp:lastModifiedBy>Raúl Tarulla</cp:lastModifiedBy>
  <cp:revision>77</cp:revision>
  <dcterms:created xsi:type="dcterms:W3CDTF">2014-12-05T12:13:16Z</dcterms:created>
  <dcterms:modified xsi:type="dcterms:W3CDTF">2014-12-13T19:49:59Z</dcterms:modified>
</cp:coreProperties>
</file>