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317" r:id="rId3"/>
    <p:sldId id="320" r:id="rId4"/>
    <p:sldId id="321" r:id="rId5"/>
    <p:sldId id="322" r:id="rId6"/>
    <p:sldId id="328" r:id="rId7"/>
    <p:sldId id="329" r:id="rId8"/>
    <p:sldId id="330" r:id="rId9"/>
    <p:sldId id="332" r:id="rId10"/>
    <p:sldId id="327" r:id="rId11"/>
    <p:sldId id="333" r:id="rId12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XBgD9sPCSRKVH+rxnHv6w==" hashData="NZIl+rrkbY5xnYC5zzHd/C8wwslQpH2QRl75A+637gK+KGu1klEpWSHl675zsT2oT0n0Vl6awBnV9XJMcut7J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540054"/>
    <a:srgbClr val="9900FF"/>
    <a:srgbClr val="CC3300"/>
    <a:srgbClr val="A50021"/>
    <a:srgbClr val="663300"/>
    <a:srgbClr val="000066"/>
    <a:srgbClr val="FFCC00"/>
    <a:srgbClr val="9900CC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618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682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09/01/2017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508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eoff Love  His Orchestra   The Carousel Waltz  wma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3076" name="Picture 4" descr="http://3.bp.blogspot.com/-pWgdZLR4_-E/UfF-i2vW7TI/AAAAAAABYlA/0cRO4kIkr58/s1600/Paisajes+de+playas+%252811%2529P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76" y="433021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125048" y="1061769"/>
            <a:ext cx="269868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48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latin typeface="Rockwell Condensed" panose="02060603050405020104" pitchFamily="18" charset="0"/>
              </a:rPr>
              <a:t>7 Cosas</a:t>
            </a:r>
          </a:p>
          <a:p>
            <a:pPr algn="ctr"/>
            <a:r>
              <a:rPr lang="es-ES" sz="48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Rockwell Condensed" panose="02060603050405020104" pitchFamily="18" charset="0"/>
              </a:rPr>
              <a:t>que me</a:t>
            </a:r>
          </a:p>
          <a:p>
            <a:pPr algn="ctr"/>
            <a:r>
              <a:rPr lang="es-ES" sz="48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latin typeface="Rockwell Condensed" panose="02060603050405020104" pitchFamily="18" charset="0"/>
              </a:rPr>
              <a:t>enseñó</a:t>
            </a:r>
          </a:p>
          <a:p>
            <a:pPr algn="ctr"/>
            <a:r>
              <a:rPr lang="es-ES" sz="48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Rockwell Condensed" panose="02060603050405020104" pitchFamily="18" charset="0"/>
              </a:rPr>
              <a:t>Mi Abuelo</a:t>
            </a:r>
            <a:endParaRPr lang="es-ES" sz="48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  <a:latin typeface="Rockwell Condensed" panose="020606030504050201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3.bp.blogspot.com/-B90fTmjDZr8/UD0loVM3TSI/AAAAAAAAj7I/XUp8EKhS0pA/s1600/Paisajes+de+playas+%25282%25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87" y="439776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113883" y="370675"/>
            <a:ext cx="28083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1. La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responsabilidad es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fundamental.</a:t>
            </a:r>
          </a:p>
          <a:p>
            <a:pPr marL="457200" indent="-457200" algn="ctr">
              <a:buAutoNum type="arabicPeriod"/>
            </a:pPr>
            <a:endParaRPr lang="es-ES" sz="20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Ser responsable y dedicado siempre te llevará a cumplir tus metas y convertirte en un ejemplo de vida. Hacer tus deberes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y también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preocuparte de lo que es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necesario,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puede hacer que tu camino hacia tus sueños sea mucho más fácil.</a:t>
            </a:r>
          </a:p>
        </p:txBody>
      </p:sp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2.bp.blogspot.com/-uxC8fDdT5HM/UPe9baP-iFI/AAAAAAAA7Mg/SeWxozkZ-fA/s1600/Paisajes+de+playas+%25286%2529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87" y="427763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084168" y="536110"/>
            <a:ext cx="27718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2. </a:t>
            </a:r>
            <a:r>
              <a:rPr lang="es-ES" sz="2000" b="1" dirty="0">
                <a:solidFill>
                  <a:schemeClr val="bg1"/>
                </a:solidFill>
              </a:rPr>
              <a:t>Los libros son increíblemente </a:t>
            </a:r>
            <a:r>
              <a:rPr lang="es-ES" sz="2000" b="1" dirty="0" smtClean="0">
                <a:solidFill>
                  <a:schemeClr val="bg1"/>
                </a:solidFill>
              </a:rPr>
              <a:t>importantes.</a:t>
            </a:r>
          </a:p>
          <a:p>
            <a:pPr algn="ctr"/>
            <a:endParaRPr lang="es-ES" sz="2000" b="1" dirty="0">
              <a:solidFill>
                <a:schemeClr val="bg1"/>
              </a:solidFill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</a:rPr>
              <a:t>La lectura es primordial. Mi abuelo suele leer siempre, y de lo que sea, pues cree que cada historia es importante y es capaz de dejarte alguna enseñanza. Y yo me he dado cuenta de que es así.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3.bp.blogspot.com/-HgymmQunc3Q/UFZMsU3W6nI/AAAAAAAAm8c/Ej6oEHwWnVA/s1600/Paisajes+de+playas+%25283%2529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74" y="433812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093101" y="536202"/>
            <a:ext cx="27718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3.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La amabilidad y el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compañerismo.</a:t>
            </a:r>
          </a:p>
          <a:p>
            <a:pPr algn="ctr"/>
            <a:endParaRPr lang="es-ES" sz="20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Ser empáticos, valorar al resto y ser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solidario,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es una de las cosas que nos hacen más humanos y mejores personas frente al mundo. Dar más que recibir, sin esperar nada a cambio, esa es la consigna.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2.bp.blogspot.com/-KuYhs89-0AM/Uw5fxEPNudI/AAAAAAAB8dw/nbrL64fd-_s/s1600/Paisajes+de+playas+%252821%2529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25" y="423438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032942" y="371620"/>
            <a:ext cx="287425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4. La importancia de ser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puntual.</a:t>
            </a:r>
          </a:p>
          <a:p>
            <a:pPr algn="ctr"/>
            <a:endParaRPr lang="es-ES" sz="20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Ser puntual es parte de ser responsable y valorar las cosas que tienes que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hacer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y, sobre todo, tus obligaciones. Llegar tarde no sólo te hace menos preocupado, sino que también provoca que hagas todo rápido y no logres concentrarte de buena forma.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4.bp.blogspot.com/-VOuM8_24lAE/UuGaVdhEjpI/AAAAAAAB2lo/My4DLX1qARc/s1600/Paisajes+de+mar+%252827%2529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25" y="439776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072287" y="534744"/>
            <a:ext cx="281946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5. Ser leal con tus seres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queridos.</a:t>
            </a:r>
          </a:p>
          <a:p>
            <a:pPr algn="ctr"/>
            <a:endParaRPr lang="es-ES" sz="20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Ser leal es lo más importante, sobre todo con quienes amas y te aman. Con eso demuestras que eres capaz de ver el verdadero valor que tienen y que te preocupas por su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bienestar.</a:t>
            </a:r>
            <a:endParaRPr lang="es-ES" sz="20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54046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4.bp.blogspot.com/-VWpMmLSkve0/Ux4snaCgVCI/AAAAAAAB-3Q/JVwKtX9qoMw/s1600/Paisajes+de+playas+%252833%2529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76" y="438914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084168" y="381066"/>
            <a:ext cx="28438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6. Ser fuerte ante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todo.</a:t>
            </a:r>
          </a:p>
          <a:p>
            <a:pPr algn="ctr"/>
            <a:endParaRPr lang="es-ES" sz="20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Él siempre se ha mantenido fuerte, a pesar de todo, y eso ha logrado que sepa cómo enfrentar la vida y combatir la adversidad de buena forma, y es así como debería ser, pues ser fuerte demuestra que valoras tu bienestar y sabes cómo respetarte a ti mismo.</a:t>
            </a:r>
          </a:p>
        </p:txBody>
      </p:sp>
    </p:spTree>
    <p:extLst>
      <p:ext uri="{BB962C8B-B14F-4D97-AF65-F5344CB8AC3E}">
        <p14:creationId xmlns:p14="http://schemas.microsoft.com/office/powerpoint/2010/main" val="4223237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1.bp.blogspot.com/-8kSZo1HG-IQ/UK5PKSwFqYI/AAAAAAAAwvA/vtn80Hetc60/s1600/Paisajes+de+playas+%25285%2529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9776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058581" y="524353"/>
            <a:ext cx="285395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7. Valorar a la familia por sobre todas las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cosas.</a:t>
            </a:r>
          </a:p>
          <a:p>
            <a:pPr algn="ctr"/>
            <a:endParaRPr lang="es-ES" sz="20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La familia siempre será lo más importante, pase lo que pase, y es necesario saber valorar a cada una de las personas que te rodean y han estado contigo. Son parte de tu sangre y siempre estarán a tu lado. Ante todo.</a:t>
            </a:r>
          </a:p>
        </p:txBody>
      </p:sp>
    </p:spTree>
    <p:extLst>
      <p:ext uri="{BB962C8B-B14F-4D97-AF65-F5344CB8AC3E}">
        <p14:creationId xmlns:p14="http://schemas.microsoft.com/office/powerpoint/2010/main" val="3595614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4.bp.blogspot.com/-H-dtGI-BYQc/Ux99FUmSjxI/AAAAAAAB-5s/ldatTaC3WRA/s1600/Paisajes+de+playas+%252834%2529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25" y="429487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6323470" y="1461186"/>
            <a:ext cx="232980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Texto: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Andrea Araya Moya</a:t>
            </a:r>
          </a:p>
          <a:p>
            <a:pPr algn="ctr"/>
            <a:endParaRPr lang="es-ES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ES" sz="1400" b="1" dirty="0" err="1">
                <a:solidFill>
                  <a:schemeClr val="bg1"/>
                </a:solidFill>
                <a:latin typeface="+mj-lt"/>
              </a:rPr>
              <a:t>The</a:t>
            </a:r>
            <a:r>
              <a:rPr lang="es-ES" sz="1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dirty="0" err="1">
                <a:solidFill>
                  <a:schemeClr val="bg1"/>
                </a:solidFill>
                <a:latin typeface="+mj-lt"/>
              </a:rPr>
              <a:t>Carousel</a:t>
            </a:r>
            <a:r>
              <a:rPr lang="es-ES" sz="1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dirty="0" err="1" smtClean="0">
                <a:solidFill>
                  <a:schemeClr val="bg1"/>
                </a:solidFill>
                <a:latin typeface="+mj-lt"/>
              </a:rPr>
              <a:t>Waltz</a:t>
            </a:r>
            <a:endParaRPr lang="es-ES" sz="1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1400" b="1" i="1" dirty="0">
                <a:solidFill>
                  <a:schemeClr val="bg1"/>
                </a:solidFill>
                <a:latin typeface="+mj-lt"/>
              </a:rPr>
              <a:t>-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Geoff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Love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  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&amp; </a:t>
            </a:r>
            <a:r>
              <a:rPr lang="es-ES" sz="1400" b="1" i="1" dirty="0" err="1" smtClean="0">
                <a:solidFill>
                  <a:schemeClr val="bg1"/>
                </a:solidFill>
                <a:latin typeface="+mj-lt"/>
              </a:rPr>
              <a:t>His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i="1" dirty="0" err="1" smtClean="0">
                <a:solidFill>
                  <a:schemeClr val="bg1"/>
                </a:solidFill>
                <a:latin typeface="+mj-lt"/>
              </a:rPr>
              <a:t>Orchestra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-</a:t>
            </a:r>
          </a:p>
          <a:p>
            <a:pPr algn="ctr"/>
            <a:endParaRPr lang="es-ES" sz="1400" b="1" i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04824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28480</TotalTime>
  <Words>420</Words>
  <Application>Microsoft Office PowerPoint</Application>
  <PresentationFormat>Presentación en pantalla (16:9)</PresentationFormat>
  <Paragraphs>37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Calibri</vt:lpstr>
      <vt:lpstr>Kristen ITC</vt:lpstr>
      <vt:lpstr>Rockwell Condensed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2460</cp:revision>
  <dcterms:created xsi:type="dcterms:W3CDTF">2012-12-20T15:47:10Z</dcterms:created>
  <dcterms:modified xsi:type="dcterms:W3CDTF">2017-01-10T01:59:42Z</dcterms:modified>
</cp:coreProperties>
</file>