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7"/>
  </p:notesMasterIdLst>
  <p:sldIdLst>
    <p:sldId id="258" r:id="rId3"/>
    <p:sldId id="256" r:id="rId4"/>
    <p:sldId id="259" r:id="rId5"/>
    <p:sldId id="260" r:id="rId6"/>
  </p:sldIdLst>
  <p:sldSz cx="9144000" cy="5143500" type="screen16x9"/>
  <p:notesSz cx="6858000" cy="9144000"/>
  <p:embeddedFontLst>
    <p:embeddedFont>
      <p:font typeface="Tempus Sans ITC" pitchFamily="82" charset="0"/>
      <p:regular r:id="rId8"/>
    </p:embeddedFont>
    <p:embeddedFont>
      <p:font typeface="Alex Brush" pitchFamily="2" charset="0"/>
      <p:regular r:id="rId9"/>
    </p:embeddedFont>
    <p:embeddedFont>
      <p:font typeface="Calibri" pitchFamily="34" charset="0"/>
      <p:regular r:id="rId10"/>
      <p:bold r:id="rId11"/>
      <p:italic r:id="rId12"/>
      <p:boldItalic r:id="rId13"/>
    </p:embeddedFont>
    <p:embeddedFont>
      <p:font typeface="Berlin Sans FB Demi" pitchFamily="34" charset="0"/>
      <p:bold r:id="rId14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WO6mLTm9IUTpr+3Rmh/TA==" hashData="LAqGNf4i/2jVXR6b/yBoijOqe6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72" y="-26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E72FA-FA46-4976-9B80-83177FA5B285}" type="datetimeFigureOut">
              <a:rPr lang="es-AR" smtClean="0"/>
              <a:t>02/11/2014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E34D93-514A-452D-B088-4C71659F62C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27816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E34D93-514A-452D-B088-4C71659F62C4}" type="slidenum">
              <a:rPr lang="es-AR" smtClean="0"/>
              <a:t>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41290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026D2-DB6F-4E6F-BD98-1CD362D788B1}" type="datetimeFigureOut">
              <a:rPr lang="es-AR" smtClean="0"/>
              <a:t>02/11/2014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3AB7-B8A8-423B-9C56-E162A63C2E4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34271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026D2-DB6F-4E6F-BD98-1CD362D788B1}" type="datetimeFigureOut">
              <a:rPr lang="es-AR" smtClean="0"/>
              <a:t>02/11/2014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3AB7-B8A8-423B-9C56-E162A63C2E4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00880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026D2-DB6F-4E6F-BD98-1CD362D788B1}" type="datetimeFigureOut">
              <a:rPr lang="es-AR" smtClean="0"/>
              <a:t>02/11/2014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3AB7-B8A8-423B-9C56-E162A63C2E4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51291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026D2-DB6F-4E6F-BD98-1CD362D788B1}" type="datetimeFigureOut">
              <a:rPr lang="es-AR" smtClean="0"/>
              <a:t>02/11/2014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3AB7-B8A8-423B-9C56-E162A63C2E4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02884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026D2-DB6F-4E6F-BD98-1CD362D788B1}" type="datetimeFigureOut">
              <a:rPr lang="es-AR" smtClean="0"/>
              <a:t>02/11/2014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3AB7-B8A8-423B-9C56-E162A63C2E4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30697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026D2-DB6F-4E6F-BD98-1CD362D788B1}" type="datetimeFigureOut">
              <a:rPr lang="es-AR" smtClean="0"/>
              <a:t>02/11/2014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3AB7-B8A8-423B-9C56-E162A63C2E4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73567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026D2-DB6F-4E6F-BD98-1CD362D788B1}" type="datetimeFigureOut">
              <a:rPr lang="es-AR" smtClean="0"/>
              <a:t>02/11/2014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3AB7-B8A8-423B-9C56-E162A63C2E4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96498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026D2-DB6F-4E6F-BD98-1CD362D788B1}" type="datetimeFigureOut">
              <a:rPr lang="es-AR" smtClean="0"/>
              <a:t>02/11/2014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3AB7-B8A8-423B-9C56-E162A63C2E4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44861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026D2-DB6F-4E6F-BD98-1CD362D788B1}" type="datetimeFigureOut">
              <a:rPr lang="es-AR" smtClean="0"/>
              <a:t>02/11/2014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3AB7-B8A8-423B-9C56-E162A63C2E4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71967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026D2-DB6F-4E6F-BD98-1CD362D788B1}" type="datetimeFigureOut">
              <a:rPr lang="es-AR" smtClean="0"/>
              <a:t>02/11/2014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3AB7-B8A8-423B-9C56-E162A63C2E4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0420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026D2-DB6F-4E6F-BD98-1CD362D788B1}" type="datetimeFigureOut">
              <a:rPr lang="es-AR" smtClean="0"/>
              <a:t>02/11/2014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3AB7-B8A8-423B-9C56-E162A63C2E4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210056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8796A1-4AAC-4751-AA37-80EDD7FC3B8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902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A026D2-DB6F-4E6F-BD98-1CD362D788B1}" type="datetimeFigureOut">
              <a:rPr lang="es-AR" smtClean="0"/>
              <a:t>02/11/2014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E3AB7-B8A8-423B-9C56-E162A63C2E4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07241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240CCF2-9D90-4133-B078-D1A54E234C9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743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557338" y="0"/>
            <a:ext cx="32710558" cy="5146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461014" y="699542"/>
            <a:ext cx="4144083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AR" sz="4400" dirty="0" smtClean="0">
                <a:ln/>
                <a:solidFill>
                  <a:schemeClr val="accent3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empus Sans ITC" pitchFamily="82" charset="0"/>
              </a:rPr>
              <a:t>El Hijo Preferido</a:t>
            </a:r>
            <a:endParaRPr lang="es-AR" sz="4400" dirty="0">
              <a:ln/>
              <a:solidFill>
                <a:schemeClr val="accent3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Tempus Sans ITC" pitchFamily="82" charset="0"/>
            </a:endParaRPr>
          </a:p>
        </p:txBody>
      </p:sp>
      <p:pic>
        <p:nvPicPr>
          <p:cNvPr id="7" name="Picture 6" descr="Hijo+preferido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 bwMode="auto">
          <a:xfrm>
            <a:off x="2616289" y="1721910"/>
            <a:ext cx="38100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705713" y="1881233"/>
            <a:ext cx="7699375" cy="1384300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Cierta vez preguntaron  a una madre cuál era  </a:t>
            </a:r>
            <a:r>
              <a:rPr lang="pt-BR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su</a:t>
            </a:r>
            <a:endParaRPr lang="pt-BR" sz="2800" dirty="0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empus Sans ITC" pitchFamily="82" charset="0"/>
            </a:endParaRPr>
          </a:p>
          <a:p>
            <a:pPr algn="ctr">
              <a:spcBef>
                <a:spcPts val="0"/>
              </a:spcBef>
              <a:defRPr/>
            </a:pPr>
            <a:r>
              <a:rPr lang="pt-BR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hijo</a:t>
            </a: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 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preferido,  aquel que ella  más amaba. </a:t>
            </a:r>
          </a:p>
          <a:p>
            <a:pPr algn="ctr">
              <a:spcBef>
                <a:spcPts val="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Y ella, dejando entrever  una sonrisa, respondió: </a:t>
            </a:r>
          </a:p>
        </p:txBody>
      </p:sp>
      <p:sp>
        <p:nvSpPr>
          <p:cNvPr id="10" name="Rectangle 5"/>
          <p:cNvSpPr/>
          <p:nvPr/>
        </p:nvSpPr>
        <p:spPr>
          <a:xfrm>
            <a:off x="729463" y="1745649"/>
            <a:ext cx="7699375" cy="1815882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Nada es más voluble que </a:t>
            </a:r>
            <a:r>
              <a:rPr lang="pt-BR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</a:t>
            </a: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corazón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 </a:t>
            </a: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de una 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madre. </a:t>
            </a:r>
          </a:p>
          <a:p>
            <a:pPr algn="ctr">
              <a:spcBef>
                <a:spcPts val="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Y, como madre, le respondo: </a:t>
            </a:r>
          </a:p>
          <a:p>
            <a:pPr algn="ctr">
              <a:spcBef>
                <a:spcPts val="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hijo dilecto, aquel a quien  me dedico de cuerpo y alma...</a:t>
            </a: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60363" y="1485299"/>
            <a:ext cx="5543550" cy="520700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Es mi hijo enfermo, hasta que sane. 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756551" y="3243613"/>
            <a:ext cx="5006975" cy="519112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partió, hasta que vuelva.</a:t>
            </a: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360363" y="1486897"/>
            <a:ext cx="6321425" cy="522288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está cansado, hasta que descanse.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556276" y="3267585"/>
            <a:ext cx="7207250" cy="519112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está con hambre, hasta que se alimente.</a:t>
            </a: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360363" y="1468983"/>
            <a:ext cx="5688012" cy="519113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está con sed, hasta que beba.</a:t>
            </a: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2167464" y="3271037"/>
            <a:ext cx="6596062" cy="519112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está estudiando, hasta que aprenda.</a:t>
            </a: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360363" y="1464891"/>
            <a:ext cx="5986462" cy="519113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está desnudo, hasta que se vista.</a:t>
            </a: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2751663" y="3265533"/>
            <a:ext cx="6011863" cy="519112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no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trabaja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, hasta que se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emplée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.</a:t>
            </a: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360363" y="1462353"/>
            <a:ext cx="5832475" cy="519113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 se enamora, hasta que se case.</a:t>
            </a: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3543826" y="3290100"/>
            <a:ext cx="5219700" cy="519112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se casa, hasta que conviva.</a:t>
            </a: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360363" y="1462352"/>
            <a:ext cx="5410200" cy="519113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es padre, hasta que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los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críe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.</a:t>
            </a: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3212039" y="3255488"/>
            <a:ext cx="5551487" cy="519112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prometió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, hasta que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cumpla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.</a:t>
            </a: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360363" y="1462351"/>
            <a:ext cx="4643437" cy="519113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debe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, hasta que pague.</a:t>
            </a: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4262964" y="3271037"/>
            <a:ext cx="4500562" cy="519112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llora, hasta que calle.</a:t>
            </a:r>
          </a:p>
        </p:txBody>
      </p:sp>
      <p:sp>
        <p:nvSpPr>
          <p:cNvPr id="26" name="Text Box 2"/>
          <p:cNvSpPr txBox="1">
            <a:spLocks noChangeArrowheads="1"/>
          </p:cNvSpPr>
          <p:nvPr/>
        </p:nvSpPr>
        <p:spPr bwMode="auto">
          <a:xfrm>
            <a:off x="1888776" y="1668550"/>
            <a:ext cx="5334000" cy="1815882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Y ,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con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 </a:t>
            </a: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semblante</a:t>
            </a:r>
          </a:p>
          <a:p>
            <a:pPr algn="ctr">
              <a:spcBef>
                <a:spcPct val="50000"/>
              </a:spcBef>
              <a:defRPr/>
            </a:pPr>
            <a:r>
              <a:rPr lang="pt-BR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bien</a:t>
            </a: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 distante 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de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aquella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 </a:t>
            </a:r>
            <a:r>
              <a:rPr lang="pt-BR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sonrisa</a:t>
            </a:r>
            <a:endParaRPr lang="pt-BR" sz="2800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empus Sans ITC" pitchFamily="82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pt-BR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completó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: </a:t>
            </a: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375176" y="1445101"/>
            <a:ext cx="3168650" cy="519113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El que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ya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 me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dejó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...                                              </a:t>
            </a: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4617355" y="3266349"/>
            <a:ext cx="4173538" cy="519113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hasta que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lo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 </a:t>
            </a:r>
            <a:r>
              <a:rPr lang="pt-B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reencuentre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... </a:t>
            </a:r>
          </a:p>
        </p:txBody>
      </p:sp>
      <p:sp>
        <p:nvSpPr>
          <p:cNvPr id="3" name="2 CuadroTexto"/>
          <p:cNvSpPr txBox="1"/>
          <p:nvPr/>
        </p:nvSpPr>
        <p:spPr>
          <a:xfrm rot="19276596">
            <a:off x="8339553" y="4459026"/>
            <a:ext cx="10214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dirty="0" smtClean="0">
              <a:solidFill>
                <a:schemeClr val="bg1"/>
              </a:solidFill>
              <a:latin typeface="Alex Brush" pitchFamily="2" charset="0"/>
            </a:endParaRPr>
          </a:p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2014</a:t>
            </a:r>
            <a:endParaRPr lang="es-AR" dirty="0">
              <a:solidFill>
                <a:schemeClr val="bg1"/>
              </a:solidFill>
              <a:latin typeface="Alex Brush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437664" y="1558130"/>
            <a:ext cx="2263761" cy="1938992"/>
          </a:xfrm>
          <a:prstGeom prst="rect">
            <a:avLst/>
          </a:prstGeom>
          <a:noFill/>
          <a:effectLst>
            <a:glow rad="800100">
              <a:schemeClr val="accent3">
                <a:satMod val="175000"/>
                <a:alpha val="55000"/>
              </a:schemeClr>
            </a:glow>
          </a:effectLst>
          <a:scene3d>
            <a:camera prst="orthographicFront"/>
            <a:lightRig rig="flat" dir="t">
              <a:rot lat="0" lon="0" rev="18900000"/>
            </a:lightRig>
          </a:scene3d>
          <a:sp3d extrusionH="101600" prstMaterial="metal">
            <a:bevelT w="133350" h="133350"/>
            <a:bevelB w="152400" h="152400"/>
          </a:sp3d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12000" b="1" dirty="0">
                <a:ln/>
                <a:solidFill>
                  <a:schemeClr val="accent3"/>
                </a:solidFill>
                <a:latin typeface="Tempus Sans ITC" pitchFamily="82" charset="0"/>
              </a:rPr>
              <a:t>Fin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212670" y="4746656"/>
            <a:ext cx="2646878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empus Sans ITC" pitchFamily="82" charset="0"/>
              </a:rPr>
              <a:t>Imágenes: de Internet</a:t>
            </a:r>
            <a:endParaRPr lang="es-AR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empus Sans ITC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4628" y="267494"/>
            <a:ext cx="2081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Tempus Sans ITC" pitchFamily="82" charset="0"/>
              </a:rPr>
              <a:t>Avance automático</a:t>
            </a:r>
            <a:endParaRPr lang="es-AR" dirty="0">
              <a:solidFill>
                <a:schemeClr val="bg1"/>
              </a:solidFill>
              <a:latin typeface="Tempus Sans ITC" pitchFamily="82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1241718" y="4382081"/>
            <a:ext cx="6633547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empus Sans ITC" pitchFamily="82" charset="0"/>
              </a:rPr>
              <a:t>Música: </a:t>
            </a:r>
            <a:r>
              <a:rPr lang="es-AR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empus Sans ITC" pitchFamily="82" charset="0"/>
              </a:rPr>
              <a:t>“</a:t>
            </a:r>
            <a:r>
              <a:rPr lang="es-A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empus Sans ITC" pitchFamily="82" charset="0"/>
              </a:rPr>
              <a:t>Constelación </a:t>
            </a:r>
            <a:r>
              <a:rPr lang="es-AR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empus Sans ITC" pitchFamily="82" charset="0"/>
              </a:rPr>
              <a:t>de emociones” – Ernesto </a:t>
            </a:r>
            <a:r>
              <a:rPr lang="es-AR" sz="20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empus Sans ITC" pitchFamily="82" charset="0"/>
              </a:rPr>
              <a:t>Cortazar</a:t>
            </a:r>
            <a:endParaRPr lang="es-AR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empus Sans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4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30000">
        <p14:ripple/>
        <p:sndAc>
          <p:stSnd loop="1">
            <p:snd r:embed="rId3" name="ERNESTO CORTAZAR - Constellations of emotions.wav"/>
          </p:stSnd>
        </p:sndAc>
      </p:transition>
    </mc:Choice>
    <mc:Fallback xmlns="">
      <p:transition spd="slow" advClick="0" advTm="130000">
        <p:fade/>
        <p:sndAc>
          <p:stSnd loop="1">
            <p:snd r:embed="rId6" name="ERNESTO CORTAZAR - Constellations of emotio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73859E-6 L 1.8467 -0.00031 " pathEditMode="relative" rAng="0" ptsTypes="AA">
                                      <p:cBhvr>
                                        <p:cTn id="6" dur="120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26" y="-3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5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2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5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13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9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13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9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13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9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13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9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39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2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ntr" presetSubtype="8" fill="hold" grpId="0" nodeType="withEffect">
                                  <p:stCondLst>
                                    <p:cond delay="213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21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xit" presetSubtype="2" fill="hold" grpId="1" nodeType="withEffect">
                                  <p:stCondLst>
                                    <p:cond delay="28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2" presetClass="exit" presetSubtype="8" fill="hold" grpId="1" nodeType="withEffect">
                                  <p:stCondLst>
                                    <p:cond delay="28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8" fill="hold" grpId="0" nodeType="withEffect">
                                  <p:stCondLst>
                                    <p:cond delay="288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28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2" presetClass="exit" presetSubtype="2" fill="hold" grpId="1" nodeType="withEffect">
                                  <p:stCondLst>
                                    <p:cond delay="36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2" presetClass="exit" presetSubtype="8" fill="hold" grpId="1" nodeType="withEffect">
                                  <p:stCondLst>
                                    <p:cond delay="36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ntr" presetSubtype="8" fill="hold" grpId="0" nodeType="withEffect">
                                  <p:stCondLst>
                                    <p:cond delay="363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grpId="0" nodeType="withEffect">
                                  <p:stCondLst>
                                    <p:cond delay="363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2" presetClass="exit" presetSubtype="2" fill="hold" grpId="1" nodeType="withEffect">
                                  <p:stCondLst>
                                    <p:cond delay="4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xit" presetSubtype="8" fill="hold" grpId="1" nodeType="withEffect">
                                  <p:stCondLst>
                                    <p:cond delay="43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8" fill="hold" grpId="0" nodeType="withEffect">
                                  <p:stCondLst>
                                    <p:cond delay="438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2" fill="hold" grpId="0" nodeType="withEffect">
                                  <p:stCondLst>
                                    <p:cond delay="43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2" presetClass="exit" presetSubtype="2" fill="hold" grpId="1" nodeType="withEffect">
                                  <p:stCondLst>
                                    <p:cond delay="51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2" presetClass="exit" presetSubtype="8" fill="hold" grpId="1" nodeType="withEffect">
                                  <p:stCondLst>
                                    <p:cond delay="5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ntr" presetSubtype="8" fill="hold" grpId="0" nodeType="withEffect">
                                  <p:stCondLst>
                                    <p:cond delay="513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7" presetClass="entr" presetSubtype="2" fill="hold" grpId="0" nodeType="withEffect">
                                  <p:stCondLst>
                                    <p:cond delay="513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2" presetClass="exit" presetSubtype="2" fill="hold" grpId="1" nodeType="withEffect">
                                  <p:stCondLst>
                                    <p:cond delay="58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2" presetClass="exit" presetSubtype="8" fill="hold" grpId="1" nodeType="withEffect">
                                  <p:stCondLst>
                                    <p:cond delay="58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8" fill="hold" grpId="0" nodeType="withEffect">
                                  <p:stCondLst>
                                    <p:cond delay="588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7" presetClass="entr" presetSubtype="2" fill="hold" grpId="0" nodeType="withEffect">
                                  <p:stCondLst>
                                    <p:cond delay="588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2" presetClass="exit" presetSubtype="2" fill="hold" grpId="1" nodeType="withEffect">
                                  <p:stCondLst>
                                    <p:cond delay="66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6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2" presetClass="exit" presetSubtype="8" fill="hold" grpId="1" nodeType="withEffect">
                                  <p:stCondLst>
                                    <p:cond delay="66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ntr" presetSubtype="8" fill="hold" grpId="0" nodeType="withEffect">
                                  <p:stCondLst>
                                    <p:cond delay="663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grpId="0" nodeType="withEffect">
                                  <p:stCondLst>
                                    <p:cond delay="663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2" presetClass="exit" presetSubtype="2" fill="hold" grpId="1" nodeType="withEffect">
                                  <p:stCondLst>
                                    <p:cond delay="73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8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2" presetClass="exit" presetSubtype="8" fill="hold" grpId="1" nodeType="withEffect">
                                  <p:stCondLst>
                                    <p:cond delay="73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3" presetClass="entr" presetSubtype="16" fill="hold" grpId="0" nodeType="withEffect">
                                  <p:stCondLst>
                                    <p:cond delay="813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3" presetClass="entr" presetSubtype="16" fill="hold" grpId="0" nodeType="withEffect">
                                  <p:stCondLst>
                                    <p:cond delay="824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833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20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3" presetClass="entr" presetSubtype="16" fill="hold" grpId="0" nodeType="withEffect">
                                  <p:stCondLst>
                                    <p:cond delay="846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20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xit" presetSubtype="0" fill="hold" grpId="1" nodeType="withEffect">
                                  <p:stCondLst>
                                    <p:cond delay="88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3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0" presetClass="exit" presetSubtype="0" fill="hold" grpId="1" nodeType="withEffect">
                                  <p:stCondLst>
                                    <p:cond delay="88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30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grpId="1" nodeType="withEffect">
                                  <p:stCondLst>
                                    <p:cond delay="88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30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0" presetClass="exit" presetSubtype="0" fill="hold" grpId="1" nodeType="withEffect">
                                  <p:stCondLst>
                                    <p:cond delay="88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3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7" presetClass="entr" presetSubtype="8" fill="hold" grpId="0" nodeType="withEffect">
                                  <p:stCondLst>
                                    <p:cond delay="945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4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4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4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4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7" presetClass="entr" presetSubtype="2" fill="hold" grpId="0" nodeType="withEffect">
                                  <p:stCondLst>
                                    <p:cond delay="945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4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4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4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4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2" presetClass="exit" presetSubtype="2" fill="hold" grpId="1" nodeType="withEffect">
                                  <p:stCondLst>
                                    <p:cond delay="103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33" dur="4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2" presetClass="exit" presetSubtype="8" fill="hold" grpId="1" nodeType="withEffect">
                                  <p:stCondLst>
                                    <p:cond delay="1042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6" dur="38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5" presetClass="entr" presetSubtype="0" fill="hold" grpId="0" nodeType="withEffect">
                                  <p:stCondLst>
                                    <p:cond delay="1093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4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4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4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4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45" presetClass="exit" presetSubtype="0" fill="hold" grpId="1" nodeType="withEffect">
                                  <p:stCondLst>
                                    <p:cond delay="11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120000"/>
                            </p:stCondLst>
                            <p:childTnLst>
                              <p:par>
                                <p:cTn id="2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9" grpId="0" uiExpand="1" build="p" animBg="1" autoUpdateAnimBg="0"/>
      <p:bldP spid="9" grpId="1" build="allAtOnce" animBg="1"/>
      <p:bldP spid="10" grpId="0" animBg="1"/>
      <p:bldP spid="10" grpId="1" animBg="1"/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20" grpId="0" animBg="1" autoUpdateAnimBg="0"/>
      <p:bldP spid="20" grpId="1" animBg="1"/>
      <p:bldP spid="21" grpId="0" animBg="1" autoUpdateAnimBg="0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uiExpand="1" build="p" animBg="1"/>
      <p:bldP spid="26" grpId="1" uiExpand="1" build="allAtOnce" animBg="1"/>
      <p:bldP spid="27" grpId="0" animBg="1"/>
      <p:bldP spid="27" grpId="1" animBg="1"/>
      <p:bldP spid="28" grpId="0" animBg="1"/>
      <p:bldP spid="28" grpId="1" animBg="1"/>
      <p:bldP spid="4" grpId="0"/>
      <p:bldP spid="4" grpId="1"/>
      <p:bldP spid="5" grpId="0"/>
      <p:bldP spid="6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5000">
        <p14:rippl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211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828</TotalTime>
  <Words>296</Words>
  <Application>Microsoft Office PowerPoint</Application>
  <PresentationFormat>Presentación en pantalla (16:9)</PresentationFormat>
  <Paragraphs>61</Paragraphs>
  <Slides>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11" baseType="lpstr">
      <vt:lpstr>Arial</vt:lpstr>
      <vt:lpstr>Tempus Sans ITC</vt:lpstr>
      <vt:lpstr>Alex Brush</vt:lpstr>
      <vt:lpstr>Calibri</vt:lpstr>
      <vt:lpstr>Berlin Sans FB Demi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TM</dc:creator>
  <cp:lastModifiedBy>Raúl Tarulla</cp:lastModifiedBy>
  <cp:revision>42</cp:revision>
  <dcterms:created xsi:type="dcterms:W3CDTF">2014-10-27T16:04:40Z</dcterms:created>
  <dcterms:modified xsi:type="dcterms:W3CDTF">2014-11-02T22:19:23Z</dcterms:modified>
</cp:coreProperties>
</file>