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notesMasterIdLst>
    <p:notesMasterId r:id="rId9"/>
  </p:notesMasterIdLst>
  <p:sldIdLst>
    <p:sldId id="264" r:id="rId3"/>
    <p:sldId id="268" r:id="rId4"/>
    <p:sldId id="269" r:id="rId5"/>
    <p:sldId id="257" r:id="rId6"/>
    <p:sldId id="267" r:id="rId7"/>
    <p:sldId id="270" r:id="rId8"/>
  </p:sldIdLst>
  <p:sldSz cx="9144000" cy="5143500" type="screen16x9"/>
  <p:notesSz cx="6858000" cy="9144000"/>
  <p:embeddedFontLst>
    <p:embeddedFont>
      <p:font typeface="Calibri" pitchFamily="34" charset="0"/>
      <p:regular r:id="rId10"/>
      <p:bold r:id="rId11"/>
      <p:italic r:id="rId12"/>
      <p:boldItalic r:id="rId13"/>
    </p:embeddedFont>
    <p:embeddedFont>
      <p:font typeface="Berlin Sans FB Demi" pitchFamily="34" charset="0"/>
      <p:bold r:id="rId14"/>
    </p:embeddedFont>
    <p:embeddedFont>
      <p:font typeface="Alex Brush" pitchFamily="2" charset="0"/>
      <p:regular r:id="rId15"/>
    </p:embeddedFont>
  </p:embeddedFontLst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LmcAotw+dkHxZNOiyFijw==" hashData="nvheh1UqVC3UCm2xIBSTRLLVmS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02" y="-34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font" Target="fonts/font4.fntdata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font" Target="fonts/font3.fntdata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font" Target="fonts/font2.fntdata"/><Relationship Id="rId5" Type="http://schemas.openxmlformats.org/officeDocument/2006/relationships/slide" Target="slides/slide3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F63731-6AAA-4A1A-8349-AAE4B0FD58F9}" type="datetimeFigureOut">
              <a:rPr lang="es-AR" smtClean="0"/>
              <a:t>26/10/2014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72941D-058C-4120-BA1B-E2E417701E3B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3648035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400" b="1" dirty="0" smtClean="0"/>
              <a:t>Custom animation effects: picture entrance with oval border</a:t>
            </a:r>
          </a:p>
          <a:p>
            <a:r>
              <a:rPr lang="en-US" sz="1400" dirty="0" smtClean="0"/>
              <a:t>(Intermediate) </a:t>
            </a:r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b="1" dirty="0" smtClean="0"/>
              <a:t>Tip</a:t>
            </a:r>
            <a:r>
              <a:rPr lang="en-US" dirty="0" smtClean="0"/>
              <a:t>: You will need to use drawing</a:t>
            </a:r>
            <a:r>
              <a:rPr lang="en-US" baseline="0" dirty="0" smtClean="0"/>
              <a:t> guides to reproduce the effects in this slide. </a:t>
            </a:r>
          </a:p>
          <a:p>
            <a:endParaRPr lang="en-US" baseline="0" dirty="0" smtClean="0"/>
          </a:p>
          <a:p>
            <a:endParaRPr lang="en-US" baseline="0" dirty="0" smtClean="0"/>
          </a:p>
          <a:p>
            <a:r>
              <a:rPr lang="en-US" baseline="0" dirty="0" smtClean="0"/>
              <a:t>To display and set the drawing guides, do the following: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dirty="0" smtClean="0"/>
              <a:t>Right-click the slide background</a:t>
            </a:r>
            <a:r>
              <a:rPr lang="en-US" sz="1200" baseline="0" dirty="0" smtClean="0"/>
              <a:t> and</a:t>
            </a:r>
            <a:r>
              <a:rPr lang="en-US" sz="1200" dirty="0" smtClean="0"/>
              <a:t> select </a:t>
            </a:r>
            <a:r>
              <a:rPr lang="en-US" sz="1200" b="1" dirty="0" smtClean="0"/>
              <a:t>Grid and Guides</a:t>
            </a:r>
            <a:r>
              <a:rPr lang="en-US" sz="1200" b="0" dirty="0" smtClean="0"/>
              <a:t>.</a:t>
            </a:r>
            <a:r>
              <a:rPr lang="en-US" sz="1200" b="1" baseline="0" dirty="0" smtClean="0"/>
              <a:t> </a:t>
            </a:r>
            <a:r>
              <a:rPr lang="en-US" sz="1200" b="0" dirty="0" smtClean="0"/>
              <a:t>In the </a:t>
            </a:r>
            <a:r>
              <a:rPr lang="en-US" sz="1200" b="1" dirty="0" smtClean="0"/>
              <a:t>Grid and Guides</a:t>
            </a:r>
            <a:r>
              <a:rPr lang="en-US" sz="1200" b="0" dirty="0" smtClean="0"/>
              <a:t> dialog box, under </a:t>
            </a:r>
            <a:r>
              <a:rPr lang="en-US" sz="1200" b="1" dirty="0" smtClean="0"/>
              <a:t>Guide</a:t>
            </a:r>
            <a:r>
              <a:rPr lang="en-US" sz="1200" dirty="0" smtClean="0"/>
              <a:t> </a:t>
            </a:r>
            <a:r>
              <a:rPr lang="en-US" sz="1200" b="1" dirty="0" smtClean="0"/>
              <a:t>settings</a:t>
            </a:r>
            <a:r>
              <a:rPr lang="en-US" sz="1200" b="0" dirty="0" smtClean="0"/>
              <a:t>, select</a:t>
            </a:r>
            <a:r>
              <a:rPr lang="en-US" sz="1200" b="0" baseline="0" dirty="0" smtClean="0"/>
              <a:t> </a:t>
            </a:r>
            <a:r>
              <a:rPr lang="en-US" sz="1200" b="1" dirty="0" smtClean="0"/>
              <a:t>Display</a:t>
            </a:r>
            <a:r>
              <a:rPr lang="en-US" sz="1200" dirty="0" smtClean="0"/>
              <a:t> </a:t>
            </a:r>
            <a:r>
              <a:rPr lang="en-US" sz="1200" b="1" dirty="0" smtClean="0"/>
              <a:t>drawing</a:t>
            </a:r>
            <a:r>
              <a:rPr lang="en-US" sz="1200" dirty="0" smtClean="0"/>
              <a:t> </a:t>
            </a:r>
            <a:r>
              <a:rPr lang="en-US" sz="1200" b="1" dirty="0" smtClean="0"/>
              <a:t>guides</a:t>
            </a:r>
            <a:r>
              <a:rPr lang="en-US" sz="1200" dirty="0" smtClean="0"/>
              <a:t> </a:t>
            </a:r>
            <a:r>
              <a:rPr lang="en-US" sz="1200" b="1" dirty="0" smtClean="0"/>
              <a:t>on screen</a:t>
            </a:r>
            <a:r>
              <a:rPr lang="en-US" sz="1200" b="0" dirty="0" smtClean="0"/>
              <a:t>, and then click </a:t>
            </a:r>
            <a:r>
              <a:rPr lang="en-US" sz="1200" b="1" dirty="0" smtClean="0"/>
              <a:t>OK</a:t>
            </a:r>
            <a:r>
              <a:rPr lang="en-US" sz="1200" b="0" dirty="0" smtClean="0"/>
              <a:t>.</a:t>
            </a:r>
            <a:r>
              <a:rPr lang="en-US" sz="1200" b="0" baseline="0" dirty="0" smtClean="0"/>
              <a:t> (</a:t>
            </a:r>
            <a:r>
              <a:rPr lang="en-US" sz="1200" b="1" dirty="0" smtClean="0"/>
              <a:t>Note: </a:t>
            </a:r>
            <a:r>
              <a:rPr lang="en-US" sz="1200" dirty="0" smtClean="0"/>
              <a:t>One horizontal and one vertical guide will display on</a:t>
            </a:r>
            <a:r>
              <a:rPr lang="en-US" sz="1200" baseline="0" dirty="0" smtClean="0"/>
              <a:t> the slide </a:t>
            </a:r>
            <a:r>
              <a:rPr lang="en-US" sz="1200" dirty="0" smtClean="0"/>
              <a:t>at 0.00, the default</a:t>
            </a:r>
            <a:r>
              <a:rPr lang="en-US" sz="1200" baseline="0" dirty="0" smtClean="0"/>
              <a:t> position</a:t>
            </a:r>
            <a:r>
              <a:rPr lang="en-US" sz="1200" dirty="0" smtClean="0"/>
              <a:t>. As</a:t>
            </a:r>
            <a:r>
              <a:rPr lang="en-US" sz="1200" baseline="0" dirty="0" smtClean="0"/>
              <a:t> you drag the guides, the cursor will display the new position.</a:t>
            </a:r>
            <a:r>
              <a:rPr lang="en-US" sz="1200" dirty="0" smtClean="0"/>
              <a:t>) 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dirty="0" smtClean="0"/>
              <a:t>On</a:t>
            </a:r>
            <a:r>
              <a:rPr lang="en-US" sz="1200" baseline="0" dirty="0" smtClean="0"/>
              <a:t> the slide, d</a:t>
            </a:r>
            <a:r>
              <a:rPr lang="en-US" sz="1200" dirty="0" smtClean="0"/>
              <a:t>o the following</a:t>
            </a:r>
            <a:r>
              <a:rPr lang="en-US" sz="1200" baseline="0" dirty="0" smtClean="0"/>
              <a:t>:</a:t>
            </a:r>
            <a:endParaRPr lang="en-US" sz="1200" dirty="0" smtClean="0"/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dirty="0" smtClean="0"/>
              <a:t>Press and hold CTRL, select the vertical</a:t>
            </a:r>
            <a:r>
              <a:rPr lang="en-US" sz="1200" baseline="0" dirty="0" smtClean="0"/>
              <a:t> guide, and then </a:t>
            </a:r>
            <a:r>
              <a:rPr lang="en-US" sz="1200" dirty="0" smtClean="0"/>
              <a:t>drag it left to</a:t>
            </a:r>
            <a:r>
              <a:rPr lang="en-US" sz="1200" baseline="0" dirty="0" smtClean="0"/>
              <a:t> the </a:t>
            </a:r>
            <a:r>
              <a:rPr lang="en-US" sz="1200" dirty="0" smtClean="0"/>
              <a:t>2.00 position. 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dirty="0" smtClean="0"/>
              <a:t>Press and hold CTRL, select the vertical</a:t>
            </a:r>
            <a:r>
              <a:rPr lang="en-US" sz="1200" baseline="0" dirty="0" smtClean="0"/>
              <a:t> guide, and then </a:t>
            </a:r>
            <a:r>
              <a:rPr lang="en-US" sz="1200" dirty="0" smtClean="0"/>
              <a:t>drag it left to</a:t>
            </a:r>
            <a:r>
              <a:rPr lang="en-US" sz="1200" baseline="0" dirty="0" smtClean="0"/>
              <a:t> the 4</a:t>
            </a:r>
            <a:r>
              <a:rPr lang="en-US" sz="1200" dirty="0" smtClean="0"/>
              <a:t>.00 position. 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dirty="0" smtClean="0"/>
              <a:t>Press and hold CTRL, select the vertical</a:t>
            </a:r>
            <a:r>
              <a:rPr lang="en-US" sz="1200" baseline="0" dirty="0" smtClean="0"/>
              <a:t> guide, and then </a:t>
            </a:r>
            <a:r>
              <a:rPr lang="en-US" sz="1200" dirty="0" smtClean="0"/>
              <a:t>drag it right to</a:t>
            </a:r>
            <a:r>
              <a:rPr lang="en-US" sz="1200" baseline="0" dirty="0" smtClean="0"/>
              <a:t> the</a:t>
            </a:r>
            <a:r>
              <a:rPr lang="en-US" sz="1200" dirty="0" smtClean="0"/>
              <a:t> 2.00 position. 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dirty="0" smtClean="0"/>
              <a:t>Press and hold CTRL, select the vertical</a:t>
            </a:r>
            <a:r>
              <a:rPr lang="en-US" sz="1200" baseline="0" dirty="0" smtClean="0"/>
              <a:t> guide, and then </a:t>
            </a:r>
            <a:r>
              <a:rPr lang="en-US" sz="1200" dirty="0" smtClean="0"/>
              <a:t>drag it right to</a:t>
            </a:r>
            <a:r>
              <a:rPr lang="en-US" sz="1200" baseline="0" dirty="0" smtClean="0"/>
              <a:t> the</a:t>
            </a:r>
            <a:r>
              <a:rPr lang="en-US" sz="1200" dirty="0" smtClean="0"/>
              <a:t> 4.00 position. 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dirty="0" smtClean="0"/>
              <a:t>Press and hold CTRL, select the horizontal</a:t>
            </a:r>
            <a:r>
              <a:rPr lang="en-US" sz="1200" baseline="0" dirty="0" smtClean="0"/>
              <a:t> guide, and then </a:t>
            </a:r>
            <a:r>
              <a:rPr lang="en-US" sz="1200" dirty="0" smtClean="0"/>
              <a:t>drag it up</a:t>
            </a:r>
            <a:r>
              <a:rPr lang="en-US" sz="1200" baseline="0" dirty="0" smtClean="0"/>
              <a:t> </a:t>
            </a:r>
            <a:r>
              <a:rPr lang="en-US" sz="1200" dirty="0" smtClean="0"/>
              <a:t>to the 0.83 position.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dirty="0" smtClean="0"/>
              <a:t>Press and hold CTRL, select the horizontal</a:t>
            </a:r>
            <a:r>
              <a:rPr lang="en-US" sz="1200" baseline="0" dirty="0" smtClean="0"/>
              <a:t> guide, and then </a:t>
            </a:r>
            <a:r>
              <a:rPr lang="en-US" sz="1200" dirty="0" smtClean="0"/>
              <a:t>drag it up</a:t>
            </a:r>
            <a:r>
              <a:rPr lang="en-US" sz="1200" baseline="0" dirty="0" smtClean="0"/>
              <a:t> </a:t>
            </a:r>
            <a:r>
              <a:rPr lang="en-US" sz="1200" dirty="0" smtClean="0"/>
              <a:t>to the 2.42 position. 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dirty="0" smtClean="0"/>
              <a:t>Press and hold CTRL, select the horizontal</a:t>
            </a:r>
            <a:r>
              <a:rPr lang="en-US" sz="1200" baseline="0" dirty="0" smtClean="0"/>
              <a:t> guide, and then </a:t>
            </a:r>
            <a:r>
              <a:rPr lang="en-US" sz="1200" dirty="0" smtClean="0"/>
              <a:t>drag it down to the 0.83 position.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dirty="0" smtClean="0"/>
              <a:t>Press and hold CTRL, select the horizontal</a:t>
            </a:r>
            <a:r>
              <a:rPr lang="en-US" sz="1200" baseline="0" dirty="0" smtClean="0"/>
              <a:t> guide, and then </a:t>
            </a:r>
            <a:r>
              <a:rPr lang="en-US" sz="1200" dirty="0" smtClean="0"/>
              <a:t>drag it down to the 2.42 position.</a:t>
            </a:r>
          </a:p>
          <a:p>
            <a:endParaRPr lang="en-US" baseline="0" dirty="0" smtClean="0"/>
          </a:p>
          <a:p>
            <a:endParaRPr lang="en-US" dirty="0" smtClean="0"/>
          </a:p>
          <a:p>
            <a:r>
              <a:rPr lang="en-US" dirty="0" smtClean="0"/>
              <a:t>To reproduce the background effects on this slide, do the following:</a:t>
            </a:r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i="0" dirty="0" smtClean="0"/>
              <a:t>On the </a:t>
            </a:r>
            <a:r>
              <a:rPr lang="en-US" sz="1200" b="1" i="0" dirty="0" smtClean="0"/>
              <a:t>Home</a:t>
            </a:r>
            <a:r>
              <a:rPr lang="en-US" sz="1200" i="0" dirty="0" smtClean="0"/>
              <a:t> tab, in the</a:t>
            </a:r>
            <a:r>
              <a:rPr lang="en-US" sz="1200" i="0" baseline="0" dirty="0" smtClean="0"/>
              <a:t> </a:t>
            </a:r>
            <a:r>
              <a:rPr lang="en-US" sz="1200" b="1" i="0" baseline="0" dirty="0" smtClean="0"/>
              <a:t>Slides</a:t>
            </a:r>
            <a:r>
              <a:rPr lang="en-US" sz="1200" i="0" baseline="0" dirty="0" smtClean="0"/>
              <a:t> group, click </a:t>
            </a:r>
            <a:r>
              <a:rPr lang="en-US" sz="1200" b="1" i="0" baseline="0" dirty="0" smtClean="0"/>
              <a:t>Layout</a:t>
            </a:r>
            <a:r>
              <a:rPr lang="en-US" sz="1200" i="0" baseline="0" dirty="0" smtClean="0"/>
              <a:t>, and then click </a:t>
            </a:r>
            <a:r>
              <a:rPr lang="en-US" sz="1200" b="1" i="0" baseline="0" dirty="0" smtClean="0"/>
              <a:t>Blank</a:t>
            </a:r>
            <a:r>
              <a:rPr lang="en-US" sz="1200" i="0" baseline="0" dirty="0" smtClean="0"/>
              <a:t>.</a:t>
            </a:r>
            <a:endParaRPr lang="en-US" dirty="0" smtClean="0"/>
          </a:p>
          <a:p>
            <a:pPr marL="228600" indent="-228600">
              <a:buFont typeface="+mj-lt"/>
              <a:buAutoNum type="arabicPeriod"/>
            </a:pPr>
            <a:r>
              <a:rPr lang="en-US" dirty="0" smtClean="0"/>
              <a:t>On the </a:t>
            </a:r>
            <a:r>
              <a:rPr lang="en-US" b="1" dirty="0" smtClean="0"/>
              <a:t>Design</a:t>
            </a:r>
            <a:r>
              <a:rPr lang="en-US" dirty="0" smtClean="0"/>
              <a:t> tab, in the </a:t>
            </a:r>
            <a:r>
              <a:rPr lang="en-US" b="1" dirty="0" smtClean="0"/>
              <a:t>Background</a:t>
            </a:r>
            <a:r>
              <a:rPr lang="en-US" baseline="0" dirty="0" smtClean="0"/>
              <a:t> group, click the arrow next to </a:t>
            </a:r>
            <a:r>
              <a:rPr lang="en-US" b="1" baseline="0" dirty="0" smtClean="0"/>
              <a:t>Background</a:t>
            </a:r>
            <a:r>
              <a:rPr lang="en-US" baseline="0" dirty="0" smtClean="0"/>
              <a:t> </a:t>
            </a:r>
            <a:r>
              <a:rPr lang="en-US" b="1" baseline="0" dirty="0" smtClean="0"/>
              <a:t>Styles</a:t>
            </a:r>
            <a:r>
              <a:rPr lang="en-US" baseline="0" dirty="0" smtClean="0"/>
              <a:t>, and then click </a:t>
            </a:r>
            <a:r>
              <a:rPr lang="en-US" b="1" baseline="0" dirty="0" smtClean="0"/>
              <a:t>Style 5 </a:t>
            </a:r>
            <a:r>
              <a:rPr lang="en-US" b="0" baseline="0" dirty="0" smtClean="0"/>
              <a:t>(second row, first option from the left). (</a:t>
            </a:r>
            <a:r>
              <a:rPr lang="en-US" b="1" dirty="0" smtClean="0"/>
              <a:t>Note</a:t>
            </a:r>
            <a:r>
              <a:rPr lang="en-US" b="0" dirty="0" smtClean="0"/>
              <a:t>: I</a:t>
            </a:r>
            <a:r>
              <a:rPr lang="en-US" dirty="0" smtClean="0"/>
              <a:t>f this action is taken in a PowerPoint presentation containing more than one slide, the background style will be applied to all of the slides.)</a:t>
            </a:r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To reproduce the picture effects on this slide, do the following:</a:t>
            </a:r>
          </a:p>
          <a:p>
            <a:pPr marL="228600" indent="-228600">
              <a:buFont typeface="+mj-lt"/>
              <a:buAutoNum type="arabicPeriod"/>
            </a:pPr>
            <a:r>
              <a:rPr lang="en-US" dirty="0" smtClean="0"/>
              <a:t>On the </a:t>
            </a:r>
            <a:r>
              <a:rPr lang="en-US" b="1" dirty="0" smtClean="0"/>
              <a:t>Insert</a:t>
            </a:r>
            <a:r>
              <a:rPr lang="en-US" dirty="0" smtClean="0"/>
              <a:t> tab, in the </a:t>
            </a:r>
            <a:r>
              <a:rPr lang="en-US" b="1" dirty="0" smtClean="0"/>
              <a:t>Illustrations</a:t>
            </a:r>
            <a:r>
              <a:rPr lang="en-US" baseline="0" dirty="0" smtClean="0"/>
              <a:t> group, click </a:t>
            </a:r>
            <a:r>
              <a:rPr lang="en-US" b="1" baseline="0" dirty="0" smtClean="0"/>
              <a:t>Picture</a:t>
            </a:r>
            <a:r>
              <a:rPr lang="en-US" baseline="0" dirty="0" smtClean="0"/>
              <a:t>. </a:t>
            </a:r>
            <a:r>
              <a:rPr lang="en-US" sz="1200" dirty="0" smtClean="0"/>
              <a:t>In the </a:t>
            </a:r>
            <a:r>
              <a:rPr lang="en-US" sz="1200" b="1" dirty="0" smtClean="0"/>
              <a:t>Insert</a:t>
            </a:r>
            <a:r>
              <a:rPr lang="en-US" sz="1200" b="1" baseline="0" dirty="0" smtClean="0"/>
              <a:t> Picture </a:t>
            </a:r>
            <a:r>
              <a:rPr lang="en-US" sz="1200" baseline="0" dirty="0" smtClean="0"/>
              <a:t>dialog box, select a picture, and then click </a:t>
            </a:r>
            <a:r>
              <a:rPr lang="en-US" sz="1200" b="1" baseline="0" dirty="0" smtClean="0"/>
              <a:t>Insert</a:t>
            </a:r>
            <a:r>
              <a:rPr lang="en-US" sz="1200" baseline="0" dirty="0" smtClean="0"/>
              <a:t>.</a:t>
            </a:r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dirty="0" smtClean="0"/>
              <a:t>On the slide, select the picture. </a:t>
            </a:r>
            <a:r>
              <a:rPr lang="en-US" sz="1200" i="0" baseline="0" dirty="0" smtClean="0"/>
              <a:t>Under </a:t>
            </a:r>
            <a:r>
              <a:rPr lang="en-US" sz="1200" b="1" i="0" baseline="0" dirty="0" smtClean="0"/>
              <a:t>Picture Tools</a:t>
            </a:r>
            <a:r>
              <a:rPr lang="en-US" sz="1200" i="0" baseline="0" dirty="0" smtClean="0"/>
              <a:t>, on the </a:t>
            </a:r>
            <a:r>
              <a:rPr lang="en-US" sz="1200" b="1" i="0" baseline="0" dirty="0" smtClean="0"/>
              <a:t>Format</a:t>
            </a:r>
            <a:r>
              <a:rPr lang="en-US" sz="1200" i="0" baseline="0" dirty="0" smtClean="0"/>
              <a:t> tab, in the bottom right corner of the </a:t>
            </a:r>
            <a:r>
              <a:rPr lang="en-US" sz="1200" b="1" i="0" baseline="0" dirty="0" smtClean="0"/>
              <a:t>Size</a:t>
            </a:r>
            <a:r>
              <a:rPr lang="en-US" sz="1200" i="0" baseline="0" dirty="0" smtClean="0"/>
              <a:t> group, click the </a:t>
            </a:r>
            <a:r>
              <a:rPr lang="en-US" sz="1200" b="1" dirty="0" smtClean="0"/>
              <a:t>Size and Position</a:t>
            </a:r>
            <a:r>
              <a:rPr lang="en-US" sz="1200" b="0" dirty="0" smtClean="0"/>
              <a:t> dialog</a:t>
            </a:r>
            <a:r>
              <a:rPr lang="en-US" sz="1200" b="0" baseline="0" dirty="0" smtClean="0"/>
              <a:t> box launcher. </a:t>
            </a:r>
            <a:r>
              <a:rPr lang="en-US" sz="1200" dirty="0" smtClean="0"/>
              <a:t>In the </a:t>
            </a:r>
            <a:r>
              <a:rPr lang="en-US" sz="1200" b="1" dirty="0" smtClean="0"/>
              <a:t>Size and Position</a:t>
            </a:r>
            <a:r>
              <a:rPr lang="en-US" sz="1200" dirty="0" smtClean="0"/>
              <a:t> dialog box</a:t>
            </a:r>
            <a:r>
              <a:rPr lang="en-US" sz="1200" baseline="0" dirty="0" smtClean="0"/>
              <a:t>, o</a:t>
            </a:r>
            <a:r>
              <a:rPr lang="en-US" sz="1200" dirty="0" smtClean="0"/>
              <a:t>n the </a:t>
            </a:r>
            <a:r>
              <a:rPr lang="en-US" sz="1200" b="1" dirty="0" smtClean="0"/>
              <a:t>Size</a:t>
            </a:r>
            <a:r>
              <a:rPr lang="en-US" sz="1200" dirty="0" smtClean="0"/>
              <a:t> tab, resize or crop the picture as needed so that</a:t>
            </a:r>
            <a:r>
              <a:rPr lang="en-US" sz="1200" baseline="0" dirty="0" smtClean="0"/>
              <a:t> under </a:t>
            </a:r>
            <a:r>
              <a:rPr lang="en-US" sz="1200" b="1" baseline="0" dirty="0" smtClean="0"/>
              <a:t>Size and rotate</a:t>
            </a:r>
            <a:r>
              <a:rPr lang="en-US" sz="1200" baseline="0" dirty="0" smtClean="0"/>
              <a:t>, the </a:t>
            </a:r>
            <a:r>
              <a:rPr lang="en-US" sz="1200" b="1" baseline="0" dirty="0" smtClean="0"/>
              <a:t>Height</a:t>
            </a:r>
            <a:r>
              <a:rPr lang="en-US" sz="1200" baseline="0" dirty="0" smtClean="0"/>
              <a:t> box is set to </a:t>
            </a:r>
            <a:r>
              <a:rPr lang="en-US" sz="1200" b="1" baseline="0" dirty="0" smtClean="0"/>
              <a:t>4.9”</a:t>
            </a:r>
            <a:r>
              <a:rPr lang="en-US" sz="1200" baseline="0" dirty="0" smtClean="0"/>
              <a:t> and the </a:t>
            </a:r>
            <a:r>
              <a:rPr lang="en-US" sz="1200" b="1" baseline="0" dirty="0" smtClean="0"/>
              <a:t>Width</a:t>
            </a:r>
            <a:r>
              <a:rPr lang="en-US" sz="1200" baseline="0" dirty="0" smtClean="0"/>
              <a:t> box is set to </a:t>
            </a:r>
            <a:r>
              <a:rPr lang="en-US" sz="1200" b="1" baseline="0" dirty="0" smtClean="0"/>
              <a:t>7.92”</a:t>
            </a:r>
            <a:r>
              <a:rPr lang="en-US" sz="1200" baseline="0" dirty="0" smtClean="0"/>
              <a:t>. Resize the picture under </a:t>
            </a:r>
            <a:r>
              <a:rPr lang="en-US" sz="1200" b="1" baseline="0" dirty="0" smtClean="0"/>
              <a:t>Size and rotate </a:t>
            </a:r>
            <a:r>
              <a:rPr lang="en-US" sz="1200" baseline="0" dirty="0" smtClean="0"/>
              <a:t>by entering values into the </a:t>
            </a:r>
            <a:r>
              <a:rPr lang="en-US" sz="1200" b="1" baseline="0" dirty="0" smtClean="0"/>
              <a:t>Height</a:t>
            </a:r>
            <a:r>
              <a:rPr lang="en-US" sz="1200" baseline="0" dirty="0" smtClean="0"/>
              <a:t> and </a:t>
            </a:r>
            <a:r>
              <a:rPr lang="en-US" sz="1200" b="1" baseline="0" dirty="0" smtClean="0"/>
              <a:t>Width</a:t>
            </a:r>
            <a:r>
              <a:rPr lang="en-US" sz="1200" baseline="0" dirty="0" smtClean="0"/>
              <a:t> boxes. Crop the picture under </a:t>
            </a:r>
            <a:r>
              <a:rPr lang="en-US" sz="1200" b="1" baseline="0" dirty="0" smtClean="0"/>
              <a:t>Crop from </a:t>
            </a:r>
            <a:r>
              <a:rPr lang="en-US" sz="1200" baseline="0" dirty="0" smtClean="0"/>
              <a:t>by entering values into the </a:t>
            </a:r>
            <a:r>
              <a:rPr lang="en-US" sz="1200" b="1" baseline="0" dirty="0" smtClean="0"/>
              <a:t>Left</a:t>
            </a:r>
            <a:r>
              <a:rPr lang="en-US" sz="1200" baseline="0" dirty="0" smtClean="0"/>
              <a:t>, </a:t>
            </a:r>
            <a:r>
              <a:rPr lang="en-US" sz="1200" b="1" baseline="0" dirty="0" smtClean="0"/>
              <a:t>Right</a:t>
            </a:r>
            <a:r>
              <a:rPr lang="en-US" sz="1200" baseline="0" dirty="0" smtClean="0"/>
              <a:t>, </a:t>
            </a:r>
            <a:r>
              <a:rPr lang="en-US" sz="1200" b="1" baseline="0" dirty="0" smtClean="0"/>
              <a:t>Top</a:t>
            </a:r>
            <a:r>
              <a:rPr lang="en-US" sz="1200" baseline="0" dirty="0" smtClean="0"/>
              <a:t>, and </a:t>
            </a:r>
            <a:r>
              <a:rPr lang="en-US" sz="1200" b="1" baseline="0" dirty="0" smtClean="0"/>
              <a:t>Bottom</a:t>
            </a:r>
            <a:r>
              <a:rPr lang="en-US" sz="1200" baseline="0" dirty="0" smtClean="0"/>
              <a:t> boxes. </a:t>
            </a:r>
          </a:p>
          <a:p>
            <a:pPr marL="228600" indent="-228600">
              <a:buFont typeface="+mj-lt"/>
              <a:buAutoNum type="arabicPeriod"/>
            </a:pPr>
            <a:r>
              <a:rPr lang="en-US" dirty="0" smtClean="0"/>
              <a:t>On the </a:t>
            </a:r>
            <a:r>
              <a:rPr lang="en-US" b="1" dirty="0" smtClean="0"/>
              <a:t>Home</a:t>
            </a:r>
            <a:r>
              <a:rPr lang="en-US" dirty="0" smtClean="0"/>
              <a:t> tab, in the </a:t>
            </a:r>
            <a:r>
              <a:rPr lang="en-US" b="1" dirty="0" smtClean="0"/>
              <a:t>Drawing</a:t>
            </a:r>
            <a:r>
              <a:rPr lang="en-US" dirty="0" smtClean="0"/>
              <a:t> group, click </a:t>
            </a:r>
            <a:r>
              <a:rPr lang="en-US" b="1" dirty="0" smtClean="0"/>
              <a:t>Arrange</a:t>
            </a:r>
            <a:r>
              <a:rPr lang="en-US" dirty="0" smtClean="0"/>
              <a:t>, point to </a:t>
            </a:r>
            <a:r>
              <a:rPr lang="en-US" b="1" dirty="0" smtClean="0"/>
              <a:t>Align</a:t>
            </a:r>
            <a:r>
              <a:rPr lang="en-US" b="0" dirty="0" smtClean="0"/>
              <a:t>, and then</a:t>
            </a:r>
            <a:r>
              <a:rPr lang="en-US" baseline="0" dirty="0" smtClean="0"/>
              <a:t> do the following: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baseline="0" dirty="0" smtClean="0"/>
              <a:t>Click </a:t>
            </a:r>
            <a:r>
              <a:rPr lang="en-US" b="1" baseline="0" dirty="0" smtClean="0"/>
              <a:t>Align to Slide</a:t>
            </a:r>
            <a:r>
              <a:rPr lang="en-US" baseline="0" dirty="0" smtClean="0"/>
              <a:t>. 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baseline="0" dirty="0" smtClean="0"/>
              <a:t>Click </a:t>
            </a:r>
            <a:r>
              <a:rPr lang="en-US" b="1" baseline="0" dirty="0" smtClean="0"/>
              <a:t>Align</a:t>
            </a:r>
            <a:r>
              <a:rPr lang="en-US" baseline="0" dirty="0" smtClean="0"/>
              <a:t> </a:t>
            </a:r>
            <a:r>
              <a:rPr lang="en-US" b="1" baseline="0" dirty="0" smtClean="0"/>
              <a:t>Middle</a:t>
            </a:r>
            <a:r>
              <a:rPr lang="en-US" baseline="0" dirty="0" smtClean="0"/>
              <a:t>.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baseline="0" dirty="0" smtClean="0"/>
              <a:t>Click </a:t>
            </a:r>
            <a:r>
              <a:rPr lang="en-US" b="1" baseline="0" dirty="0" smtClean="0"/>
              <a:t>Align</a:t>
            </a:r>
            <a:r>
              <a:rPr lang="en-US" baseline="0" dirty="0" smtClean="0"/>
              <a:t> </a:t>
            </a:r>
            <a:r>
              <a:rPr lang="en-US" b="1" baseline="0" dirty="0" smtClean="0"/>
              <a:t>Center</a:t>
            </a:r>
            <a:r>
              <a:rPr lang="en-US" baseline="0" dirty="0" smtClean="0"/>
              <a:t>.</a:t>
            </a:r>
            <a:endParaRPr lang="en-US" dirty="0" smtClean="0"/>
          </a:p>
          <a:p>
            <a:pPr marL="228600" indent="-228600">
              <a:buFont typeface="+mj-lt"/>
              <a:buAutoNum type="arabicPeriod"/>
            </a:pPr>
            <a:r>
              <a:rPr lang="en-US" dirty="0" smtClean="0"/>
              <a:t>Under </a:t>
            </a:r>
            <a:r>
              <a:rPr lang="en-US" b="1" dirty="0" smtClean="0"/>
              <a:t>Picture</a:t>
            </a:r>
            <a:r>
              <a:rPr lang="en-US" dirty="0" smtClean="0"/>
              <a:t> </a:t>
            </a:r>
            <a:r>
              <a:rPr lang="en-US" b="1" dirty="0" smtClean="0"/>
              <a:t>Tools</a:t>
            </a:r>
            <a:r>
              <a:rPr lang="en-US" dirty="0" smtClean="0"/>
              <a:t>, on the </a:t>
            </a:r>
            <a:r>
              <a:rPr lang="en-US" b="1" dirty="0" smtClean="0"/>
              <a:t>Format</a:t>
            </a:r>
            <a:r>
              <a:rPr lang="en-US" dirty="0" smtClean="0"/>
              <a:t> tab, in the </a:t>
            </a:r>
            <a:r>
              <a:rPr lang="en-US" b="1" dirty="0" smtClean="0"/>
              <a:t>Picture</a:t>
            </a:r>
            <a:r>
              <a:rPr lang="en-US" dirty="0" smtClean="0"/>
              <a:t> </a:t>
            </a:r>
            <a:r>
              <a:rPr lang="en-US" b="1" dirty="0" smtClean="0"/>
              <a:t>Styles</a:t>
            </a:r>
            <a:r>
              <a:rPr lang="en-US" dirty="0" smtClean="0"/>
              <a:t> group, click </a:t>
            </a:r>
            <a:r>
              <a:rPr lang="en-US" b="1" dirty="0" smtClean="0"/>
              <a:t>Picture</a:t>
            </a:r>
            <a:r>
              <a:rPr lang="en-US" dirty="0" smtClean="0"/>
              <a:t> </a:t>
            </a:r>
            <a:r>
              <a:rPr lang="en-US" b="1" dirty="0" smtClean="0"/>
              <a:t>Effects</a:t>
            </a:r>
            <a:r>
              <a:rPr lang="en-US" dirty="0" smtClean="0"/>
              <a:t>,</a:t>
            </a:r>
            <a:r>
              <a:rPr lang="en-US" baseline="0" dirty="0" smtClean="0"/>
              <a:t> point to </a:t>
            </a:r>
            <a:r>
              <a:rPr lang="en-US" b="1" baseline="0" dirty="0" smtClean="0"/>
              <a:t>Glow</a:t>
            </a:r>
            <a:r>
              <a:rPr lang="en-US" b="0" baseline="0" dirty="0" smtClean="0"/>
              <a:t>,</a:t>
            </a:r>
            <a:r>
              <a:rPr lang="en-US" baseline="0" dirty="0" smtClean="0"/>
              <a:t> and then do the following: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dirty="0" smtClean="0"/>
              <a:t>Under </a:t>
            </a:r>
            <a:r>
              <a:rPr lang="en-US" b="1" dirty="0" smtClean="0"/>
              <a:t>Glow</a:t>
            </a:r>
            <a:r>
              <a:rPr lang="en-US" dirty="0" smtClean="0"/>
              <a:t> </a:t>
            </a:r>
            <a:r>
              <a:rPr lang="en-US" b="1" dirty="0" smtClean="0"/>
              <a:t>Variations</a:t>
            </a:r>
            <a:r>
              <a:rPr lang="en-US" dirty="0" smtClean="0"/>
              <a:t>, click </a:t>
            </a:r>
            <a:r>
              <a:rPr lang="en-US" b="1" dirty="0" smtClean="0"/>
              <a:t>Accent</a:t>
            </a:r>
            <a:r>
              <a:rPr lang="en-US" b="1" baseline="0" dirty="0" smtClean="0"/>
              <a:t> color 1, 8 pt glow</a:t>
            </a:r>
            <a:r>
              <a:rPr lang="en-US" b="0" baseline="0" dirty="0" smtClean="0"/>
              <a:t> (second row, first option from the left).</a:t>
            </a:r>
            <a:endParaRPr lang="en-US" baseline="0" dirty="0" smtClean="0"/>
          </a:p>
          <a:p>
            <a:pPr marL="685800" lvl="1" indent="-228600">
              <a:buFont typeface="+mj-lt"/>
              <a:buAutoNum type="arabicPeriod"/>
            </a:pPr>
            <a:r>
              <a:rPr lang="en-US" baseline="0" dirty="0" smtClean="0"/>
              <a:t>Point to </a:t>
            </a:r>
            <a:r>
              <a:rPr lang="en-US" b="1" baseline="0" dirty="0" smtClean="0"/>
              <a:t>More</a:t>
            </a:r>
            <a:r>
              <a:rPr lang="en-US" baseline="0" dirty="0" smtClean="0"/>
              <a:t> </a:t>
            </a:r>
            <a:r>
              <a:rPr lang="en-US" b="1" baseline="0" dirty="0" smtClean="0"/>
              <a:t>Glow</a:t>
            </a:r>
            <a:r>
              <a:rPr lang="en-US" baseline="0" dirty="0" smtClean="0"/>
              <a:t> </a:t>
            </a:r>
            <a:r>
              <a:rPr lang="en-US" b="1" baseline="0" dirty="0" smtClean="0"/>
              <a:t>Colors</a:t>
            </a:r>
            <a:r>
              <a:rPr lang="en-US" baseline="0" dirty="0" smtClean="0"/>
              <a:t>, and under </a:t>
            </a:r>
            <a:r>
              <a:rPr lang="en-US" b="1" baseline="0" dirty="0" smtClean="0"/>
              <a:t>Theme</a:t>
            </a:r>
            <a:r>
              <a:rPr lang="en-US" baseline="0" dirty="0" smtClean="0"/>
              <a:t> </a:t>
            </a:r>
            <a:r>
              <a:rPr lang="en-US" b="1" baseline="0" dirty="0" smtClean="0"/>
              <a:t>Colors</a:t>
            </a:r>
            <a:r>
              <a:rPr lang="en-US" baseline="0" dirty="0" smtClean="0"/>
              <a:t> click </a:t>
            </a:r>
            <a:r>
              <a:rPr lang="en-US" b="1" baseline="0" dirty="0" smtClean="0"/>
              <a:t>White, Background 1</a:t>
            </a:r>
            <a:r>
              <a:rPr lang="en-US" baseline="0" dirty="0" smtClean="0"/>
              <a:t> (first row, first option from the left).</a:t>
            </a:r>
            <a:endParaRPr lang="en-US" dirty="0" smtClean="0"/>
          </a:p>
          <a:p>
            <a:pPr marL="228600" indent="-228600">
              <a:buFont typeface="+mj-lt"/>
              <a:buNone/>
            </a:pPr>
            <a:endParaRPr lang="en-US" dirty="0" smtClean="0"/>
          </a:p>
          <a:p>
            <a:pPr marL="228600" indent="-228600">
              <a:buFont typeface="+mj-lt"/>
              <a:buNone/>
            </a:pPr>
            <a:endParaRPr lang="en-US" dirty="0" smtClean="0"/>
          </a:p>
          <a:p>
            <a:pPr marL="228600" indent="-228600">
              <a:buFont typeface="+mj-lt"/>
              <a:buNone/>
            </a:pPr>
            <a:r>
              <a:rPr lang="en-US" dirty="0" smtClean="0"/>
              <a:t>To reproduce the shape effects on this slide, do the following:</a:t>
            </a:r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dirty="0" smtClean="0"/>
              <a:t>On the </a:t>
            </a:r>
            <a:r>
              <a:rPr lang="en-US" b="1" dirty="0" smtClean="0"/>
              <a:t>Home</a:t>
            </a:r>
            <a:r>
              <a:rPr lang="en-US" dirty="0" smtClean="0"/>
              <a:t> tab, in the </a:t>
            </a:r>
            <a:r>
              <a:rPr lang="en-US" b="1" dirty="0" smtClean="0"/>
              <a:t>Drawing</a:t>
            </a:r>
            <a:r>
              <a:rPr lang="en-US" dirty="0" smtClean="0"/>
              <a:t> group, click </a:t>
            </a:r>
            <a:r>
              <a:rPr lang="en-US" b="1" dirty="0" smtClean="0"/>
              <a:t>Shapes</a:t>
            </a:r>
            <a:r>
              <a:rPr lang="en-US" dirty="0" smtClean="0"/>
              <a:t>, and then under </a:t>
            </a:r>
            <a:r>
              <a:rPr lang="en-US" b="1" dirty="0" smtClean="0"/>
              <a:t>Basic</a:t>
            </a:r>
            <a:r>
              <a:rPr lang="en-US" dirty="0" smtClean="0"/>
              <a:t> </a:t>
            </a:r>
            <a:r>
              <a:rPr lang="en-US" b="1" dirty="0" smtClean="0"/>
              <a:t>Shapes</a:t>
            </a:r>
            <a:r>
              <a:rPr lang="en-US" dirty="0" smtClean="0"/>
              <a:t> click </a:t>
            </a:r>
            <a:r>
              <a:rPr lang="en-US" b="1" dirty="0" smtClean="0"/>
              <a:t>Oval</a:t>
            </a:r>
            <a:r>
              <a:rPr lang="en-US" dirty="0" smtClean="0"/>
              <a:t> (first row, second option from the left). On the slide, drag to draw an oval.</a:t>
            </a:r>
            <a:endParaRPr lang="en-US" baseline="0" dirty="0" smtClean="0"/>
          </a:p>
          <a:p>
            <a:pPr marL="228600" indent="-228600">
              <a:buFont typeface="+mj-lt"/>
              <a:buAutoNum type="arabicPeriod"/>
            </a:pPr>
            <a:r>
              <a:rPr lang="en-US" baseline="0" dirty="0" smtClean="0"/>
              <a:t>Select the oval. Under </a:t>
            </a:r>
            <a:r>
              <a:rPr lang="en-US" b="1" baseline="0" dirty="0" smtClean="0"/>
              <a:t>Drawing</a:t>
            </a:r>
            <a:r>
              <a:rPr lang="en-US" baseline="0" dirty="0" smtClean="0"/>
              <a:t> </a:t>
            </a:r>
            <a:r>
              <a:rPr lang="en-US" b="1" baseline="0" dirty="0" smtClean="0"/>
              <a:t>Tools</a:t>
            </a:r>
            <a:r>
              <a:rPr lang="en-US" baseline="0" dirty="0" smtClean="0"/>
              <a:t>, on the </a:t>
            </a:r>
            <a:r>
              <a:rPr lang="en-US" b="1" baseline="0" dirty="0" smtClean="0"/>
              <a:t>Format</a:t>
            </a:r>
            <a:r>
              <a:rPr lang="en-US" baseline="0" dirty="0" smtClean="0"/>
              <a:t> tab, in the </a:t>
            </a:r>
            <a:r>
              <a:rPr lang="en-US" b="1" baseline="0" dirty="0" smtClean="0"/>
              <a:t>Size</a:t>
            </a:r>
            <a:r>
              <a:rPr lang="en-US" baseline="0" dirty="0" smtClean="0"/>
              <a:t> group, do the following: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en-US" baseline="0" dirty="0" smtClean="0"/>
              <a:t>In the </a:t>
            </a:r>
            <a:r>
              <a:rPr lang="en-US" b="1" baseline="0" dirty="0" smtClean="0"/>
              <a:t>Shape</a:t>
            </a:r>
            <a:r>
              <a:rPr lang="en-US" baseline="0" dirty="0" smtClean="0"/>
              <a:t> </a:t>
            </a:r>
            <a:r>
              <a:rPr lang="en-US" b="1" baseline="0" dirty="0" smtClean="0"/>
              <a:t>Height</a:t>
            </a:r>
            <a:r>
              <a:rPr lang="en-US" baseline="0" dirty="0" smtClean="0"/>
              <a:t> box, enter </a:t>
            </a:r>
            <a:r>
              <a:rPr lang="en-US" b="1" baseline="0" dirty="0" smtClean="0"/>
              <a:t>0.5”</a:t>
            </a:r>
            <a:r>
              <a:rPr lang="en-US" baseline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en-US" baseline="0" dirty="0" smtClean="0"/>
              <a:t>In the </a:t>
            </a:r>
            <a:r>
              <a:rPr lang="en-US" b="1" baseline="0" dirty="0" smtClean="0"/>
              <a:t>Shape</a:t>
            </a:r>
            <a:r>
              <a:rPr lang="en-US" baseline="0" dirty="0" smtClean="0"/>
              <a:t> </a:t>
            </a:r>
            <a:r>
              <a:rPr lang="en-US" b="1" baseline="0" dirty="0" smtClean="0"/>
              <a:t>Width</a:t>
            </a:r>
            <a:r>
              <a:rPr lang="en-US" baseline="0" dirty="0" smtClean="0"/>
              <a:t> box, enter </a:t>
            </a:r>
            <a:r>
              <a:rPr lang="en-US" b="1" baseline="0" dirty="0" smtClean="0"/>
              <a:t>0.5”</a:t>
            </a:r>
            <a:r>
              <a:rPr lang="en-US" baseline="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baseline="0" dirty="0" smtClean="0"/>
              <a:t>Under </a:t>
            </a:r>
            <a:r>
              <a:rPr lang="en-US" b="1" baseline="0" dirty="0" smtClean="0"/>
              <a:t>Drawing</a:t>
            </a:r>
            <a:r>
              <a:rPr lang="en-US" baseline="0" dirty="0" smtClean="0"/>
              <a:t> </a:t>
            </a:r>
            <a:r>
              <a:rPr lang="en-US" b="1" baseline="0" dirty="0" smtClean="0"/>
              <a:t>Tools</a:t>
            </a:r>
            <a:r>
              <a:rPr lang="en-US" baseline="0" dirty="0" smtClean="0"/>
              <a:t>, on the </a:t>
            </a:r>
            <a:r>
              <a:rPr lang="en-US" b="1" baseline="0" dirty="0" smtClean="0"/>
              <a:t>Format</a:t>
            </a:r>
            <a:r>
              <a:rPr lang="en-US" baseline="0" dirty="0" smtClean="0"/>
              <a:t> tab, in the </a:t>
            </a:r>
            <a:r>
              <a:rPr lang="en-US" b="1" baseline="0" dirty="0" smtClean="0"/>
              <a:t>Shape</a:t>
            </a:r>
            <a:r>
              <a:rPr lang="en-US" baseline="0" dirty="0" smtClean="0"/>
              <a:t> </a:t>
            </a:r>
            <a:r>
              <a:rPr lang="en-US" b="1" baseline="0" dirty="0" smtClean="0"/>
              <a:t>Styles</a:t>
            </a:r>
            <a:r>
              <a:rPr lang="en-US" baseline="0" dirty="0" smtClean="0"/>
              <a:t> group, click the arrow next to </a:t>
            </a:r>
            <a:r>
              <a:rPr lang="en-US" b="1" baseline="0" dirty="0" smtClean="0"/>
              <a:t>Shape</a:t>
            </a:r>
            <a:r>
              <a:rPr lang="en-US" baseline="0" dirty="0" smtClean="0"/>
              <a:t> </a:t>
            </a:r>
            <a:r>
              <a:rPr lang="en-US" b="1" baseline="0" dirty="0" smtClean="0"/>
              <a:t>Outline</a:t>
            </a:r>
            <a:r>
              <a:rPr lang="en-US" b="0" baseline="0" dirty="0" smtClean="0"/>
              <a:t>,</a:t>
            </a:r>
            <a:r>
              <a:rPr lang="en-US" baseline="0" dirty="0" smtClean="0"/>
              <a:t> and then click </a:t>
            </a:r>
            <a:r>
              <a:rPr lang="en-US" b="1" baseline="0" dirty="0" smtClean="0"/>
              <a:t>No</a:t>
            </a:r>
            <a:r>
              <a:rPr lang="en-US" baseline="0" dirty="0" smtClean="0"/>
              <a:t> </a:t>
            </a:r>
            <a:r>
              <a:rPr lang="en-US" b="1" baseline="0" dirty="0" smtClean="0"/>
              <a:t>Outline</a:t>
            </a:r>
            <a:r>
              <a:rPr lang="en-US" baseline="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baseline="0" dirty="0" smtClean="0"/>
              <a:t>On the </a:t>
            </a:r>
            <a:r>
              <a:rPr lang="en-US" b="1" baseline="0" dirty="0" smtClean="0"/>
              <a:t>Home</a:t>
            </a:r>
            <a:r>
              <a:rPr lang="en-US" baseline="0" dirty="0" smtClean="0"/>
              <a:t> tab, in the bottom right corner of the </a:t>
            </a:r>
            <a:r>
              <a:rPr lang="en-US" b="1" baseline="0" dirty="0" smtClean="0"/>
              <a:t>Drawing</a:t>
            </a:r>
            <a:r>
              <a:rPr lang="en-US" baseline="0" dirty="0" smtClean="0"/>
              <a:t> group, click the </a:t>
            </a:r>
            <a:r>
              <a:rPr lang="en-US" b="1" baseline="0" dirty="0" smtClean="0"/>
              <a:t>Format</a:t>
            </a:r>
            <a:r>
              <a:rPr lang="en-US" baseline="0" dirty="0" smtClean="0"/>
              <a:t> </a:t>
            </a:r>
            <a:r>
              <a:rPr lang="en-US" b="1" baseline="0" dirty="0" smtClean="0"/>
              <a:t>Shape</a:t>
            </a:r>
            <a:r>
              <a:rPr lang="en-US" baseline="0" dirty="0" smtClean="0"/>
              <a:t> dialog box launcher. </a:t>
            </a:r>
            <a:r>
              <a:rPr lang="en-US" dirty="0" smtClean="0"/>
              <a:t>In the </a:t>
            </a:r>
            <a:r>
              <a:rPr lang="en-US" b="1" dirty="0" smtClean="0"/>
              <a:t>Format</a:t>
            </a:r>
            <a:r>
              <a:rPr lang="en-US" dirty="0" smtClean="0"/>
              <a:t> </a:t>
            </a:r>
            <a:r>
              <a:rPr lang="en-US" b="1" dirty="0" smtClean="0"/>
              <a:t>Shape</a:t>
            </a:r>
            <a:r>
              <a:rPr lang="en-US" dirty="0" smtClean="0"/>
              <a:t> dialog box, click </a:t>
            </a:r>
            <a:r>
              <a:rPr lang="en-US" b="1" dirty="0" smtClean="0"/>
              <a:t>Fill</a:t>
            </a:r>
            <a:r>
              <a:rPr lang="en-US" dirty="0" smtClean="0"/>
              <a:t> in</a:t>
            </a:r>
            <a:r>
              <a:rPr lang="en-US" baseline="0" dirty="0" smtClean="0"/>
              <a:t> the left pane, select </a:t>
            </a:r>
            <a:r>
              <a:rPr lang="en-US" b="1" baseline="0" dirty="0" smtClean="0"/>
              <a:t>Gradient fill </a:t>
            </a:r>
            <a:r>
              <a:rPr lang="en-US" baseline="0" dirty="0" smtClean="0"/>
              <a:t>in the </a:t>
            </a:r>
            <a:r>
              <a:rPr lang="en-US" b="1" baseline="0" dirty="0" smtClean="0"/>
              <a:t>Fill</a:t>
            </a:r>
            <a:r>
              <a:rPr lang="en-US" baseline="0" dirty="0" smtClean="0"/>
              <a:t> pane,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and then do the following: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 the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Type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list, select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Radial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Click the button next to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Direction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and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then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click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From Center </a:t>
            </a:r>
            <a:r>
              <a:rPr lang="en-US" sz="1200" b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(third option from the left).</a:t>
            </a:r>
            <a:endParaRPr lang="en-US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Under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Gradient stops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click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Add</a:t>
            </a:r>
            <a:r>
              <a:rPr lang="en-US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or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Remove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until three stops appear in the drop-down list.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Also under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Gradient stops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customize the gradient stops as follows: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Select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Stop 1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from the list, and then do the following:</a:t>
            </a:r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 the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Stop position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box, enter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0%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Click the button next to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Color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and then under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Theme Colors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click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White, Background 1 </a:t>
            </a:r>
            <a:r>
              <a:rPr lang="en-US" sz="1200" b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(first row, first option from the left). </a:t>
            </a:r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b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 the </a:t>
            </a:r>
            <a:r>
              <a:rPr lang="en-US" sz="1200" b="1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Transparency</a:t>
            </a:r>
            <a:r>
              <a:rPr lang="en-US" sz="1200" b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box, enter </a:t>
            </a:r>
            <a:r>
              <a:rPr lang="en-US" sz="1200" b="1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0%</a:t>
            </a:r>
            <a:r>
              <a:rPr lang="en-US" sz="1200" b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en-US" sz="1200" b="1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Select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Stop 2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from the list, and then do the following: </a:t>
            </a:r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 the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Stop position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box, enter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50%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Click the button next to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Color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and then under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Theme Colors </a:t>
            </a:r>
            <a:r>
              <a:rPr lang="en-US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click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White, Background 1</a:t>
            </a:r>
            <a:r>
              <a:rPr lang="en-US" sz="1200" b="1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(first row, first option from the left). </a:t>
            </a:r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b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 the </a:t>
            </a:r>
            <a:r>
              <a:rPr lang="en-US" sz="1200" b="1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Transparency</a:t>
            </a:r>
            <a:r>
              <a:rPr lang="en-US" sz="1200" b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box, enter </a:t>
            </a:r>
            <a:r>
              <a:rPr lang="en-US" sz="1200" b="1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100%</a:t>
            </a:r>
            <a:r>
              <a:rPr lang="en-US" sz="1200" b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Select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Stop 3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from the list, and then do the following: </a:t>
            </a:r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 the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Stop position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box, enter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100%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Click the button next to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Color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and then under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Theme </a:t>
            </a:r>
            <a:r>
              <a:rPr lang="en-US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click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White, Background 1</a:t>
            </a:r>
            <a:r>
              <a:rPr lang="en-US" sz="1200" b="1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(first row, first option from the left).</a:t>
            </a:r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b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 the </a:t>
            </a:r>
            <a:r>
              <a:rPr lang="en-US" sz="1200" b="1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Transparency</a:t>
            </a:r>
            <a:r>
              <a:rPr lang="en-US" sz="1200" b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box, enter </a:t>
            </a:r>
            <a:r>
              <a:rPr lang="en-US" sz="1200" b="1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100%</a:t>
            </a:r>
            <a:r>
              <a:rPr lang="en-US" sz="1200" b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endParaRPr lang="en-US" baseline="0" dirty="0" smtClean="0"/>
          </a:p>
          <a:p>
            <a:pPr marL="228600" indent="-228600">
              <a:buFont typeface="+mj-lt"/>
              <a:buAutoNum type="arabicPeriod"/>
            </a:pPr>
            <a:r>
              <a:rPr lang="en-US" dirty="0" smtClean="0"/>
              <a:t>On the slide, select the oval.</a:t>
            </a:r>
            <a:r>
              <a:rPr lang="en-US" baseline="0" dirty="0" smtClean="0"/>
              <a:t> </a:t>
            </a:r>
            <a:r>
              <a:rPr lang="en-US" dirty="0" smtClean="0"/>
              <a:t>On the </a:t>
            </a:r>
            <a:r>
              <a:rPr lang="en-US" b="1" dirty="0" smtClean="0"/>
              <a:t>Home</a:t>
            </a:r>
            <a:r>
              <a:rPr lang="en-US" dirty="0" smtClean="0"/>
              <a:t> tab, in the </a:t>
            </a:r>
            <a:r>
              <a:rPr lang="en-US" b="1" dirty="0" smtClean="0"/>
              <a:t>Clipboard</a:t>
            </a:r>
            <a:r>
              <a:rPr lang="en-US" baseline="0" dirty="0" smtClean="0"/>
              <a:t> group, click the arrow under </a:t>
            </a:r>
            <a:r>
              <a:rPr lang="en-US" b="1" baseline="0" dirty="0" smtClean="0"/>
              <a:t>Paste</a:t>
            </a:r>
            <a:r>
              <a:rPr lang="en-US" baseline="0" dirty="0" smtClean="0"/>
              <a:t> and then click </a:t>
            </a:r>
            <a:r>
              <a:rPr lang="en-US" b="1" baseline="0" dirty="0" smtClean="0"/>
              <a:t>Duplicate</a:t>
            </a:r>
            <a:r>
              <a:rPr lang="en-US" baseline="0" dirty="0" smtClean="0"/>
              <a:t>. Repeat this process until there is a total of 14 ovals.</a:t>
            </a:r>
          </a:p>
          <a:p>
            <a:pPr marL="228600" indent="-228600">
              <a:buFont typeface="+mj-lt"/>
              <a:buAutoNum type="arabicPeriod"/>
            </a:pPr>
            <a:r>
              <a:rPr lang="en-US" baseline="0" dirty="0" smtClean="0"/>
              <a:t>To arrange the ovals along the top edge of the picture, do the following: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dirty="0" smtClean="0"/>
              <a:t>Drag one oval to</a:t>
            </a:r>
            <a:r>
              <a:rPr lang="en-US" baseline="0" dirty="0" smtClean="0"/>
              <a:t> the intersection of the </a:t>
            </a:r>
            <a:r>
              <a:rPr lang="en-US" sz="1200" baseline="0" dirty="0" smtClean="0"/>
              <a:t>4.00 vertical left and 2.42 horizontal top drawing guides, at the top left corner of the picture. </a:t>
            </a:r>
            <a:r>
              <a:rPr lang="en-US" baseline="0" dirty="0" smtClean="0"/>
              <a:t> </a:t>
            </a:r>
            <a:endParaRPr lang="en-US" sz="1200" baseline="0" dirty="0" smtClean="0"/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dirty="0" smtClean="0"/>
              <a:t>Drag one oval to</a:t>
            </a:r>
            <a:r>
              <a:rPr lang="en-US" baseline="0" dirty="0" smtClean="0"/>
              <a:t> the intersection of the </a:t>
            </a:r>
            <a:r>
              <a:rPr lang="en-US" sz="1200" baseline="0" dirty="0" smtClean="0"/>
              <a:t>2.00 vertical left and 2.42 horizontal top drawing guides, at the left side of the top edge of the picture. </a:t>
            </a:r>
            <a:endParaRPr lang="en-US" dirty="0" smtClean="0"/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dirty="0" smtClean="0"/>
              <a:t>Drag one oval to</a:t>
            </a:r>
            <a:r>
              <a:rPr lang="en-US" baseline="0" dirty="0" smtClean="0"/>
              <a:t> the intersection of the </a:t>
            </a:r>
            <a:r>
              <a:rPr lang="en-US" sz="1200" baseline="0" dirty="0" smtClean="0"/>
              <a:t>0.00 vertical right and 2.42 horizontal top drawing guides, at the center of the top edge of the picture. </a:t>
            </a:r>
            <a:endParaRPr lang="en-US" dirty="0" smtClean="0"/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dirty="0" smtClean="0"/>
              <a:t>Drag one oval to</a:t>
            </a:r>
            <a:r>
              <a:rPr lang="en-US" baseline="0" dirty="0" smtClean="0"/>
              <a:t> the intersection of the </a:t>
            </a:r>
            <a:r>
              <a:rPr lang="en-US" sz="1200" baseline="0" dirty="0" smtClean="0"/>
              <a:t>2.00 vertical right and 2.42 horizontal top drawing guides, at the right side of the top edge of the picture. </a:t>
            </a:r>
            <a:endParaRPr lang="en-US" dirty="0" smtClean="0"/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dirty="0" smtClean="0"/>
              <a:t>Drag one oval to</a:t>
            </a:r>
            <a:r>
              <a:rPr lang="en-US" baseline="0" dirty="0" smtClean="0"/>
              <a:t> the intersection of the </a:t>
            </a:r>
            <a:r>
              <a:rPr lang="en-US" sz="1200" baseline="0" dirty="0" smtClean="0"/>
              <a:t>4.00 vertical right and 2.42 horizontal top drawing guides, at the top right corner of the picture.</a:t>
            </a:r>
          </a:p>
          <a:p>
            <a:pPr marL="2286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 startAt="8"/>
              <a:tabLst/>
              <a:defRPr/>
            </a:pP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To arrange the ovals along the sides of the picture, do the following: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dirty="0" smtClean="0"/>
              <a:t>Drag one oval to</a:t>
            </a:r>
            <a:r>
              <a:rPr lang="en-US" baseline="0" dirty="0" smtClean="0"/>
              <a:t> the intersection of the </a:t>
            </a:r>
            <a:r>
              <a:rPr lang="en-US" sz="1200" baseline="0" dirty="0" smtClean="0"/>
              <a:t>4.00 vertical left and 0.83 horizontal top drawing guides, at the top of the left edge of the picture. </a:t>
            </a:r>
            <a:endParaRPr lang="en-US" dirty="0" smtClean="0"/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dirty="0" smtClean="0"/>
              <a:t>Drag one oval to</a:t>
            </a:r>
            <a:r>
              <a:rPr lang="en-US" baseline="0" dirty="0" smtClean="0"/>
              <a:t> the intersection of the </a:t>
            </a:r>
            <a:r>
              <a:rPr lang="en-US" sz="1200" baseline="0" dirty="0" smtClean="0"/>
              <a:t>4.00 vertical left and 0.83 horizontal bottom drawing guides, at the bottom of the left edge of the picture.</a:t>
            </a:r>
            <a:endParaRPr lang="en-US" dirty="0" smtClean="0"/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dirty="0" smtClean="0"/>
              <a:t>Drag one oval to</a:t>
            </a:r>
            <a:r>
              <a:rPr lang="en-US" baseline="0" dirty="0" smtClean="0"/>
              <a:t> the intersection of the </a:t>
            </a:r>
            <a:r>
              <a:rPr lang="en-US" sz="1200" baseline="0" dirty="0" smtClean="0"/>
              <a:t>4.00 vertical right and 0.83 horizontal top drawing guides, at the top of the right edge of the picture. </a:t>
            </a:r>
            <a:endParaRPr lang="en-US" dirty="0" smtClean="0"/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dirty="0" smtClean="0"/>
              <a:t>Drag one oval to</a:t>
            </a:r>
            <a:r>
              <a:rPr lang="en-US" baseline="0" dirty="0" smtClean="0"/>
              <a:t> the intersection of the </a:t>
            </a:r>
            <a:r>
              <a:rPr lang="en-US" sz="1200" baseline="0" dirty="0" smtClean="0"/>
              <a:t>4.00 vertical right and 0.83 horizontal bottom drawing guides, at the bottom of the right edge of the picture.  </a:t>
            </a:r>
            <a:endParaRPr lang="en-US" dirty="0" smtClean="0"/>
          </a:p>
          <a:p>
            <a:pPr marL="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 startAt="9"/>
              <a:tabLst/>
              <a:defRPr/>
            </a:pP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To arrange the ovals along the bottom edge of the picture, do the following: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dirty="0" smtClean="0"/>
              <a:t>Drag one oval to</a:t>
            </a:r>
            <a:r>
              <a:rPr lang="en-US" baseline="0" dirty="0" smtClean="0"/>
              <a:t> the intersection of the </a:t>
            </a:r>
            <a:r>
              <a:rPr lang="en-US" sz="1200" baseline="0" dirty="0" smtClean="0"/>
              <a:t>4.00 vertical left and 2.42 horizontal bottom drawing guides, at the bottom left corner of the picture. </a:t>
            </a:r>
            <a:endParaRPr lang="en-US" dirty="0" smtClean="0"/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dirty="0" smtClean="0"/>
              <a:t>Drag one oval to</a:t>
            </a:r>
            <a:r>
              <a:rPr lang="en-US" baseline="0" dirty="0" smtClean="0"/>
              <a:t> the intersection of the </a:t>
            </a:r>
            <a:r>
              <a:rPr lang="en-US" sz="1200" baseline="0" dirty="0" smtClean="0"/>
              <a:t>2.00 vertical left and 2.42 horizontal bottom drawing guides, at the left side of the bottom edge of the picture. </a:t>
            </a:r>
            <a:endParaRPr lang="en-US" dirty="0" smtClean="0"/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dirty="0" smtClean="0"/>
              <a:t>Drag one oval to</a:t>
            </a:r>
            <a:r>
              <a:rPr lang="en-US" baseline="0" dirty="0" smtClean="0"/>
              <a:t> the intersection of the </a:t>
            </a:r>
            <a:r>
              <a:rPr lang="en-US" sz="1200" baseline="0" dirty="0" smtClean="0"/>
              <a:t>0.00 vertical right and 2.42 horizontal bottom drawing guides, at the center of the bottom edge of the picture. </a:t>
            </a:r>
            <a:endParaRPr lang="en-US" dirty="0" smtClean="0"/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dirty="0" smtClean="0"/>
              <a:t>Drag one oval to</a:t>
            </a:r>
            <a:r>
              <a:rPr lang="en-US" baseline="0" dirty="0" smtClean="0"/>
              <a:t> the intersection of the </a:t>
            </a:r>
            <a:r>
              <a:rPr lang="en-US" sz="1200" baseline="0" dirty="0" smtClean="0"/>
              <a:t>2.00 vertical right and 2.42 horizontal bottom drawing guides, at the right side of the bottom edge of the picture.  </a:t>
            </a:r>
            <a:endParaRPr lang="en-US" dirty="0" smtClean="0"/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dirty="0" smtClean="0"/>
              <a:t>Drag one oval to</a:t>
            </a:r>
            <a:r>
              <a:rPr lang="en-US" baseline="0" dirty="0" smtClean="0"/>
              <a:t> the intersection of the </a:t>
            </a:r>
            <a:r>
              <a:rPr lang="en-US" sz="1200" baseline="0" dirty="0" smtClean="0"/>
              <a:t>4.00 vertical right and 2.42 horizontal bottom drawing guides, at the bottom right corner of the picture. </a:t>
            </a:r>
            <a:endParaRPr lang="en-US" dirty="0" smtClean="0"/>
          </a:p>
          <a:p>
            <a:pPr marL="228600" lvl="0" indent="-228600">
              <a:buFont typeface="+mj-lt"/>
              <a:buAutoNum type="arabicPeriod" startAt="10"/>
            </a:pPr>
            <a:r>
              <a:rPr lang="en-US" sz="1200" baseline="0" dirty="0" smtClean="0"/>
              <a:t>Right-click the slide background area, and then click </a:t>
            </a:r>
            <a:r>
              <a:rPr lang="en-US" sz="1200" b="1" baseline="0" dirty="0" smtClean="0"/>
              <a:t>Grid and Guides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Grid and Guides </a:t>
            </a:r>
            <a:r>
              <a:rPr lang="en-US" sz="1200" baseline="0" dirty="0" smtClean="0"/>
              <a:t>dialog box, under </a:t>
            </a:r>
            <a:r>
              <a:rPr lang="en-US" sz="1200" b="1" baseline="0" dirty="0" smtClean="0"/>
              <a:t>Guide settings</a:t>
            </a:r>
            <a:r>
              <a:rPr lang="en-US" sz="1200" baseline="0" dirty="0" smtClean="0"/>
              <a:t>, clear </a:t>
            </a:r>
            <a:r>
              <a:rPr lang="en-US" sz="1200" b="1" baseline="0" dirty="0" smtClean="0"/>
              <a:t>Display drawing guides on screen</a:t>
            </a:r>
            <a:r>
              <a:rPr lang="en-US" sz="1200" baseline="0" dirty="0" smtClean="0"/>
              <a:t>, and then click </a:t>
            </a:r>
            <a:r>
              <a:rPr lang="en-US" sz="1200" b="1" baseline="0" dirty="0" smtClean="0"/>
              <a:t>OK</a:t>
            </a:r>
            <a:r>
              <a:rPr lang="en-US" sz="1200" baseline="0" dirty="0" smtClean="0"/>
              <a:t>. </a:t>
            </a:r>
            <a:endParaRPr lang="en-US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228600" indent="-228600">
              <a:buFont typeface="+mj-lt"/>
              <a:buAutoNum type="arabicPeriod"/>
            </a:pPr>
            <a:endParaRPr lang="en-US" i="1" dirty="0" smtClean="0"/>
          </a:p>
          <a:p>
            <a:pPr marL="228600" indent="-228600">
              <a:buFont typeface="+mj-lt"/>
              <a:buAutoNum type="arabicPeriod"/>
            </a:pPr>
            <a:endParaRPr lang="en-US" dirty="0" smtClean="0"/>
          </a:p>
          <a:p>
            <a:pPr marL="228600" indent="-228600">
              <a:buFont typeface="+mj-lt"/>
              <a:buNone/>
            </a:pPr>
            <a:r>
              <a:rPr lang="en-US" dirty="0" smtClean="0"/>
              <a:t>To reproduce the picture animation effects on this slide, do the following:</a:t>
            </a:r>
          </a:p>
          <a:p>
            <a:pPr marL="228600" indent="-228600">
              <a:buFont typeface="+mj-lt"/>
              <a:buAutoNum type="arabicPeriod"/>
            </a:pPr>
            <a:r>
              <a:rPr lang="en-US" baseline="0" dirty="0" smtClean="0"/>
              <a:t>On the </a:t>
            </a:r>
            <a:r>
              <a:rPr lang="en-US" b="1" baseline="0" dirty="0" smtClean="0"/>
              <a:t>Animations</a:t>
            </a:r>
            <a:r>
              <a:rPr lang="en-US" baseline="0" dirty="0" smtClean="0"/>
              <a:t> tab, in the </a:t>
            </a:r>
            <a:r>
              <a:rPr lang="en-US" b="1" baseline="0" dirty="0" smtClean="0"/>
              <a:t>Animations</a:t>
            </a:r>
            <a:r>
              <a:rPr lang="en-US" baseline="0" dirty="0" smtClean="0"/>
              <a:t> group, click </a:t>
            </a:r>
            <a:r>
              <a:rPr lang="en-US" b="1" baseline="0" dirty="0" smtClean="0"/>
              <a:t>Custom</a:t>
            </a:r>
            <a:r>
              <a:rPr lang="en-US" baseline="0" dirty="0" smtClean="0"/>
              <a:t> </a:t>
            </a:r>
            <a:r>
              <a:rPr lang="en-US" b="1" baseline="0" dirty="0" smtClean="0"/>
              <a:t>Animation</a:t>
            </a:r>
            <a:r>
              <a:rPr lang="en-US" baseline="0" dirty="0" smtClean="0"/>
              <a:t>. </a:t>
            </a:r>
            <a:endParaRPr lang="en-US" dirty="0" smtClean="0"/>
          </a:p>
          <a:p>
            <a:pPr marL="228600" indent="-228600">
              <a:buFont typeface="+mj-lt"/>
              <a:buAutoNum type="arabicPeriod"/>
            </a:pPr>
            <a:r>
              <a:rPr lang="en-US" dirty="0" smtClean="0"/>
              <a:t>On the slide, select</a:t>
            </a:r>
            <a:r>
              <a:rPr lang="en-US" baseline="0" dirty="0" smtClean="0"/>
              <a:t> the picture. </a:t>
            </a:r>
            <a:r>
              <a:rPr lang="en-US" dirty="0" smtClean="0"/>
              <a:t>In the </a:t>
            </a:r>
            <a:r>
              <a:rPr lang="en-US" b="1" dirty="0" smtClean="0"/>
              <a:t>Custom</a:t>
            </a:r>
            <a:r>
              <a:rPr lang="en-US" dirty="0" smtClean="0"/>
              <a:t> </a:t>
            </a:r>
            <a:r>
              <a:rPr lang="en-US" b="1" dirty="0" smtClean="0"/>
              <a:t>Animation</a:t>
            </a:r>
            <a:r>
              <a:rPr lang="en-US" dirty="0" smtClean="0"/>
              <a:t> </a:t>
            </a:r>
            <a:r>
              <a:rPr lang="en-US" sz="1200" baseline="0" dirty="0" smtClean="0"/>
              <a:t>task pane</a:t>
            </a:r>
            <a:r>
              <a:rPr lang="en-US" dirty="0" smtClean="0"/>
              <a:t>, click </a:t>
            </a:r>
            <a:r>
              <a:rPr lang="en-US" b="1" dirty="0" smtClean="0"/>
              <a:t>Add</a:t>
            </a:r>
            <a:r>
              <a:rPr lang="en-US" baseline="0" dirty="0" smtClean="0"/>
              <a:t> </a:t>
            </a:r>
            <a:r>
              <a:rPr lang="en-US" b="1" baseline="0" dirty="0" smtClean="0"/>
              <a:t>Effect</a:t>
            </a:r>
            <a:r>
              <a:rPr lang="en-US" baseline="0" dirty="0" smtClean="0"/>
              <a:t>, point to </a:t>
            </a:r>
            <a:r>
              <a:rPr lang="en-US" b="1" baseline="0" dirty="0" smtClean="0"/>
              <a:t>Entrance</a:t>
            </a:r>
            <a:r>
              <a:rPr lang="en-US" b="0" baseline="0" dirty="0" smtClean="0"/>
              <a:t>,</a:t>
            </a:r>
            <a:r>
              <a:rPr lang="en-US" baseline="0" dirty="0" smtClean="0"/>
              <a:t> and then click </a:t>
            </a:r>
            <a:r>
              <a:rPr lang="en-US" b="1" baseline="0" dirty="0" smtClean="0"/>
              <a:t>More</a:t>
            </a:r>
            <a:r>
              <a:rPr lang="en-US" baseline="0" dirty="0" smtClean="0"/>
              <a:t> </a:t>
            </a:r>
            <a:r>
              <a:rPr lang="en-US" b="1" baseline="0" dirty="0" smtClean="0"/>
              <a:t>Effects</a:t>
            </a:r>
            <a:r>
              <a:rPr lang="en-US" baseline="0" dirty="0" smtClean="0"/>
              <a:t>. In the </a:t>
            </a:r>
            <a:r>
              <a:rPr lang="en-US" b="1" baseline="0" dirty="0" smtClean="0"/>
              <a:t>Add</a:t>
            </a:r>
            <a:r>
              <a:rPr lang="en-US" baseline="0" dirty="0" smtClean="0"/>
              <a:t> </a:t>
            </a:r>
            <a:r>
              <a:rPr lang="en-US" b="1" baseline="0" dirty="0" smtClean="0"/>
              <a:t>Entrance</a:t>
            </a:r>
            <a:r>
              <a:rPr lang="en-US" baseline="0" dirty="0" smtClean="0"/>
              <a:t> </a:t>
            </a:r>
            <a:r>
              <a:rPr lang="en-US" b="1" baseline="0" dirty="0" smtClean="0"/>
              <a:t>Effect</a:t>
            </a:r>
            <a:r>
              <a:rPr lang="en-US" baseline="0" dirty="0" smtClean="0"/>
              <a:t> dialog box, under </a:t>
            </a:r>
            <a:r>
              <a:rPr lang="en-US" b="1" baseline="0" dirty="0" smtClean="0"/>
              <a:t>Subtle</a:t>
            </a:r>
            <a:r>
              <a:rPr lang="en-US" b="0" baseline="0" dirty="0" smtClean="0"/>
              <a:t>,</a:t>
            </a:r>
            <a:r>
              <a:rPr lang="en-US" baseline="0" dirty="0" smtClean="0"/>
              <a:t> click </a:t>
            </a:r>
            <a:r>
              <a:rPr lang="en-US" b="1" baseline="0" dirty="0" smtClean="0"/>
              <a:t>Fade</a:t>
            </a:r>
            <a:r>
              <a:rPr lang="en-US" b="0" baseline="0" dirty="0" smtClean="0"/>
              <a:t>, and then click </a:t>
            </a:r>
            <a:r>
              <a:rPr lang="en-US" b="1" baseline="0" dirty="0" smtClean="0"/>
              <a:t>OK</a:t>
            </a:r>
            <a:r>
              <a:rPr lang="en-US" baseline="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dirty="0" smtClean="0"/>
              <a:t>Also</a:t>
            </a:r>
            <a:r>
              <a:rPr lang="en-US" baseline="0" dirty="0" smtClean="0"/>
              <a:t> i</a:t>
            </a:r>
            <a:r>
              <a:rPr lang="en-US" dirty="0" smtClean="0"/>
              <a:t>n the </a:t>
            </a:r>
            <a:r>
              <a:rPr lang="en-US" b="1" dirty="0" smtClean="0"/>
              <a:t>Custom</a:t>
            </a:r>
            <a:r>
              <a:rPr lang="en-US" dirty="0" smtClean="0"/>
              <a:t> </a:t>
            </a:r>
            <a:r>
              <a:rPr lang="en-US" b="1" dirty="0" smtClean="0"/>
              <a:t>Animation</a:t>
            </a:r>
            <a:r>
              <a:rPr lang="en-US" dirty="0" smtClean="0"/>
              <a:t> </a:t>
            </a:r>
            <a:r>
              <a:rPr lang="en-US" sz="1200" baseline="0" dirty="0" smtClean="0"/>
              <a:t>task pane</a:t>
            </a:r>
            <a:r>
              <a:rPr lang="en-US" dirty="0" smtClean="0"/>
              <a:t>, select the animation effect (fade</a:t>
            </a:r>
            <a:r>
              <a:rPr lang="en-US" baseline="0" dirty="0" smtClean="0"/>
              <a:t> </a:t>
            </a:r>
            <a:r>
              <a:rPr lang="en-US" dirty="0" smtClean="0"/>
              <a:t>effect),</a:t>
            </a:r>
            <a:r>
              <a:rPr lang="en-US" baseline="0" dirty="0" smtClean="0"/>
              <a:t> and then do the following under </a:t>
            </a:r>
            <a:r>
              <a:rPr lang="en-US" b="1" baseline="0" dirty="0" smtClean="0"/>
              <a:t>Modify: Fade</a:t>
            </a:r>
            <a:r>
              <a:rPr lang="en-US" baseline="0" dirty="0" smtClean="0"/>
              <a:t>: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en-US" dirty="0" smtClean="0"/>
              <a:t>In the </a:t>
            </a:r>
            <a:r>
              <a:rPr lang="en-US" b="1" dirty="0" smtClean="0"/>
              <a:t>Start</a:t>
            </a:r>
            <a:r>
              <a:rPr lang="en-US" dirty="0" smtClean="0"/>
              <a:t> list,</a:t>
            </a:r>
            <a:r>
              <a:rPr lang="en-US" baseline="0" dirty="0" smtClean="0"/>
              <a:t> select </a:t>
            </a:r>
            <a:r>
              <a:rPr lang="en-US" b="1" baseline="0" dirty="0" smtClean="0"/>
              <a:t>With</a:t>
            </a:r>
            <a:r>
              <a:rPr lang="en-US" baseline="0" dirty="0" smtClean="0"/>
              <a:t> </a:t>
            </a:r>
            <a:r>
              <a:rPr lang="en-US" b="1" baseline="0" dirty="0" smtClean="0"/>
              <a:t>Previous</a:t>
            </a:r>
            <a:r>
              <a:rPr lang="en-US" baseline="0" dirty="0" smtClean="0"/>
              <a:t>. </a:t>
            </a:r>
            <a:endParaRPr lang="en-US" dirty="0" smtClean="0"/>
          </a:p>
          <a:p>
            <a:pPr marL="685800" lvl="1" indent="-228600">
              <a:buFont typeface="Arial" pitchFamily="34" charset="0"/>
              <a:buChar char="•"/>
            </a:pPr>
            <a:r>
              <a:rPr lang="en-US" dirty="0" smtClean="0"/>
              <a:t>In the </a:t>
            </a:r>
            <a:r>
              <a:rPr lang="en-US" b="1" dirty="0" smtClean="0"/>
              <a:t>Speed</a:t>
            </a:r>
            <a:r>
              <a:rPr lang="en-US" dirty="0" smtClean="0"/>
              <a:t> list, select </a:t>
            </a:r>
            <a:r>
              <a:rPr lang="en-US" b="1" dirty="0" smtClean="0"/>
              <a:t>Very</a:t>
            </a:r>
            <a:r>
              <a:rPr lang="en-US" dirty="0" smtClean="0"/>
              <a:t> </a:t>
            </a:r>
            <a:r>
              <a:rPr lang="en-US" b="1" dirty="0" smtClean="0"/>
              <a:t>Slow</a:t>
            </a:r>
            <a:r>
              <a:rPr lang="en-US" dirty="0" smtClean="0"/>
              <a:t>. 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aseline="0" dirty="0" smtClean="0"/>
              <a:t>Also </a:t>
            </a:r>
            <a:r>
              <a:rPr lang="en-US" dirty="0" smtClean="0"/>
              <a:t>the </a:t>
            </a:r>
            <a:r>
              <a:rPr lang="en-US" b="1" dirty="0" smtClean="0"/>
              <a:t>Custom</a:t>
            </a:r>
            <a:r>
              <a:rPr lang="en-US" dirty="0" smtClean="0"/>
              <a:t> </a:t>
            </a:r>
            <a:r>
              <a:rPr lang="en-US" b="1" dirty="0" smtClean="0"/>
              <a:t>Animation</a:t>
            </a:r>
            <a:r>
              <a:rPr lang="en-US" dirty="0" smtClean="0"/>
              <a:t> </a:t>
            </a:r>
            <a:r>
              <a:rPr lang="en-US" sz="1200" baseline="0" dirty="0" smtClean="0"/>
              <a:t>task pane</a:t>
            </a:r>
            <a:r>
              <a:rPr lang="en-US" dirty="0" smtClean="0"/>
              <a:t>, c</a:t>
            </a:r>
            <a:r>
              <a:rPr lang="en-US" sz="1200" b="0" baseline="0" dirty="0" smtClean="0"/>
              <a:t>lick the arrow to the right of the animation</a:t>
            </a:r>
            <a:r>
              <a:rPr lang="en-US" sz="1200" b="1" baseline="0" dirty="0" smtClean="0"/>
              <a:t> </a:t>
            </a:r>
            <a:r>
              <a:rPr lang="en-US" sz="1200" b="0" baseline="0" dirty="0" smtClean="0"/>
              <a:t>effect, and then click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Options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Fade </a:t>
            </a:r>
            <a:r>
              <a:rPr lang="en-US" sz="1200" baseline="0" dirty="0" smtClean="0"/>
              <a:t>dialog box, o</a:t>
            </a:r>
            <a:r>
              <a:rPr lang="en-US" sz="1200" b="0" baseline="0" dirty="0" smtClean="0"/>
              <a:t>n the </a:t>
            </a:r>
            <a:r>
              <a:rPr lang="en-US" sz="1200" b="1" baseline="0" dirty="0" smtClean="0"/>
              <a:t>Timing </a:t>
            </a:r>
            <a:r>
              <a:rPr lang="en-US" sz="1200" baseline="0" dirty="0" smtClean="0"/>
              <a:t>tab, in the </a:t>
            </a:r>
            <a:r>
              <a:rPr lang="en-US" sz="1200" b="1" baseline="0" dirty="0" smtClean="0"/>
              <a:t>Delay</a:t>
            </a:r>
            <a:r>
              <a:rPr lang="en-US" sz="1200" b="0" baseline="0" dirty="0" smtClean="0"/>
              <a:t> box, enter </a:t>
            </a:r>
            <a:r>
              <a:rPr lang="en-US" sz="1200" b="1" baseline="0" dirty="0" smtClean="0"/>
              <a:t>0.5</a:t>
            </a:r>
            <a:r>
              <a:rPr lang="en-US" b="0" baseline="0" dirty="0" smtClean="0"/>
              <a:t>, and then click </a:t>
            </a:r>
            <a:r>
              <a:rPr lang="en-US" b="1" baseline="0" dirty="0" smtClean="0"/>
              <a:t>OK</a:t>
            </a:r>
            <a:r>
              <a:rPr lang="en-US" baseline="0" dirty="0" smtClean="0"/>
              <a:t>.</a:t>
            </a:r>
            <a:endParaRPr lang="en-US" dirty="0" smtClean="0"/>
          </a:p>
          <a:p>
            <a:pPr marL="228600" indent="-228600">
              <a:buFont typeface="+mj-lt"/>
              <a:buAutoNum type="arabicPeriod"/>
            </a:pPr>
            <a:endParaRPr lang="en-US" dirty="0" smtClean="0"/>
          </a:p>
          <a:p>
            <a:pPr marL="228600" indent="-228600">
              <a:buFont typeface="+mj-lt"/>
              <a:buAutoNum type="arabicPeriod"/>
            </a:pPr>
            <a:endParaRPr lang="en-US" dirty="0" smtClean="0"/>
          </a:p>
          <a:p>
            <a:pPr marL="228600" indent="-228600">
              <a:buFont typeface="+mj-lt"/>
              <a:buNone/>
            </a:pPr>
            <a:r>
              <a:rPr lang="en-US" dirty="0" smtClean="0"/>
              <a:t>To reproduce</a:t>
            </a:r>
            <a:r>
              <a:rPr lang="en-US" baseline="0" dirty="0" smtClean="0"/>
              <a:t> the top oval animation effects on this slide, do the following:</a:t>
            </a:r>
            <a:endParaRPr lang="en-US" dirty="0" smtClean="0"/>
          </a:p>
          <a:p>
            <a:pPr marL="228600" indent="-228600">
              <a:buFont typeface="+mj-lt"/>
              <a:buAutoNum type="arabicPeriod"/>
            </a:pPr>
            <a:r>
              <a:rPr lang="en-US" dirty="0" smtClean="0"/>
              <a:t>Press and hold CTRL,</a:t>
            </a:r>
            <a:r>
              <a:rPr lang="en-US" baseline="0" dirty="0" smtClean="0"/>
              <a:t> and then select </a:t>
            </a:r>
            <a:r>
              <a:rPr lang="en-US" dirty="0" smtClean="0"/>
              <a:t>all the ovals on the top edge of</a:t>
            </a:r>
            <a:r>
              <a:rPr lang="en-US" baseline="0" dirty="0" smtClean="0"/>
              <a:t> the picture. (</a:t>
            </a:r>
            <a:r>
              <a:rPr lang="en-US" b="1" dirty="0" smtClean="0"/>
              <a:t>Note:</a:t>
            </a:r>
            <a:r>
              <a:rPr lang="en-US" b="0" dirty="0" smtClean="0"/>
              <a:t> For best results, select the ovals in sequence from </a:t>
            </a:r>
            <a:r>
              <a:rPr lang="en-US" b="0" baseline="0" dirty="0" smtClean="0"/>
              <a:t>left to right.) </a:t>
            </a:r>
            <a:r>
              <a:rPr lang="en-US" dirty="0" smtClean="0"/>
              <a:t>In the </a:t>
            </a:r>
            <a:r>
              <a:rPr lang="en-US" b="1" dirty="0" smtClean="0"/>
              <a:t>Custom</a:t>
            </a:r>
            <a:r>
              <a:rPr lang="en-US" dirty="0" smtClean="0"/>
              <a:t> </a:t>
            </a:r>
            <a:r>
              <a:rPr lang="en-US" b="1" dirty="0" smtClean="0"/>
              <a:t>Animation</a:t>
            </a:r>
            <a:r>
              <a:rPr lang="en-US" dirty="0" smtClean="0"/>
              <a:t> </a:t>
            </a:r>
            <a:r>
              <a:rPr lang="en-US" sz="1200" baseline="0" dirty="0" smtClean="0"/>
              <a:t>task pane</a:t>
            </a:r>
            <a:r>
              <a:rPr lang="en-US" dirty="0" smtClean="0"/>
              <a:t>, click </a:t>
            </a:r>
            <a:r>
              <a:rPr lang="en-US" b="1" dirty="0" smtClean="0"/>
              <a:t>Add</a:t>
            </a:r>
            <a:r>
              <a:rPr lang="en-US" baseline="0" dirty="0" smtClean="0"/>
              <a:t> </a:t>
            </a:r>
            <a:r>
              <a:rPr lang="en-US" b="1" baseline="0" dirty="0" smtClean="0"/>
              <a:t>Effect</a:t>
            </a:r>
            <a:r>
              <a:rPr lang="en-US" baseline="0" dirty="0" smtClean="0"/>
              <a:t>, point to </a:t>
            </a:r>
            <a:r>
              <a:rPr lang="en-US" b="1" baseline="0" dirty="0" smtClean="0"/>
              <a:t>Entrance</a:t>
            </a:r>
            <a:r>
              <a:rPr lang="en-US" b="0" baseline="0" dirty="0" smtClean="0"/>
              <a:t>,</a:t>
            </a:r>
            <a:r>
              <a:rPr lang="en-US" baseline="0" dirty="0" smtClean="0"/>
              <a:t> and then click </a:t>
            </a:r>
            <a:r>
              <a:rPr lang="en-US" b="1" baseline="0" dirty="0" smtClean="0"/>
              <a:t>More</a:t>
            </a:r>
            <a:r>
              <a:rPr lang="en-US" baseline="0" dirty="0" smtClean="0"/>
              <a:t> </a:t>
            </a:r>
            <a:r>
              <a:rPr lang="en-US" b="1" baseline="0" dirty="0" smtClean="0"/>
              <a:t>Effects</a:t>
            </a:r>
            <a:r>
              <a:rPr lang="en-US" baseline="0" dirty="0" smtClean="0"/>
              <a:t>. In the </a:t>
            </a:r>
            <a:r>
              <a:rPr lang="en-US" b="1" baseline="0" dirty="0" smtClean="0"/>
              <a:t>Add</a:t>
            </a:r>
            <a:r>
              <a:rPr lang="en-US" baseline="0" dirty="0" smtClean="0"/>
              <a:t> </a:t>
            </a:r>
            <a:r>
              <a:rPr lang="en-US" b="1" baseline="0" dirty="0" smtClean="0"/>
              <a:t>Entrance</a:t>
            </a:r>
            <a:r>
              <a:rPr lang="en-US" baseline="0" dirty="0" smtClean="0"/>
              <a:t> </a:t>
            </a:r>
            <a:r>
              <a:rPr lang="en-US" b="1" baseline="0" dirty="0" smtClean="0"/>
              <a:t>Effect</a:t>
            </a:r>
            <a:r>
              <a:rPr lang="en-US" baseline="0" dirty="0" smtClean="0"/>
              <a:t> dialog box, under </a:t>
            </a:r>
            <a:r>
              <a:rPr lang="en-US" b="1" baseline="0" dirty="0" smtClean="0"/>
              <a:t>Basic</a:t>
            </a:r>
            <a:r>
              <a:rPr lang="en-US" b="0" baseline="0" dirty="0" smtClean="0"/>
              <a:t>,</a:t>
            </a:r>
            <a:r>
              <a:rPr lang="en-US" baseline="0" dirty="0" smtClean="0"/>
              <a:t> click </a:t>
            </a:r>
            <a:r>
              <a:rPr lang="en-US" b="1" baseline="0" dirty="0" smtClean="0"/>
              <a:t>Fly</a:t>
            </a:r>
            <a:r>
              <a:rPr lang="en-US" baseline="0" dirty="0" smtClean="0"/>
              <a:t> </a:t>
            </a:r>
            <a:r>
              <a:rPr lang="en-US" b="1" baseline="0" dirty="0" smtClean="0"/>
              <a:t>In</a:t>
            </a:r>
            <a:r>
              <a:rPr lang="en-US" b="0" baseline="0" dirty="0" smtClean="0"/>
              <a:t>, and then click </a:t>
            </a:r>
            <a:r>
              <a:rPr lang="en-US" b="1" baseline="0" dirty="0" smtClean="0"/>
              <a:t>OK</a:t>
            </a:r>
            <a:r>
              <a:rPr lang="en-US" baseline="0" dirty="0" smtClean="0"/>
              <a:t>. </a:t>
            </a:r>
          </a:p>
          <a:p>
            <a:pPr marL="228600" indent="-228600">
              <a:buFont typeface="+mj-lt"/>
              <a:buAutoNum type="arabicPeriod"/>
            </a:pPr>
            <a:r>
              <a:rPr lang="en-US" dirty="0" smtClean="0"/>
              <a:t>Also</a:t>
            </a:r>
            <a:r>
              <a:rPr lang="en-US" baseline="0" dirty="0" smtClean="0"/>
              <a:t> i</a:t>
            </a:r>
            <a:r>
              <a:rPr lang="en-US" dirty="0" smtClean="0"/>
              <a:t>n</a:t>
            </a:r>
            <a:r>
              <a:rPr lang="en-US" baseline="0" dirty="0" smtClean="0"/>
              <a:t> the </a:t>
            </a:r>
            <a:r>
              <a:rPr lang="en-US" b="1" baseline="0" dirty="0" smtClean="0"/>
              <a:t>Custom</a:t>
            </a:r>
            <a:r>
              <a:rPr lang="en-US" baseline="0" dirty="0" smtClean="0"/>
              <a:t> </a:t>
            </a:r>
            <a:r>
              <a:rPr lang="en-US" b="1" baseline="0" dirty="0" smtClean="0"/>
              <a:t>Animation</a:t>
            </a:r>
            <a:r>
              <a:rPr lang="en-US" baseline="0" dirty="0" smtClean="0"/>
              <a:t> task pane, do the following: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en-US" baseline="0" dirty="0" smtClean="0"/>
              <a:t>Press and hold CTRL, and then select the second, third, fourth, fifth, and sixth animation effects (fly-in effects for the top ovals), and then do the following under </a:t>
            </a:r>
            <a:r>
              <a:rPr lang="en-US" b="1" baseline="0" dirty="0" smtClean="0"/>
              <a:t>Modify: Fly In</a:t>
            </a:r>
            <a:r>
              <a:rPr lang="en-US" baseline="0" dirty="0" smtClean="0"/>
              <a:t>:</a:t>
            </a:r>
          </a:p>
          <a:p>
            <a:pPr marL="1143000" lvl="2" indent="-228600">
              <a:buFont typeface="Arial" pitchFamily="34" charset="0"/>
              <a:buChar char="•"/>
            </a:pPr>
            <a:r>
              <a:rPr lang="en-US" dirty="0" smtClean="0"/>
              <a:t>In the </a:t>
            </a:r>
            <a:r>
              <a:rPr lang="en-US" b="1" dirty="0" smtClean="0"/>
              <a:t>Start</a:t>
            </a:r>
            <a:r>
              <a:rPr lang="en-US" dirty="0" smtClean="0"/>
              <a:t> list, select </a:t>
            </a:r>
            <a:r>
              <a:rPr lang="en-US" b="1" dirty="0" smtClean="0"/>
              <a:t>With</a:t>
            </a:r>
            <a:r>
              <a:rPr lang="en-US" dirty="0" smtClean="0"/>
              <a:t> </a:t>
            </a:r>
            <a:r>
              <a:rPr lang="en-US" b="1" dirty="0" smtClean="0"/>
              <a:t>Previous</a:t>
            </a:r>
            <a:r>
              <a:rPr lang="en-US" dirty="0" smtClean="0"/>
              <a:t>. </a:t>
            </a:r>
          </a:p>
          <a:p>
            <a:pPr marL="1143000" lvl="2" indent="-228600">
              <a:buFont typeface="Arial" pitchFamily="34" charset="0"/>
              <a:buChar char="•"/>
            </a:pPr>
            <a:r>
              <a:rPr lang="en-US" dirty="0" smtClean="0"/>
              <a:t>In the </a:t>
            </a:r>
            <a:r>
              <a:rPr lang="en-US" b="1" dirty="0" smtClean="0"/>
              <a:t>Direction</a:t>
            </a:r>
            <a:r>
              <a:rPr lang="en-US" dirty="0" smtClean="0"/>
              <a:t> list, select</a:t>
            </a:r>
            <a:r>
              <a:rPr lang="en-US" baseline="0" dirty="0" smtClean="0"/>
              <a:t> </a:t>
            </a:r>
            <a:r>
              <a:rPr lang="en-US" b="1" baseline="0" dirty="0" smtClean="0"/>
              <a:t>From Top-Right</a:t>
            </a:r>
            <a:r>
              <a:rPr lang="en-US" baseline="0" dirty="0" smtClean="0"/>
              <a:t>.</a:t>
            </a:r>
            <a:endParaRPr lang="en-US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dirty="0" smtClean="0"/>
              <a:t>In the </a:t>
            </a:r>
            <a:r>
              <a:rPr lang="en-US" b="1" dirty="0" smtClean="0"/>
              <a:t>Speed</a:t>
            </a:r>
            <a:r>
              <a:rPr lang="en-US" baseline="0" dirty="0" smtClean="0"/>
              <a:t> list, select </a:t>
            </a:r>
            <a:r>
              <a:rPr lang="en-US" b="1" baseline="0" dirty="0" smtClean="0"/>
              <a:t>Fast</a:t>
            </a:r>
            <a:r>
              <a:rPr lang="en-US" baseline="0" dirty="0" smtClean="0"/>
              <a:t>. </a:t>
            </a:r>
            <a:endParaRPr lang="en-US" dirty="0" smtClean="0"/>
          </a:p>
          <a:p>
            <a:pPr marL="685800" lvl="1" indent="-228600">
              <a:buFont typeface="Arial" pitchFamily="34" charset="0"/>
              <a:buChar char="•"/>
            </a:pPr>
            <a:r>
              <a:rPr lang="en-US" b="1" smtClean="0"/>
              <a:t>Note:</a:t>
            </a:r>
            <a:r>
              <a:rPr lang="en-US" b="0" baseline="0" smtClean="0"/>
              <a:t> it may be necessary to check that the delay for the second animation effect is set to 0 seconds. To do so, click the arrow to the right of the effect, and then click </a:t>
            </a:r>
            <a:r>
              <a:rPr lang="en-US" b="1" baseline="0" smtClean="0"/>
              <a:t>Timing</a:t>
            </a:r>
            <a:r>
              <a:rPr lang="en-US" b="0" baseline="0" smtClean="0"/>
              <a:t>. In the </a:t>
            </a:r>
            <a:r>
              <a:rPr lang="en-US" b="1" baseline="0" smtClean="0"/>
              <a:t>Fly</a:t>
            </a:r>
            <a:r>
              <a:rPr lang="en-US" b="0" baseline="0" smtClean="0"/>
              <a:t> </a:t>
            </a:r>
            <a:r>
              <a:rPr lang="en-US" b="1" baseline="0" smtClean="0"/>
              <a:t>In</a:t>
            </a:r>
            <a:r>
              <a:rPr lang="en-US" b="0" baseline="0" smtClean="0"/>
              <a:t> dialog box, on the </a:t>
            </a:r>
            <a:r>
              <a:rPr lang="en-US" b="1" baseline="0" smtClean="0"/>
              <a:t>Timing</a:t>
            </a:r>
            <a:r>
              <a:rPr lang="en-US" b="0" baseline="0" smtClean="0"/>
              <a:t> tab, in the </a:t>
            </a:r>
            <a:r>
              <a:rPr lang="en-US" b="1" baseline="0" smtClean="0"/>
              <a:t>Delay</a:t>
            </a:r>
            <a:r>
              <a:rPr lang="en-US" b="0" baseline="0" smtClean="0"/>
              <a:t> box, enter</a:t>
            </a:r>
            <a:r>
              <a:rPr lang="en-US" b="1" baseline="0" smtClean="0"/>
              <a:t> 0</a:t>
            </a:r>
            <a:r>
              <a:rPr lang="en-US" b="0" baseline="0" smtClean="0"/>
              <a:t>, and then click </a:t>
            </a:r>
            <a:r>
              <a:rPr lang="en-US" b="1" baseline="0" smtClean="0"/>
              <a:t>OK</a:t>
            </a:r>
            <a:r>
              <a:rPr lang="en-US" b="0" baseline="0" smtClean="0"/>
              <a:t>.</a:t>
            </a:r>
            <a:endParaRPr lang="en-US" b="1" smtClean="0"/>
          </a:p>
          <a:p>
            <a:pPr marL="685800" lvl="1" indent="-228600">
              <a:buFont typeface="Arial" pitchFamily="34" charset="0"/>
              <a:buChar char="•"/>
            </a:pPr>
            <a:r>
              <a:rPr lang="en-US" smtClean="0"/>
              <a:t>Select </a:t>
            </a:r>
            <a:r>
              <a:rPr lang="en-US" dirty="0" smtClean="0"/>
              <a:t>the third animation effect. C</a:t>
            </a:r>
            <a:r>
              <a:rPr lang="en-US" baseline="0" dirty="0" smtClean="0"/>
              <a:t>lick the arrow to the right of the effect, and then click </a:t>
            </a:r>
            <a:r>
              <a:rPr lang="en-US" b="1" baseline="0" dirty="0" smtClean="0"/>
              <a:t>Timing</a:t>
            </a:r>
            <a:r>
              <a:rPr lang="en-US" baseline="0" dirty="0" smtClean="0"/>
              <a:t>. In the </a:t>
            </a:r>
            <a:r>
              <a:rPr lang="en-US" b="1" baseline="0" dirty="0" smtClean="0"/>
              <a:t>Fly</a:t>
            </a:r>
            <a:r>
              <a:rPr lang="en-US" baseline="0" dirty="0" smtClean="0"/>
              <a:t> </a:t>
            </a:r>
            <a:r>
              <a:rPr lang="en-US" b="1" baseline="0" dirty="0" smtClean="0"/>
              <a:t>In</a:t>
            </a:r>
            <a:r>
              <a:rPr lang="en-US" baseline="0" dirty="0" smtClean="0"/>
              <a:t> dialog box, on the </a:t>
            </a:r>
            <a:r>
              <a:rPr lang="en-US" b="1" baseline="0" dirty="0" smtClean="0"/>
              <a:t>Timing</a:t>
            </a:r>
            <a:r>
              <a:rPr lang="en-US" baseline="0" dirty="0" smtClean="0"/>
              <a:t> tab, in the </a:t>
            </a:r>
            <a:r>
              <a:rPr lang="en-US" b="1" baseline="0" dirty="0" smtClean="0"/>
              <a:t>Delay</a:t>
            </a:r>
            <a:r>
              <a:rPr lang="en-US" baseline="0" dirty="0" smtClean="0"/>
              <a:t> box, enter </a:t>
            </a:r>
            <a:r>
              <a:rPr lang="en-US" b="1" baseline="0" dirty="0" smtClean="0"/>
              <a:t>0.2</a:t>
            </a:r>
            <a:r>
              <a:rPr lang="en-US" b="0" baseline="0" dirty="0" smtClean="0"/>
              <a:t>, and then click </a:t>
            </a:r>
            <a:r>
              <a:rPr lang="en-US" b="1" baseline="0" dirty="0" smtClean="0"/>
              <a:t>OK</a:t>
            </a:r>
            <a:r>
              <a:rPr lang="en-US" baseline="0" dirty="0" smtClean="0"/>
              <a:t>.</a:t>
            </a:r>
            <a:endParaRPr lang="en-US" dirty="0" smtClean="0"/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dirty="0" smtClean="0"/>
              <a:t>Select the fourth animation effect. C</a:t>
            </a:r>
            <a:r>
              <a:rPr lang="en-US" baseline="0" dirty="0" smtClean="0"/>
              <a:t>lick the arrow to the right of the effect, and then click </a:t>
            </a:r>
            <a:r>
              <a:rPr lang="en-US" b="1" baseline="0" dirty="0" smtClean="0"/>
              <a:t>Timing</a:t>
            </a:r>
            <a:r>
              <a:rPr lang="en-US" baseline="0" dirty="0" smtClean="0"/>
              <a:t>. In the </a:t>
            </a:r>
            <a:r>
              <a:rPr lang="en-US" b="1" baseline="0" dirty="0" smtClean="0"/>
              <a:t>Fly</a:t>
            </a:r>
            <a:r>
              <a:rPr lang="en-US" baseline="0" dirty="0" smtClean="0"/>
              <a:t> </a:t>
            </a:r>
            <a:r>
              <a:rPr lang="en-US" b="1" baseline="0" dirty="0" smtClean="0"/>
              <a:t>In</a:t>
            </a:r>
            <a:r>
              <a:rPr lang="en-US" baseline="0" dirty="0" smtClean="0"/>
              <a:t> dialog box, on the </a:t>
            </a:r>
            <a:r>
              <a:rPr lang="en-US" b="1" baseline="0" dirty="0" smtClean="0"/>
              <a:t>Timing</a:t>
            </a:r>
            <a:r>
              <a:rPr lang="en-US" baseline="0" dirty="0" smtClean="0"/>
              <a:t> tab, in the </a:t>
            </a:r>
            <a:r>
              <a:rPr lang="en-US" b="1" baseline="0" dirty="0" smtClean="0"/>
              <a:t>Delay</a:t>
            </a:r>
            <a:r>
              <a:rPr lang="en-US" baseline="0" dirty="0" smtClean="0"/>
              <a:t> box, enter </a:t>
            </a:r>
            <a:r>
              <a:rPr lang="en-US" b="1" baseline="0" dirty="0" smtClean="0"/>
              <a:t>0.4</a:t>
            </a:r>
            <a:r>
              <a:rPr lang="en-US" b="0" baseline="0" dirty="0" smtClean="0"/>
              <a:t>, and then click </a:t>
            </a:r>
            <a:r>
              <a:rPr lang="en-US" b="1" baseline="0" dirty="0" smtClean="0"/>
              <a:t>OK</a:t>
            </a:r>
            <a:r>
              <a:rPr lang="en-US" baseline="0" dirty="0" smtClean="0"/>
              <a:t>.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dirty="0" smtClean="0"/>
              <a:t>Select the fifth animation effect. C</a:t>
            </a:r>
            <a:r>
              <a:rPr lang="en-US" baseline="0" dirty="0" smtClean="0"/>
              <a:t>lick the arrow to the right of the effect, and then click </a:t>
            </a:r>
            <a:r>
              <a:rPr lang="en-US" b="1" baseline="0" dirty="0" smtClean="0"/>
              <a:t>Timing</a:t>
            </a:r>
            <a:r>
              <a:rPr lang="en-US" baseline="0" dirty="0" smtClean="0"/>
              <a:t>. In the </a:t>
            </a:r>
            <a:r>
              <a:rPr lang="en-US" b="1" baseline="0" dirty="0" smtClean="0"/>
              <a:t>Fly</a:t>
            </a:r>
            <a:r>
              <a:rPr lang="en-US" baseline="0" dirty="0" smtClean="0"/>
              <a:t> </a:t>
            </a:r>
            <a:r>
              <a:rPr lang="en-US" b="1" baseline="0" dirty="0" smtClean="0"/>
              <a:t>In</a:t>
            </a:r>
            <a:r>
              <a:rPr lang="en-US" baseline="0" dirty="0" smtClean="0"/>
              <a:t> dialog box, on the </a:t>
            </a:r>
            <a:r>
              <a:rPr lang="en-US" b="1" baseline="0" dirty="0" smtClean="0"/>
              <a:t>Timing</a:t>
            </a:r>
            <a:r>
              <a:rPr lang="en-US" baseline="0" dirty="0" smtClean="0"/>
              <a:t> tab, in the </a:t>
            </a:r>
            <a:r>
              <a:rPr lang="en-US" b="1" baseline="0" dirty="0" smtClean="0"/>
              <a:t>Delay</a:t>
            </a:r>
            <a:r>
              <a:rPr lang="en-US" baseline="0" dirty="0" smtClean="0"/>
              <a:t> box, enter </a:t>
            </a:r>
            <a:r>
              <a:rPr lang="en-US" b="1" baseline="0" dirty="0" smtClean="0"/>
              <a:t>0.6</a:t>
            </a:r>
            <a:r>
              <a:rPr lang="en-US" b="0" baseline="0" dirty="0" smtClean="0"/>
              <a:t>, and then click </a:t>
            </a:r>
            <a:r>
              <a:rPr lang="en-US" b="1" baseline="0" dirty="0" smtClean="0"/>
              <a:t>OK</a:t>
            </a:r>
            <a:r>
              <a:rPr lang="en-US" baseline="0" dirty="0" smtClean="0"/>
              <a:t>.</a:t>
            </a:r>
            <a:endParaRPr lang="en-US" dirty="0" smtClean="0"/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dirty="0" smtClean="0"/>
              <a:t>Select the sixth animation effect. C</a:t>
            </a:r>
            <a:r>
              <a:rPr lang="en-US" baseline="0" dirty="0" smtClean="0"/>
              <a:t>lick the arrow to the right of the effect, and then click </a:t>
            </a:r>
            <a:r>
              <a:rPr lang="en-US" b="1" baseline="0" dirty="0" smtClean="0"/>
              <a:t>Timing</a:t>
            </a:r>
            <a:r>
              <a:rPr lang="en-US" baseline="0" dirty="0" smtClean="0"/>
              <a:t>. In the </a:t>
            </a:r>
            <a:r>
              <a:rPr lang="en-US" b="1" baseline="0" dirty="0" smtClean="0"/>
              <a:t>Fly</a:t>
            </a:r>
            <a:r>
              <a:rPr lang="en-US" baseline="0" dirty="0" smtClean="0"/>
              <a:t> </a:t>
            </a:r>
            <a:r>
              <a:rPr lang="en-US" b="1" baseline="0" dirty="0" smtClean="0"/>
              <a:t>In</a:t>
            </a:r>
            <a:r>
              <a:rPr lang="en-US" baseline="0" dirty="0" smtClean="0"/>
              <a:t> dialog box, on the </a:t>
            </a:r>
            <a:r>
              <a:rPr lang="en-US" b="1" baseline="0" dirty="0" smtClean="0"/>
              <a:t>Timing</a:t>
            </a:r>
            <a:r>
              <a:rPr lang="en-US" baseline="0" dirty="0" smtClean="0"/>
              <a:t> tab, in the </a:t>
            </a:r>
            <a:r>
              <a:rPr lang="en-US" b="1" baseline="0" dirty="0" smtClean="0"/>
              <a:t>Delay</a:t>
            </a:r>
            <a:r>
              <a:rPr lang="en-US" baseline="0" dirty="0" smtClean="0"/>
              <a:t> box, enter </a:t>
            </a:r>
            <a:r>
              <a:rPr lang="en-US" b="1" baseline="0" dirty="0" smtClean="0"/>
              <a:t>0.8</a:t>
            </a:r>
            <a:r>
              <a:rPr lang="en-US" b="0" baseline="0" dirty="0" smtClean="0"/>
              <a:t>, and then click </a:t>
            </a:r>
            <a:r>
              <a:rPr lang="en-US" b="1" baseline="0" dirty="0" smtClean="0"/>
              <a:t>OK</a:t>
            </a:r>
            <a:r>
              <a:rPr lang="en-US" baseline="0" dirty="0" smtClean="0"/>
              <a:t>.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US" baseline="0" dirty="0" smtClean="0"/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US" baseline="0" dirty="0" smtClean="0"/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baseline="0" dirty="0" smtClean="0"/>
              <a:t>To reproduce the left and right oval animation effects on this slide, do the following:</a:t>
            </a:r>
            <a:endParaRPr lang="en-US" dirty="0" smtClean="0"/>
          </a:p>
          <a:p>
            <a:pPr marL="228600" lvl="1" indent="-228600">
              <a:buFont typeface="+mj-lt"/>
              <a:buAutoNum type="arabicPeriod"/>
            </a:pPr>
            <a:r>
              <a:rPr lang="en-US" dirty="0" smtClean="0"/>
              <a:t>On the slide, press and hold CTRL, and then select the</a:t>
            </a:r>
            <a:r>
              <a:rPr lang="en-US" baseline="0" dirty="0" smtClean="0"/>
              <a:t> four ovals in the middle of the left and right edges of the picture. (</a:t>
            </a:r>
            <a:r>
              <a:rPr lang="en-US" b="1" baseline="0" dirty="0" smtClean="0"/>
              <a:t>Note: </a:t>
            </a:r>
            <a:r>
              <a:rPr lang="en-US" baseline="0" dirty="0" smtClean="0"/>
              <a:t>For best results, select the top right oval first, then the top left oval, then the bottom right oval, and then the bottom left oval.) </a:t>
            </a:r>
            <a:r>
              <a:rPr lang="en-US" dirty="0" smtClean="0"/>
              <a:t>In the </a:t>
            </a:r>
            <a:r>
              <a:rPr lang="en-US" b="1" dirty="0" smtClean="0"/>
              <a:t>Custom</a:t>
            </a:r>
            <a:r>
              <a:rPr lang="en-US" dirty="0" smtClean="0"/>
              <a:t> </a:t>
            </a:r>
            <a:r>
              <a:rPr lang="en-US" b="1" dirty="0" smtClean="0"/>
              <a:t>Animation</a:t>
            </a:r>
            <a:r>
              <a:rPr lang="en-US" dirty="0" smtClean="0"/>
              <a:t> </a:t>
            </a:r>
            <a:r>
              <a:rPr lang="en-US" sz="1200" baseline="0" dirty="0" smtClean="0"/>
              <a:t>task pane</a:t>
            </a:r>
            <a:r>
              <a:rPr lang="en-US" dirty="0" smtClean="0"/>
              <a:t>, click </a:t>
            </a:r>
            <a:r>
              <a:rPr lang="en-US" b="1" dirty="0" smtClean="0"/>
              <a:t>Add</a:t>
            </a:r>
            <a:r>
              <a:rPr lang="en-US" baseline="0" dirty="0" smtClean="0"/>
              <a:t> </a:t>
            </a:r>
            <a:r>
              <a:rPr lang="en-US" b="1" baseline="0" dirty="0" smtClean="0"/>
              <a:t>Effect</a:t>
            </a:r>
            <a:r>
              <a:rPr lang="en-US" baseline="0" dirty="0" smtClean="0"/>
              <a:t>, point to </a:t>
            </a:r>
            <a:r>
              <a:rPr lang="en-US" b="1" baseline="0" dirty="0" smtClean="0"/>
              <a:t>Entrance</a:t>
            </a:r>
            <a:r>
              <a:rPr lang="en-US" b="0" baseline="0" dirty="0" smtClean="0"/>
              <a:t>,</a:t>
            </a:r>
            <a:r>
              <a:rPr lang="en-US" baseline="0" dirty="0" smtClean="0"/>
              <a:t> and then click </a:t>
            </a:r>
            <a:r>
              <a:rPr lang="en-US" b="1" baseline="0" dirty="0" smtClean="0"/>
              <a:t>More</a:t>
            </a:r>
            <a:r>
              <a:rPr lang="en-US" baseline="0" dirty="0" smtClean="0"/>
              <a:t> </a:t>
            </a:r>
            <a:r>
              <a:rPr lang="en-US" b="1" baseline="0" dirty="0" smtClean="0"/>
              <a:t>Effects</a:t>
            </a:r>
            <a:r>
              <a:rPr lang="en-US" baseline="0" dirty="0" smtClean="0"/>
              <a:t>. In the </a:t>
            </a:r>
            <a:r>
              <a:rPr lang="en-US" b="1" baseline="0" dirty="0" smtClean="0"/>
              <a:t>Add</a:t>
            </a:r>
            <a:r>
              <a:rPr lang="en-US" baseline="0" dirty="0" smtClean="0"/>
              <a:t> </a:t>
            </a:r>
            <a:r>
              <a:rPr lang="en-US" b="1" baseline="0" dirty="0" smtClean="0"/>
              <a:t>Entrance</a:t>
            </a:r>
            <a:r>
              <a:rPr lang="en-US" baseline="0" dirty="0" smtClean="0"/>
              <a:t> </a:t>
            </a:r>
            <a:r>
              <a:rPr lang="en-US" b="1" baseline="0" dirty="0" smtClean="0"/>
              <a:t>Effect</a:t>
            </a:r>
            <a:r>
              <a:rPr lang="en-US" baseline="0" dirty="0" smtClean="0"/>
              <a:t> dialog box, under </a:t>
            </a:r>
            <a:r>
              <a:rPr lang="en-US" b="1" baseline="0" dirty="0" smtClean="0"/>
              <a:t>Basic</a:t>
            </a:r>
            <a:r>
              <a:rPr lang="en-US" b="0" baseline="0" dirty="0" smtClean="0"/>
              <a:t>,</a:t>
            </a:r>
            <a:r>
              <a:rPr lang="en-US" baseline="0" dirty="0" smtClean="0"/>
              <a:t> click </a:t>
            </a:r>
            <a:r>
              <a:rPr lang="en-US" b="1" baseline="0" dirty="0" smtClean="0"/>
              <a:t>Fly</a:t>
            </a:r>
            <a:r>
              <a:rPr lang="en-US" baseline="0" dirty="0" smtClean="0"/>
              <a:t> </a:t>
            </a:r>
            <a:r>
              <a:rPr lang="en-US" b="1" baseline="0" dirty="0" smtClean="0"/>
              <a:t>In</a:t>
            </a:r>
            <a:r>
              <a:rPr lang="en-US" b="0" baseline="0" dirty="0" smtClean="0"/>
              <a:t>, and then click </a:t>
            </a:r>
            <a:r>
              <a:rPr lang="en-US" b="1" baseline="0" dirty="0" smtClean="0"/>
              <a:t>OK</a:t>
            </a:r>
            <a:r>
              <a:rPr lang="en-US" baseline="0" dirty="0" smtClean="0"/>
              <a:t>. </a:t>
            </a:r>
          </a:p>
          <a:p>
            <a:pPr marL="228600" lvl="1" indent="-228600">
              <a:buFont typeface="+mj-lt"/>
              <a:buAutoNum type="arabicPeriod"/>
            </a:pPr>
            <a:r>
              <a:rPr lang="en-US" dirty="0" smtClean="0"/>
              <a:t>Also</a:t>
            </a:r>
            <a:r>
              <a:rPr lang="en-US" baseline="0" dirty="0" smtClean="0"/>
              <a:t> i</a:t>
            </a:r>
            <a:r>
              <a:rPr lang="en-US" dirty="0" smtClean="0"/>
              <a:t>n</a:t>
            </a:r>
            <a:r>
              <a:rPr lang="en-US" baseline="0" dirty="0" smtClean="0"/>
              <a:t> the </a:t>
            </a:r>
            <a:r>
              <a:rPr lang="en-US" b="1" baseline="0" dirty="0" smtClean="0"/>
              <a:t>Custom</a:t>
            </a:r>
            <a:r>
              <a:rPr lang="en-US" baseline="0" dirty="0" smtClean="0"/>
              <a:t> </a:t>
            </a:r>
            <a:r>
              <a:rPr lang="en-US" b="1" baseline="0" dirty="0" smtClean="0"/>
              <a:t>Animation</a:t>
            </a:r>
            <a:r>
              <a:rPr lang="en-US" baseline="0" dirty="0" smtClean="0"/>
              <a:t> </a:t>
            </a:r>
            <a:r>
              <a:rPr lang="en-US" sz="1200" baseline="0" dirty="0" smtClean="0"/>
              <a:t>task pane</a:t>
            </a:r>
            <a:r>
              <a:rPr lang="en-US" baseline="0" dirty="0" smtClean="0"/>
              <a:t>, do the following: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en-US" baseline="0" dirty="0" smtClean="0"/>
              <a:t>Press and hold CTRL, and then select the seventh, eighth, ninth, and 10</a:t>
            </a:r>
            <a:r>
              <a:rPr lang="en-US" baseline="30000" dirty="0" smtClean="0"/>
              <a:t>th</a:t>
            </a:r>
            <a:r>
              <a:rPr lang="en-US" baseline="0" dirty="0" smtClean="0"/>
              <a:t> animation effects (fly-in effects for the left and right ovals), and then do the following under </a:t>
            </a:r>
            <a:r>
              <a:rPr lang="en-US" b="1" baseline="0" dirty="0" smtClean="0"/>
              <a:t>Modify: Fly In</a:t>
            </a:r>
            <a:r>
              <a:rPr lang="en-US" baseline="0" dirty="0" smtClean="0"/>
              <a:t>:</a:t>
            </a:r>
          </a:p>
          <a:p>
            <a:pPr marL="1143000" lvl="2" indent="-228600">
              <a:buFont typeface="Arial" pitchFamily="34" charset="0"/>
              <a:buChar char="•"/>
            </a:pPr>
            <a:r>
              <a:rPr lang="en-US" dirty="0" smtClean="0"/>
              <a:t>In the </a:t>
            </a:r>
            <a:r>
              <a:rPr lang="en-US" b="1" dirty="0" smtClean="0"/>
              <a:t>Start</a:t>
            </a:r>
            <a:r>
              <a:rPr lang="en-US" dirty="0" smtClean="0"/>
              <a:t> list, select </a:t>
            </a:r>
            <a:r>
              <a:rPr lang="en-US" b="1" dirty="0" smtClean="0"/>
              <a:t>With</a:t>
            </a:r>
            <a:r>
              <a:rPr lang="en-US" dirty="0" smtClean="0"/>
              <a:t> </a:t>
            </a:r>
            <a:r>
              <a:rPr lang="en-US" b="1" dirty="0" smtClean="0"/>
              <a:t>Previous</a:t>
            </a:r>
            <a:r>
              <a:rPr lang="en-US" dirty="0" smtClean="0"/>
              <a:t>. </a:t>
            </a:r>
          </a:p>
          <a:p>
            <a:pPr marL="1143000" lvl="2" indent="-228600">
              <a:buFont typeface="Arial" pitchFamily="34" charset="0"/>
              <a:buChar char="•"/>
            </a:pPr>
            <a:r>
              <a:rPr lang="en-US" dirty="0" smtClean="0"/>
              <a:t>In the </a:t>
            </a:r>
            <a:r>
              <a:rPr lang="en-US" b="1" dirty="0" smtClean="0"/>
              <a:t>Direction</a:t>
            </a:r>
            <a:r>
              <a:rPr lang="en-US" dirty="0" smtClean="0"/>
              <a:t> list, select</a:t>
            </a:r>
            <a:r>
              <a:rPr lang="en-US" baseline="0" dirty="0" smtClean="0"/>
              <a:t> </a:t>
            </a:r>
            <a:r>
              <a:rPr lang="en-US" b="1" baseline="0" dirty="0" smtClean="0"/>
              <a:t>From Top-Right</a:t>
            </a:r>
            <a:r>
              <a:rPr lang="en-US" baseline="0" dirty="0" smtClean="0"/>
              <a:t>.</a:t>
            </a:r>
            <a:endParaRPr lang="en-US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dirty="0" smtClean="0"/>
              <a:t>In the </a:t>
            </a:r>
            <a:r>
              <a:rPr lang="en-US" b="1" dirty="0" smtClean="0"/>
              <a:t>Speed</a:t>
            </a:r>
            <a:r>
              <a:rPr lang="en-US" baseline="0" dirty="0" smtClean="0"/>
              <a:t> list, select </a:t>
            </a:r>
            <a:r>
              <a:rPr lang="en-US" b="1" baseline="0" dirty="0" smtClean="0"/>
              <a:t>Fast</a:t>
            </a:r>
            <a:r>
              <a:rPr lang="en-US" baseline="0" dirty="0" smtClean="0"/>
              <a:t>. </a:t>
            </a:r>
            <a:endParaRPr lang="en-US" dirty="0" smtClean="0"/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dirty="0" smtClean="0"/>
              <a:t>Press</a:t>
            </a:r>
            <a:r>
              <a:rPr lang="en-US" baseline="0" dirty="0" smtClean="0"/>
              <a:t> and hold CTRL, and then s</a:t>
            </a:r>
            <a:r>
              <a:rPr lang="en-US" dirty="0" smtClean="0"/>
              <a:t>elect the seventh and</a:t>
            </a:r>
            <a:r>
              <a:rPr lang="en-US" baseline="0" dirty="0" smtClean="0"/>
              <a:t> eighth</a:t>
            </a:r>
            <a:r>
              <a:rPr lang="en-US" dirty="0" smtClean="0"/>
              <a:t> animation effects (fly-in effects for the top ovals on the left and right edges of the picture). C</a:t>
            </a:r>
            <a:r>
              <a:rPr lang="en-US" baseline="0" dirty="0" smtClean="0"/>
              <a:t>lick the arrow to the right of one of the selected effects, and then click </a:t>
            </a:r>
            <a:r>
              <a:rPr lang="en-US" b="1" baseline="0" dirty="0" smtClean="0"/>
              <a:t>Timing</a:t>
            </a:r>
            <a:r>
              <a:rPr lang="en-US" baseline="0" dirty="0" smtClean="0"/>
              <a:t>. In the </a:t>
            </a:r>
            <a:r>
              <a:rPr lang="en-US" b="1" baseline="0" dirty="0" smtClean="0"/>
              <a:t>Fly</a:t>
            </a:r>
            <a:r>
              <a:rPr lang="en-US" baseline="0" dirty="0" smtClean="0"/>
              <a:t> </a:t>
            </a:r>
            <a:r>
              <a:rPr lang="en-US" b="1" baseline="0" dirty="0" smtClean="0"/>
              <a:t>In</a:t>
            </a:r>
            <a:r>
              <a:rPr lang="en-US" baseline="0" dirty="0" smtClean="0"/>
              <a:t> dialog box, on the </a:t>
            </a:r>
            <a:r>
              <a:rPr lang="en-US" b="1" baseline="0" dirty="0" smtClean="0"/>
              <a:t>Timing</a:t>
            </a:r>
            <a:r>
              <a:rPr lang="en-US" baseline="0" dirty="0" smtClean="0"/>
              <a:t> tab, in the </a:t>
            </a:r>
            <a:r>
              <a:rPr lang="en-US" b="1" baseline="0" dirty="0" smtClean="0"/>
              <a:t>Delay</a:t>
            </a:r>
            <a:r>
              <a:rPr lang="en-US" baseline="0" dirty="0" smtClean="0"/>
              <a:t> box, enter </a:t>
            </a:r>
            <a:r>
              <a:rPr lang="en-US" b="1" baseline="0" dirty="0" smtClean="0"/>
              <a:t>1.0</a:t>
            </a:r>
            <a:r>
              <a:rPr lang="en-US" b="0" baseline="0" dirty="0" smtClean="0"/>
              <a:t>, and then click </a:t>
            </a:r>
            <a:r>
              <a:rPr lang="en-US" b="1" baseline="0" dirty="0" smtClean="0"/>
              <a:t>OK</a:t>
            </a:r>
            <a:r>
              <a:rPr lang="en-US" baseline="0" dirty="0" smtClean="0"/>
              <a:t>.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dirty="0" smtClean="0"/>
              <a:t>Press</a:t>
            </a:r>
            <a:r>
              <a:rPr lang="en-US" baseline="0" dirty="0" smtClean="0"/>
              <a:t> and hold CTRL, and then s</a:t>
            </a:r>
            <a:r>
              <a:rPr lang="en-US" dirty="0" smtClean="0"/>
              <a:t>elect the ninth and</a:t>
            </a:r>
            <a:r>
              <a:rPr lang="en-US" baseline="0" dirty="0" smtClean="0"/>
              <a:t> 10</a:t>
            </a:r>
            <a:r>
              <a:rPr lang="en-US" baseline="30000" dirty="0" smtClean="0"/>
              <a:t>th</a:t>
            </a:r>
            <a:r>
              <a:rPr lang="en-US" baseline="0" dirty="0" smtClean="0"/>
              <a:t> </a:t>
            </a:r>
            <a:r>
              <a:rPr lang="en-US" dirty="0" smtClean="0"/>
              <a:t>animation effects (fly-in effects for the bottom ovals on the left and right edges of the picture). C</a:t>
            </a:r>
            <a:r>
              <a:rPr lang="en-US" baseline="0" dirty="0" smtClean="0"/>
              <a:t>lick the arrow to the right of one of the selected effects, and then click </a:t>
            </a:r>
            <a:r>
              <a:rPr lang="en-US" b="1" baseline="0" dirty="0" smtClean="0"/>
              <a:t>Timing</a:t>
            </a:r>
            <a:r>
              <a:rPr lang="en-US" baseline="0" dirty="0" smtClean="0"/>
              <a:t>. In the </a:t>
            </a:r>
            <a:r>
              <a:rPr lang="en-US" b="1" baseline="0" dirty="0" smtClean="0"/>
              <a:t>Fly</a:t>
            </a:r>
            <a:r>
              <a:rPr lang="en-US" baseline="0" dirty="0" smtClean="0"/>
              <a:t> </a:t>
            </a:r>
            <a:r>
              <a:rPr lang="en-US" b="1" baseline="0" dirty="0" smtClean="0"/>
              <a:t>In</a:t>
            </a:r>
            <a:r>
              <a:rPr lang="en-US" baseline="0" dirty="0" smtClean="0"/>
              <a:t> dialog box, on the </a:t>
            </a:r>
            <a:r>
              <a:rPr lang="en-US" b="1" baseline="0" dirty="0" smtClean="0"/>
              <a:t>Timing</a:t>
            </a:r>
            <a:r>
              <a:rPr lang="en-US" baseline="0" dirty="0" smtClean="0"/>
              <a:t> tab, in the </a:t>
            </a:r>
            <a:r>
              <a:rPr lang="en-US" b="1" baseline="0" dirty="0" smtClean="0"/>
              <a:t>Delay</a:t>
            </a:r>
            <a:r>
              <a:rPr lang="en-US" baseline="0" dirty="0" smtClean="0"/>
              <a:t> box, enter </a:t>
            </a:r>
            <a:r>
              <a:rPr lang="en-US" b="1" baseline="0" dirty="0" smtClean="0"/>
              <a:t>1.2</a:t>
            </a:r>
            <a:r>
              <a:rPr lang="en-US" b="0" baseline="0" dirty="0" smtClean="0"/>
              <a:t>, and then click </a:t>
            </a:r>
            <a:r>
              <a:rPr lang="en-US" b="1" baseline="0" dirty="0" smtClean="0"/>
              <a:t>OK</a:t>
            </a:r>
            <a:r>
              <a:rPr lang="en-US" baseline="0" dirty="0" smtClean="0"/>
              <a:t>.</a:t>
            </a:r>
            <a:endParaRPr lang="en-US" dirty="0" smtClean="0"/>
          </a:p>
          <a:p>
            <a:pPr marL="228600" indent="-228600">
              <a:buFont typeface="+mj-lt"/>
              <a:buAutoNum type="arabicPeriod"/>
            </a:pPr>
            <a:endParaRPr lang="en-US" dirty="0" smtClean="0"/>
          </a:p>
          <a:p>
            <a:pPr marL="228600" indent="-228600">
              <a:buFont typeface="+mj-lt"/>
              <a:buAutoNum type="arabicPeriod"/>
            </a:pPr>
            <a:endParaRPr lang="en-US" dirty="0" smtClean="0"/>
          </a:p>
          <a:p>
            <a:pPr marL="0" indent="0">
              <a:buFont typeface="+mj-lt"/>
              <a:buNone/>
            </a:pPr>
            <a:r>
              <a:rPr lang="en-US" dirty="0" smtClean="0"/>
              <a:t>To reproduce the bottom oval</a:t>
            </a:r>
            <a:r>
              <a:rPr lang="en-US" baseline="0" dirty="0" smtClean="0"/>
              <a:t> animation effects on this slide, do the following:</a:t>
            </a:r>
            <a:endParaRPr lang="en-US" dirty="0" smtClean="0"/>
          </a:p>
          <a:p>
            <a:pPr marL="228600" indent="-228600">
              <a:buFont typeface="+mj-lt"/>
              <a:buAutoNum type="arabicPeriod"/>
            </a:pPr>
            <a:r>
              <a:rPr lang="en-US" dirty="0" smtClean="0"/>
              <a:t>On the slide, press and hold CTRL,</a:t>
            </a:r>
            <a:r>
              <a:rPr lang="en-US" baseline="0" dirty="0" smtClean="0"/>
              <a:t> and then select </a:t>
            </a:r>
            <a:r>
              <a:rPr lang="en-US" dirty="0" smtClean="0"/>
              <a:t>all the ovals on the bottom edge of</a:t>
            </a:r>
            <a:r>
              <a:rPr lang="en-US" baseline="0" dirty="0" smtClean="0"/>
              <a:t> the picture. (</a:t>
            </a:r>
            <a:r>
              <a:rPr lang="en-US" b="1" dirty="0" smtClean="0"/>
              <a:t>Note: </a:t>
            </a:r>
            <a:r>
              <a:rPr lang="en-US" b="0" dirty="0" smtClean="0"/>
              <a:t>For best results, select the ovals in sequence from </a:t>
            </a:r>
            <a:r>
              <a:rPr lang="en-US" b="0" baseline="0" dirty="0" smtClean="0"/>
              <a:t>right to left.) </a:t>
            </a:r>
            <a:r>
              <a:rPr lang="en-US" dirty="0" smtClean="0"/>
              <a:t>In the </a:t>
            </a:r>
            <a:r>
              <a:rPr lang="en-US" b="1" dirty="0" smtClean="0"/>
              <a:t>Custom</a:t>
            </a:r>
            <a:r>
              <a:rPr lang="en-US" dirty="0" smtClean="0"/>
              <a:t> </a:t>
            </a:r>
            <a:r>
              <a:rPr lang="en-US" b="1" dirty="0" smtClean="0"/>
              <a:t>Animation</a:t>
            </a:r>
            <a:r>
              <a:rPr lang="en-US" dirty="0" smtClean="0"/>
              <a:t> </a:t>
            </a:r>
            <a:r>
              <a:rPr lang="en-US" sz="1200" baseline="0" dirty="0" smtClean="0"/>
              <a:t>task pane</a:t>
            </a:r>
            <a:r>
              <a:rPr lang="en-US" dirty="0" smtClean="0"/>
              <a:t>, click </a:t>
            </a:r>
            <a:r>
              <a:rPr lang="en-US" b="1" dirty="0" smtClean="0"/>
              <a:t>Add</a:t>
            </a:r>
            <a:r>
              <a:rPr lang="en-US" baseline="0" dirty="0" smtClean="0"/>
              <a:t> </a:t>
            </a:r>
            <a:r>
              <a:rPr lang="en-US" b="1" baseline="0" dirty="0" smtClean="0"/>
              <a:t>Effect</a:t>
            </a:r>
            <a:r>
              <a:rPr lang="en-US" baseline="0" dirty="0" smtClean="0"/>
              <a:t>, point to </a:t>
            </a:r>
            <a:r>
              <a:rPr lang="en-US" b="1" baseline="0" dirty="0" smtClean="0"/>
              <a:t>Entrance</a:t>
            </a:r>
            <a:r>
              <a:rPr lang="en-US" b="0" baseline="0" dirty="0" smtClean="0"/>
              <a:t>,</a:t>
            </a:r>
            <a:r>
              <a:rPr lang="en-US" baseline="0" dirty="0" smtClean="0"/>
              <a:t> and then click </a:t>
            </a:r>
            <a:r>
              <a:rPr lang="en-US" b="1" baseline="0" dirty="0" smtClean="0"/>
              <a:t>More</a:t>
            </a:r>
            <a:r>
              <a:rPr lang="en-US" baseline="0" dirty="0" smtClean="0"/>
              <a:t> </a:t>
            </a:r>
            <a:r>
              <a:rPr lang="en-US" b="1" baseline="0" dirty="0" smtClean="0"/>
              <a:t>Effects</a:t>
            </a:r>
            <a:r>
              <a:rPr lang="en-US" baseline="0" dirty="0" smtClean="0"/>
              <a:t>. In the </a:t>
            </a:r>
            <a:r>
              <a:rPr lang="en-US" b="1" baseline="0" dirty="0" smtClean="0"/>
              <a:t>Add</a:t>
            </a:r>
            <a:r>
              <a:rPr lang="en-US" baseline="0" dirty="0" smtClean="0"/>
              <a:t> </a:t>
            </a:r>
            <a:r>
              <a:rPr lang="en-US" b="1" baseline="0" dirty="0" smtClean="0"/>
              <a:t>Entrance</a:t>
            </a:r>
            <a:r>
              <a:rPr lang="en-US" baseline="0" dirty="0" smtClean="0"/>
              <a:t> </a:t>
            </a:r>
            <a:r>
              <a:rPr lang="en-US" b="1" baseline="0" dirty="0" smtClean="0"/>
              <a:t>Effect</a:t>
            </a:r>
            <a:r>
              <a:rPr lang="en-US" baseline="0" dirty="0" smtClean="0"/>
              <a:t> dialog box, under </a:t>
            </a:r>
            <a:r>
              <a:rPr lang="en-US" b="1" baseline="0" dirty="0" smtClean="0"/>
              <a:t>Basic</a:t>
            </a:r>
            <a:r>
              <a:rPr lang="en-US" b="0" baseline="0" dirty="0" smtClean="0"/>
              <a:t>,</a:t>
            </a:r>
            <a:r>
              <a:rPr lang="en-US" baseline="0" dirty="0" smtClean="0"/>
              <a:t> click </a:t>
            </a:r>
            <a:r>
              <a:rPr lang="en-US" b="1" baseline="0" dirty="0" smtClean="0"/>
              <a:t>Fly</a:t>
            </a:r>
            <a:r>
              <a:rPr lang="en-US" baseline="0" dirty="0" smtClean="0"/>
              <a:t> </a:t>
            </a:r>
            <a:r>
              <a:rPr lang="en-US" b="1" baseline="0" dirty="0" smtClean="0"/>
              <a:t>In</a:t>
            </a:r>
            <a:r>
              <a:rPr lang="en-US" b="0" baseline="0" dirty="0" smtClean="0"/>
              <a:t>, and then click </a:t>
            </a:r>
            <a:r>
              <a:rPr lang="en-US" b="1" baseline="0" dirty="0" smtClean="0"/>
              <a:t>OK</a:t>
            </a:r>
            <a:r>
              <a:rPr lang="en-US" baseline="0" dirty="0" smtClean="0"/>
              <a:t>. </a:t>
            </a:r>
          </a:p>
          <a:p>
            <a:pPr marL="228600" indent="-228600">
              <a:buFont typeface="+mj-lt"/>
              <a:buAutoNum type="arabicPeriod"/>
            </a:pPr>
            <a:r>
              <a:rPr lang="en-US" b="0" dirty="0" smtClean="0"/>
              <a:t>Also</a:t>
            </a:r>
            <a:r>
              <a:rPr lang="en-US" b="0" baseline="0" dirty="0" smtClean="0"/>
              <a:t> i</a:t>
            </a:r>
            <a:r>
              <a:rPr lang="en-US" dirty="0" smtClean="0"/>
              <a:t>n</a:t>
            </a:r>
            <a:r>
              <a:rPr lang="en-US" baseline="0" dirty="0" smtClean="0"/>
              <a:t> the </a:t>
            </a:r>
            <a:r>
              <a:rPr lang="en-US" b="1" baseline="0" dirty="0" smtClean="0"/>
              <a:t>Custom</a:t>
            </a:r>
            <a:r>
              <a:rPr lang="en-US" baseline="0" dirty="0" smtClean="0"/>
              <a:t> </a:t>
            </a:r>
            <a:r>
              <a:rPr lang="en-US" b="1" baseline="0" dirty="0" smtClean="0"/>
              <a:t>Animation</a:t>
            </a:r>
            <a:r>
              <a:rPr lang="en-US" baseline="0" dirty="0" smtClean="0"/>
              <a:t> </a:t>
            </a:r>
            <a:r>
              <a:rPr lang="en-US" sz="1200" baseline="0" dirty="0" smtClean="0"/>
              <a:t>task pane</a:t>
            </a:r>
            <a:r>
              <a:rPr lang="en-US" baseline="0" dirty="0" smtClean="0"/>
              <a:t>, do the following: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en-US" baseline="0" dirty="0" smtClean="0"/>
              <a:t>Press and hold CTRL, and then select the 11</a:t>
            </a:r>
            <a:r>
              <a:rPr lang="en-US" baseline="30000" dirty="0" smtClean="0"/>
              <a:t>th</a:t>
            </a:r>
            <a:r>
              <a:rPr lang="en-US" baseline="0" dirty="0" smtClean="0"/>
              <a:t>, 12</a:t>
            </a:r>
            <a:r>
              <a:rPr lang="en-US" baseline="30000" dirty="0" smtClean="0"/>
              <a:t>th</a:t>
            </a:r>
            <a:r>
              <a:rPr lang="en-US" baseline="0" dirty="0" smtClean="0"/>
              <a:t>, 13</a:t>
            </a:r>
            <a:r>
              <a:rPr lang="en-US" baseline="30000" dirty="0" smtClean="0"/>
              <a:t>th</a:t>
            </a:r>
            <a:r>
              <a:rPr lang="en-US" baseline="0" dirty="0" smtClean="0"/>
              <a:t>, 14</a:t>
            </a:r>
            <a:r>
              <a:rPr lang="en-US" baseline="30000" dirty="0" smtClean="0"/>
              <a:t>th</a:t>
            </a:r>
            <a:r>
              <a:rPr lang="en-US" baseline="0" dirty="0" smtClean="0"/>
              <a:t>, and 15</a:t>
            </a:r>
            <a:r>
              <a:rPr lang="en-US" baseline="30000" dirty="0" smtClean="0"/>
              <a:t>th</a:t>
            </a:r>
            <a:r>
              <a:rPr lang="en-US" baseline="0" dirty="0" smtClean="0"/>
              <a:t>animation effects (fly-in effects for the bottom ovals), and then do the following under </a:t>
            </a:r>
            <a:r>
              <a:rPr lang="en-US" b="1" baseline="0" dirty="0" smtClean="0"/>
              <a:t>Modify: Fly In</a:t>
            </a:r>
            <a:r>
              <a:rPr lang="en-US" baseline="0" dirty="0" smtClean="0"/>
              <a:t>:</a:t>
            </a:r>
          </a:p>
          <a:p>
            <a:pPr marL="1143000" lvl="2" indent="-228600">
              <a:buFont typeface="Arial" pitchFamily="34" charset="0"/>
              <a:buChar char="•"/>
            </a:pPr>
            <a:r>
              <a:rPr lang="en-US" dirty="0" smtClean="0"/>
              <a:t>In the </a:t>
            </a:r>
            <a:r>
              <a:rPr lang="en-US" b="1" dirty="0" smtClean="0"/>
              <a:t>Start</a:t>
            </a:r>
            <a:r>
              <a:rPr lang="en-US" dirty="0" smtClean="0"/>
              <a:t> list, select </a:t>
            </a:r>
            <a:r>
              <a:rPr lang="en-US" b="1" dirty="0" smtClean="0"/>
              <a:t>With</a:t>
            </a:r>
            <a:r>
              <a:rPr lang="en-US" dirty="0" smtClean="0"/>
              <a:t> </a:t>
            </a:r>
            <a:r>
              <a:rPr lang="en-US" b="1" dirty="0" smtClean="0"/>
              <a:t>Previous</a:t>
            </a:r>
            <a:r>
              <a:rPr lang="en-US" dirty="0" smtClean="0"/>
              <a:t>. </a:t>
            </a:r>
          </a:p>
          <a:p>
            <a:pPr marL="1143000" lvl="2" indent="-228600">
              <a:buFont typeface="Arial" pitchFamily="34" charset="0"/>
              <a:buChar char="•"/>
            </a:pPr>
            <a:r>
              <a:rPr lang="en-US" dirty="0" smtClean="0"/>
              <a:t>In the </a:t>
            </a:r>
            <a:r>
              <a:rPr lang="en-US" b="1" dirty="0" smtClean="0"/>
              <a:t>Direction</a:t>
            </a:r>
            <a:r>
              <a:rPr lang="en-US" dirty="0" smtClean="0"/>
              <a:t> list, select</a:t>
            </a:r>
            <a:r>
              <a:rPr lang="en-US" baseline="0" dirty="0" smtClean="0"/>
              <a:t> </a:t>
            </a:r>
            <a:r>
              <a:rPr lang="en-US" b="1" baseline="0" dirty="0" smtClean="0"/>
              <a:t>From Top-Right</a:t>
            </a:r>
            <a:r>
              <a:rPr lang="en-US" baseline="0" dirty="0" smtClean="0"/>
              <a:t>.</a:t>
            </a:r>
            <a:endParaRPr lang="en-US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dirty="0" smtClean="0"/>
              <a:t>In the </a:t>
            </a:r>
            <a:r>
              <a:rPr lang="en-US" b="1" dirty="0" smtClean="0"/>
              <a:t>Speed</a:t>
            </a:r>
            <a:r>
              <a:rPr lang="en-US" baseline="0" dirty="0" smtClean="0"/>
              <a:t> list, select </a:t>
            </a:r>
            <a:r>
              <a:rPr lang="en-US" b="1" baseline="0" dirty="0" smtClean="0"/>
              <a:t>Fast</a:t>
            </a:r>
            <a:r>
              <a:rPr lang="en-US" baseline="0" dirty="0" smtClean="0"/>
              <a:t>. </a:t>
            </a:r>
            <a:endParaRPr lang="en-US" dirty="0" smtClean="0"/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dirty="0" smtClean="0"/>
              <a:t>Select the </a:t>
            </a:r>
            <a:r>
              <a:rPr lang="en-US" baseline="0" dirty="0" smtClean="0"/>
              <a:t>11</a:t>
            </a:r>
            <a:r>
              <a:rPr lang="en-US" baseline="30000" dirty="0" smtClean="0"/>
              <a:t>th</a:t>
            </a:r>
            <a:r>
              <a:rPr lang="en-US" dirty="0" smtClean="0"/>
              <a:t> animation effect. C</a:t>
            </a:r>
            <a:r>
              <a:rPr lang="en-US" baseline="0" dirty="0" smtClean="0"/>
              <a:t>lick the arrow to the right of the effect, and then click </a:t>
            </a:r>
            <a:r>
              <a:rPr lang="en-US" b="1" baseline="0" dirty="0" smtClean="0"/>
              <a:t>Timing</a:t>
            </a:r>
            <a:r>
              <a:rPr lang="en-US" baseline="0" dirty="0" smtClean="0"/>
              <a:t>. In the </a:t>
            </a:r>
            <a:r>
              <a:rPr lang="en-US" b="1" baseline="0" dirty="0" smtClean="0"/>
              <a:t>Fly</a:t>
            </a:r>
            <a:r>
              <a:rPr lang="en-US" baseline="0" dirty="0" smtClean="0"/>
              <a:t> </a:t>
            </a:r>
            <a:r>
              <a:rPr lang="en-US" b="1" baseline="0" dirty="0" smtClean="0"/>
              <a:t>In</a:t>
            </a:r>
            <a:r>
              <a:rPr lang="en-US" baseline="0" dirty="0" smtClean="0"/>
              <a:t> dialog box, on the </a:t>
            </a:r>
            <a:r>
              <a:rPr lang="en-US" b="1" baseline="0" dirty="0" smtClean="0"/>
              <a:t>Timing</a:t>
            </a:r>
            <a:r>
              <a:rPr lang="en-US" baseline="0" dirty="0" smtClean="0"/>
              <a:t> tab, in the </a:t>
            </a:r>
            <a:r>
              <a:rPr lang="en-US" b="1" baseline="0" dirty="0" smtClean="0"/>
              <a:t>Delay</a:t>
            </a:r>
            <a:r>
              <a:rPr lang="en-US" baseline="0" dirty="0" smtClean="0"/>
              <a:t> box, enter </a:t>
            </a:r>
            <a:r>
              <a:rPr lang="en-US" b="1" baseline="0" dirty="0" smtClean="0"/>
              <a:t>1.4</a:t>
            </a:r>
            <a:r>
              <a:rPr lang="en-US" b="0" baseline="0" dirty="0" smtClean="0"/>
              <a:t>, and then click </a:t>
            </a:r>
            <a:r>
              <a:rPr lang="en-US" b="1" baseline="0" dirty="0" smtClean="0"/>
              <a:t>OK</a:t>
            </a:r>
            <a:r>
              <a:rPr lang="en-US" baseline="0" dirty="0" smtClean="0"/>
              <a:t>.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dirty="0" smtClean="0"/>
              <a:t>Select the </a:t>
            </a:r>
            <a:r>
              <a:rPr lang="en-US" baseline="0" dirty="0" smtClean="0"/>
              <a:t>12</a:t>
            </a:r>
            <a:r>
              <a:rPr lang="en-US" baseline="30000" dirty="0" smtClean="0"/>
              <a:t>th</a:t>
            </a:r>
            <a:r>
              <a:rPr lang="en-US" dirty="0" smtClean="0"/>
              <a:t> animation effect. C</a:t>
            </a:r>
            <a:r>
              <a:rPr lang="en-US" baseline="0" dirty="0" smtClean="0"/>
              <a:t>lick the arrow to the right of the effect, and then click </a:t>
            </a:r>
            <a:r>
              <a:rPr lang="en-US" b="1" baseline="0" dirty="0" smtClean="0"/>
              <a:t>Timing</a:t>
            </a:r>
            <a:r>
              <a:rPr lang="en-US" baseline="0" dirty="0" smtClean="0"/>
              <a:t>. In the </a:t>
            </a:r>
            <a:r>
              <a:rPr lang="en-US" b="1" baseline="0" dirty="0" smtClean="0"/>
              <a:t>Fly</a:t>
            </a:r>
            <a:r>
              <a:rPr lang="en-US" baseline="0" dirty="0" smtClean="0"/>
              <a:t> </a:t>
            </a:r>
            <a:r>
              <a:rPr lang="en-US" b="1" baseline="0" dirty="0" smtClean="0"/>
              <a:t>In</a:t>
            </a:r>
            <a:r>
              <a:rPr lang="en-US" baseline="0" dirty="0" smtClean="0"/>
              <a:t> dialog box, on the </a:t>
            </a:r>
            <a:r>
              <a:rPr lang="en-US" b="1" baseline="0" dirty="0" smtClean="0"/>
              <a:t>Timing</a:t>
            </a:r>
            <a:r>
              <a:rPr lang="en-US" baseline="0" dirty="0" smtClean="0"/>
              <a:t> tab, in the </a:t>
            </a:r>
            <a:r>
              <a:rPr lang="en-US" b="1" baseline="0" dirty="0" smtClean="0"/>
              <a:t>Delay</a:t>
            </a:r>
            <a:r>
              <a:rPr lang="en-US" baseline="0" dirty="0" smtClean="0"/>
              <a:t> box, enter </a:t>
            </a:r>
            <a:r>
              <a:rPr lang="en-US" b="1" baseline="0" dirty="0" smtClean="0"/>
              <a:t>1.6</a:t>
            </a:r>
            <a:r>
              <a:rPr lang="en-US" b="0" baseline="0" dirty="0" smtClean="0"/>
              <a:t>, and then click </a:t>
            </a:r>
            <a:r>
              <a:rPr lang="en-US" b="1" baseline="0" dirty="0" smtClean="0"/>
              <a:t>OK</a:t>
            </a:r>
            <a:r>
              <a:rPr lang="en-US" baseline="0" dirty="0" smtClean="0"/>
              <a:t>.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dirty="0" smtClean="0"/>
              <a:t>Select the </a:t>
            </a:r>
            <a:r>
              <a:rPr lang="en-US" baseline="0" dirty="0" smtClean="0"/>
              <a:t>13</a:t>
            </a:r>
            <a:r>
              <a:rPr lang="en-US" baseline="30000" dirty="0" smtClean="0"/>
              <a:t>th</a:t>
            </a:r>
            <a:r>
              <a:rPr lang="en-US" dirty="0" smtClean="0"/>
              <a:t> animation effect. C</a:t>
            </a:r>
            <a:r>
              <a:rPr lang="en-US" baseline="0" dirty="0" smtClean="0"/>
              <a:t>lick the arrow to the right of the effect, and then click </a:t>
            </a:r>
            <a:r>
              <a:rPr lang="en-US" b="1" baseline="0" dirty="0" smtClean="0"/>
              <a:t>Timing</a:t>
            </a:r>
            <a:r>
              <a:rPr lang="en-US" baseline="0" dirty="0" smtClean="0"/>
              <a:t>. In the </a:t>
            </a:r>
            <a:r>
              <a:rPr lang="en-US" b="1" baseline="0" dirty="0" smtClean="0"/>
              <a:t>Fly</a:t>
            </a:r>
            <a:r>
              <a:rPr lang="en-US" baseline="0" dirty="0" smtClean="0"/>
              <a:t> </a:t>
            </a:r>
            <a:r>
              <a:rPr lang="en-US" b="1" baseline="0" dirty="0" smtClean="0"/>
              <a:t>In</a:t>
            </a:r>
            <a:r>
              <a:rPr lang="en-US" baseline="0" dirty="0" smtClean="0"/>
              <a:t> dialog box, on the </a:t>
            </a:r>
            <a:r>
              <a:rPr lang="en-US" b="1" baseline="0" dirty="0" smtClean="0"/>
              <a:t>Timing</a:t>
            </a:r>
            <a:r>
              <a:rPr lang="en-US" baseline="0" dirty="0" smtClean="0"/>
              <a:t> tab, in the </a:t>
            </a:r>
            <a:r>
              <a:rPr lang="en-US" b="1" baseline="0" dirty="0" smtClean="0"/>
              <a:t>Delay</a:t>
            </a:r>
            <a:r>
              <a:rPr lang="en-US" baseline="0" dirty="0" smtClean="0"/>
              <a:t> box, enter </a:t>
            </a:r>
            <a:r>
              <a:rPr lang="en-US" b="1" baseline="0" dirty="0" smtClean="0"/>
              <a:t>1.8</a:t>
            </a:r>
            <a:r>
              <a:rPr lang="en-US" b="0" baseline="0" dirty="0" smtClean="0"/>
              <a:t>, and then click </a:t>
            </a:r>
            <a:r>
              <a:rPr lang="en-US" b="1" baseline="0" dirty="0" smtClean="0"/>
              <a:t>OK</a:t>
            </a:r>
            <a:r>
              <a:rPr lang="en-US" baseline="0" dirty="0" smtClean="0"/>
              <a:t>.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dirty="0" smtClean="0"/>
              <a:t>Select the </a:t>
            </a:r>
            <a:r>
              <a:rPr lang="en-US" baseline="0" dirty="0" smtClean="0"/>
              <a:t>14</a:t>
            </a:r>
            <a:r>
              <a:rPr lang="en-US" baseline="30000" dirty="0" smtClean="0"/>
              <a:t>th</a:t>
            </a:r>
            <a:r>
              <a:rPr lang="en-US" dirty="0" smtClean="0"/>
              <a:t> animation effect. C</a:t>
            </a:r>
            <a:r>
              <a:rPr lang="en-US" baseline="0" dirty="0" smtClean="0"/>
              <a:t>lick the arrow to the right of the effect, and then click </a:t>
            </a:r>
            <a:r>
              <a:rPr lang="en-US" b="1" baseline="0" dirty="0" smtClean="0"/>
              <a:t>Timing</a:t>
            </a:r>
            <a:r>
              <a:rPr lang="en-US" baseline="0" dirty="0" smtClean="0"/>
              <a:t>. In the </a:t>
            </a:r>
            <a:r>
              <a:rPr lang="en-US" b="1" baseline="0" dirty="0" smtClean="0"/>
              <a:t>Fly</a:t>
            </a:r>
            <a:r>
              <a:rPr lang="en-US" baseline="0" dirty="0" smtClean="0"/>
              <a:t> </a:t>
            </a:r>
            <a:r>
              <a:rPr lang="en-US" b="1" baseline="0" dirty="0" smtClean="0"/>
              <a:t>In</a:t>
            </a:r>
            <a:r>
              <a:rPr lang="en-US" baseline="0" dirty="0" smtClean="0"/>
              <a:t> dialog box, on the </a:t>
            </a:r>
            <a:r>
              <a:rPr lang="en-US" b="1" baseline="0" dirty="0" smtClean="0"/>
              <a:t>Timing</a:t>
            </a:r>
            <a:r>
              <a:rPr lang="en-US" baseline="0" dirty="0" smtClean="0"/>
              <a:t> tab, in the </a:t>
            </a:r>
            <a:r>
              <a:rPr lang="en-US" b="1" baseline="0" dirty="0" smtClean="0"/>
              <a:t>Delay</a:t>
            </a:r>
            <a:r>
              <a:rPr lang="en-US" baseline="0" dirty="0" smtClean="0"/>
              <a:t> box, enter </a:t>
            </a:r>
            <a:r>
              <a:rPr lang="en-US" b="1" baseline="0" dirty="0" smtClean="0"/>
              <a:t>2.0</a:t>
            </a:r>
            <a:r>
              <a:rPr lang="en-US" b="0" baseline="0" dirty="0" smtClean="0"/>
              <a:t>, and then click </a:t>
            </a:r>
            <a:r>
              <a:rPr lang="en-US" b="1" baseline="0" dirty="0" smtClean="0"/>
              <a:t>OK</a:t>
            </a:r>
            <a:r>
              <a:rPr lang="en-US" baseline="0" dirty="0" smtClean="0"/>
              <a:t>.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dirty="0" smtClean="0"/>
              <a:t>Select the </a:t>
            </a:r>
            <a:r>
              <a:rPr lang="en-US" baseline="0" dirty="0" smtClean="0"/>
              <a:t>15</a:t>
            </a:r>
            <a:r>
              <a:rPr lang="en-US" baseline="30000" dirty="0" smtClean="0"/>
              <a:t>th</a:t>
            </a:r>
            <a:r>
              <a:rPr lang="en-US" dirty="0" smtClean="0"/>
              <a:t> animation effect. C</a:t>
            </a:r>
            <a:r>
              <a:rPr lang="en-US" baseline="0" dirty="0" smtClean="0"/>
              <a:t>lick the arrow to the right of the effect, and then click </a:t>
            </a:r>
            <a:r>
              <a:rPr lang="en-US" b="1" baseline="0" dirty="0" smtClean="0"/>
              <a:t>Timing</a:t>
            </a:r>
            <a:r>
              <a:rPr lang="en-US" baseline="0" dirty="0" smtClean="0"/>
              <a:t>. In the </a:t>
            </a:r>
            <a:r>
              <a:rPr lang="en-US" b="1" baseline="0" dirty="0" smtClean="0"/>
              <a:t>Fly</a:t>
            </a:r>
            <a:r>
              <a:rPr lang="en-US" baseline="0" dirty="0" smtClean="0"/>
              <a:t> </a:t>
            </a:r>
            <a:r>
              <a:rPr lang="en-US" b="1" baseline="0" dirty="0" smtClean="0"/>
              <a:t>In</a:t>
            </a:r>
            <a:r>
              <a:rPr lang="en-US" baseline="0" dirty="0" smtClean="0"/>
              <a:t> dialog box, on the </a:t>
            </a:r>
            <a:r>
              <a:rPr lang="en-US" b="1" baseline="0" dirty="0" smtClean="0"/>
              <a:t>Timing</a:t>
            </a:r>
            <a:r>
              <a:rPr lang="en-US" baseline="0" dirty="0" smtClean="0"/>
              <a:t> tab, in the </a:t>
            </a:r>
            <a:r>
              <a:rPr lang="en-US" b="1" baseline="0" dirty="0" smtClean="0"/>
              <a:t>Delay</a:t>
            </a:r>
            <a:r>
              <a:rPr lang="en-US" baseline="0" dirty="0" smtClean="0"/>
              <a:t> box, enter </a:t>
            </a:r>
            <a:r>
              <a:rPr lang="en-US" b="1" baseline="0" dirty="0" smtClean="0"/>
              <a:t>2.2</a:t>
            </a:r>
            <a:r>
              <a:rPr lang="en-US" b="0" baseline="0" dirty="0" smtClean="0"/>
              <a:t>, and then click </a:t>
            </a:r>
            <a:r>
              <a:rPr lang="en-US" b="1" baseline="0" dirty="0" smtClean="0"/>
              <a:t>OK</a:t>
            </a:r>
            <a:r>
              <a:rPr lang="en-US" baseline="0" dirty="0" smtClean="0"/>
              <a:t>.</a:t>
            </a:r>
            <a:endParaRPr lang="en-US" dirty="0" smtClean="0"/>
          </a:p>
          <a:p>
            <a:pPr marL="228600" indent="-228600">
              <a:buFont typeface="+mj-lt"/>
              <a:buAutoNum type="arabicPeriod"/>
            </a:pPr>
            <a:r>
              <a:rPr lang="en-US" dirty="0" smtClean="0"/>
              <a:t>On the slide, press and hold CTRL, and then select all the ovals. In</a:t>
            </a:r>
            <a:r>
              <a:rPr lang="en-US" baseline="0" dirty="0" smtClean="0"/>
              <a:t> the </a:t>
            </a:r>
            <a:r>
              <a:rPr lang="en-US" b="1" baseline="0" dirty="0" smtClean="0"/>
              <a:t>Custom</a:t>
            </a:r>
            <a:r>
              <a:rPr lang="en-US" baseline="0" dirty="0" smtClean="0"/>
              <a:t> </a:t>
            </a:r>
            <a:r>
              <a:rPr lang="en-US" b="1" baseline="0" dirty="0" smtClean="0"/>
              <a:t>Animation</a:t>
            </a:r>
            <a:r>
              <a:rPr lang="en-US" baseline="0" dirty="0" smtClean="0"/>
              <a:t> </a:t>
            </a:r>
            <a:r>
              <a:rPr lang="en-US" sz="1200" baseline="0" dirty="0" smtClean="0"/>
              <a:t>task pane</a:t>
            </a:r>
            <a:r>
              <a:rPr lang="en-US" baseline="0" dirty="0" smtClean="0"/>
              <a:t>, click </a:t>
            </a:r>
            <a:r>
              <a:rPr lang="en-US" b="1" baseline="0" dirty="0" smtClean="0"/>
              <a:t>Add</a:t>
            </a:r>
            <a:r>
              <a:rPr lang="en-US" baseline="0" dirty="0" smtClean="0"/>
              <a:t> </a:t>
            </a:r>
            <a:r>
              <a:rPr lang="en-US" b="1" baseline="0" dirty="0" smtClean="0"/>
              <a:t>Effect</a:t>
            </a:r>
            <a:r>
              <a:rPr lang="en-US" baseline="0" dirty="0" smtClean="0"/>
              <a:t>, point to </a:t>
            </a:r>
            <a:r>
              <a:rPr lang="en-US" b="1" baseline="0" dirty="0" smtClean="0"/>
              <a:t>Exit</a:t>
            </a:r>
            <a:r>
              <a:rPr lang="en-US" b="0" baseline="0" dirty="0" smtClean="0"/>
              <a:t>,</a:t>
            </a:r>
            <a:r>
              <a:rPr lang="en-US" baseline="0" dirty="0" smtClean="0"/>
              <a:t> and then click </a:t>
            </a:r>
            <a:r>
              <a:rPr lang="en-US" b="1" baseline="0" dirty="0" smtClean="0"/>
              <a:t>More</a:t>
            </a:r>
            <a:r>
              <a:rPr lang="en-US" baseline="0" dirty="0" smtClean="0"/>
              <a:t> </a:t>
            </a:r>
            <a:r>
              <a:rPr lang="en-US" b="1" baseline="0" dirty="0" smtClean="0"/>
              <a:t>Effects</a:t>
            </a:r>
            <a:r>
              <a:rPr lang="en-US" baseline="0" dirty="0" smtClean="0"/>
              <a:t>. In the </a:t>
            </a:r>
            <a:r>
              <a:rPr lang="en-US" b="1" baseline="0" dirty="0" smtClean="0"/>
              <a:t>Add</a:t>
            </a:r>
            <a:r>
              <a:rPr lang="en-US" baseline="0" dirty="0" smtClean="0"/>
              <a:t> </a:t>
            </a:r>
            <a:r>
              <a:rPr lang="en-US" b="1" baseline="0" dirty="0" smtClean="0"/>
              <a:t>Exit</a:t>
            </a:r>
            <a:r>
              <a:rPr lang="en-US" baseline="0" dirty="0" smtClean="0"/>
              <a:t> </a:t>
            </a:r>
            <a:r>
              <a:rPr lang="en-US" b="1" baseline="0" dirty="0" smtClean="0"/>
              <a:t>Effect</a:t>
            </a:r>
            <a:r>
              <a:rPr lang="en-US" baseline="0" dirty="0" smtClean="0"/>
              <a:t> dialog box, under </a:t>
            </a:r>
            <a:r>
              <a:rPr lang="en-US" b="1" baseline="0" dirty="0" smtClean="0"/>
              <a:t>Moderate</a:t>
            </a:r>
            <a:r>
              <a:rPr lang="en-US" b="0" baseline="0" dirty="0" smtClean="0"/>
              <a:t>,</a:t>
            </a:r>
            <a:r>
              <a:rPr lang="en-US" baseline="0" dirty="0" smtClean="0"/>
              <a:t> click </a:t>
            </a:r>
            <a:r>
              <a:rPr lang="en-US" b="1" baseline="0" dirty="0" smtClean="0"/>
              <a:t>Stretchy</a:t>
            </a:r>
            <a:r>
              <a:rPr lang="en-US" b="0" baseline="0" dirty="0" smtClean="0"/>
              <a:t>, and then click </a:t>
            </a:r>
            <a:r>
              <a:rPr lang="en-US" b="1" baseline="0" dirty="0" smtClean="0"/>
              <a:t>OK</a:t>
            </a:r>
            <a:r>
              <a:rPr lang="en-US" baseline="0" dirty="0" smtClean="0"/>
              <a:t>.</a:t>
            </a:r>
            <a:endParaRPr lang="en-US" dirty="0" smtClean="0"/>
          </a:p>
          <a:p>
            <a:pPr marL="228600" indent="-228600">
              <a:buFont typeface="+mj-lt"/>
              <a:buAutoNum type="arabicPeriod"/>
            </a:pPr>
            <a:r>
              <a:rPr lang="en-US" dirty="0" smtClean="0"/>
              <a:t>In the </a:t>
            </a:r>
            <a:r>
              <a:rPr lang="en-US" b="1" dirty="0" smtClean="0"/>
              <a:t>Custom</a:t>
            </a:r>
            <a:r>
              <a:rPr lang="en-US" dirty="0" smtClean="0"/>
              <a:t> </a:t>
            </a:r>
            <a:r>
              <a:rPr lang="en-US" b="1" dirty="0" smtClean="0"/>
              <a:t>Animation</a:t>
            </a:r>
            <a:r>
              <a:rPr lang="en-US" baseline="0" dirty="0" smtClean="0"/>
              <a:t> </a:t>
            </a:r>
            <a:r>
              <a:rPr lang="en-US" sz="1200" baseline="0" dirty="0" smtClean="0"/>
              <a:t>task pane</a:t>
            </a:r>
            <a:r>
              <a:rPr lang="en-US" baseline="0" dirty="0" smtClean="0"/>
              <a:t>, select all the stretchy exit effects (from the 16</a:t>
            </a:r>
            <a:r>
              <a:rPr lang="en-US" baseline="30000" dirty="0" smtClean="0"/>
              <a:t>th</a:t>
            </a:r>
            <a:r>
              <a:rPr lang="en-US" baseline="0" dirty="0" smtClean="0"/>
              <a:t> to the 30</a:t>
            </a:r>
            <a:r>
              <a:rPr lang="en-US" baseline="30000" dirty="0" smtClean="0"/>
              <a:t>th</a:t>
            </a:r>
            <a:r>
              <a:rPr lang="en-US" baseline="0" dirty="0" smtClean="0"/>
              <a:t> animation effect in the list), and then do the following under </a:t>
            </a:r>
            <a:r>
              <a:rPr lang="en-US" b="1" baseline="0" dirty="0" smtClean="0"/>
              <a:t>Modify: Stretch</a:t>
            </a:r>
            <a:r>
              <a:rPr lang="en-US" b="0" baseline="0" dirty="0" smtClean="0"/>
              <a:t>:</a:t>
            </a:r>
            <a:endParaRPr lang="en-US" baseline="0" dirty="0" smtClean="0"/>
          </a:p>
          <a:p>
            <a:pPr marL="685800" lvl="1" indent="-228600">
              <a:buFont typeface="Arial" pitchFamily="34" charset="0"/>
              <a:buChar char="•"/>
            </a:pPr>
            <a:r>
              <a:rPr lang="en-US" baseline="0" dirty="0" smtClean="0"/>
              <a:t>In the </a:t>
            </a:r>
            <a:r>
              <a:rPr lang="en-US" b="1" baseline="0" dirty="0" smtClean="0"/>
              <a:t>Start</a:t>
            </a:r>
            <a:r>
              <a:rPr lang="en-US" baseline="0" dirty="0" smtClean="0"/>
              <a:t> list, select </a:t>
            </a:r>
            <a:r>
              <a:rPr lang="en-US" b="1" baseline="0" dirty="0" smtClean="0"/>
              <a:t>With</a:t>
            </a:r>
            <a:r>
              <a:rPr lang="en-US" baseline="0" dirty="0" smtClean="0"/>
              <a:t> </a:t>
            </a:r>
            <a:r>
              <a:rPr lang="en-US" b="1" baseline="0" dirty="0" smtClean="0"/>
              <a:t>Previous</a:t>
            </a:r>
            <a:r>
              <a:rPr lang="en-US" baseline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en-US" baseline="0" dirty="0" smtClean="0"/>
              <a:t>In the </a:t>
            </a:r>
            <a:r>
              <a:rPr lang="en-US" b="1" baseline="0" dirty="0" smtClean="0"/>
              <a:t>Speed</a:t>
            </a:r>
            <a:r>
              <a:rPr lang="en-US" baseline="0" dirty="0" smtClean="0"/>
              <a:t> list, select </a:t>
            </a:r>
            <a:r>
              <a:rPr lang="en-US" b="1" baseline="0" dirty="0" smtClean="0"/>
              <a:t>Medium</a:t>
            </a:r>
            <a:r>
              <a:rPr lang="en-US" b="0" baseline="0" dirty="0" smtClean="0"/>
              <a:t>.</a:t>
            </a:r>
            <a:endParaRPr lang="en-US" b="1" baseline="0" dirty="0" smtClean="0"/>
          </a:p>
          <a:p>
            <a:pPr marL="228600" lvl="1" indent="-228600">
              <a:buFont typeface="+mj-lt"/>
              <a:buAutoNum type="arabicPeriod" startAt="5"/>
            </a:pPr>
            <a:r>
              <a:rPr lang="en-US" baseline="0" dirty="0" smtClean="0"/>
              <a:t>Click the arrow to the right of one of the selected effects, and then click </a:t>
            </a:r>
            <a:r>
              <a:rPr lang="en-US" b="1" baseline="0" dirty="0" smtClean="0"/>
              <a:t>Timing</a:t>
            </a:r>
            <a:r>
              <a:rPr lang="en-US" baseline="0" dirty="0" smtClean="0"/>
              <a:t>. In the </a:t>
            </a:r>
            <a:r>
              <a:rPr lang="en-US" b="1" baseline="0" dirty="0" smtClean="0"/>
              <a:t>Stretchy</a:t>
            </a:r>
            <a:r>
              <a:rPr lang="en-US" baseline="0" dirty="0" smtClean="0"/>
              <a:t> dialog box, on the </a:t>
            </a:r>
            <a:r>
              <a:rPr lang="en-US" b="1" baseline="0" dirty="0" smtClean="0"/>
              <a:t>Timing</a:t>
            </a:r>
            <a:r>
              <a:rPr lang="en-US" baseline="0" dirty="0" smtClean="0"/>
              <a:t> tab, in the </a:t>
            </a:r>
            <a:r>
              <a:rPr lang="en-US" b="1" baseline="0" dirty="0" smtClean="0"/>
              <a:t>Delay</a:t>
            </a:r>
            <a:r>
              <a:rPr lang="en-US" baseline="0" dirty="0" smtClean="0"/>
              <a:t> box, enter </a:t>
            </a:r>
            <a:r>
              <a:rPr lang="en-US" b="1" baseline="0" dirty="0" smtClean="0"/>
              <a:t>3</a:t>
            </a:r>
            <a:r>
              <a:rPr lang="en-US" b="0" baseline="0" dirty="0" smtClean="0"/>
              <a:t>, and then click </a:t>
            </a:r>
            <a:r>
              <a:rPr lang="en-US" b="1" baseline="0" dirty="0" smtClean="0"/>
              <a:t>OK</a:t>
            </a:r>
            <a:r>
              <a:rPr lang="en-US" baseline="0" dirty="0" smtClean="0"/>
              <a:t>.</a:t>
            </a:r>
            <a:endParaRPr lang="en-US" dirty="0" smtClean="0"/>
          </a:p>
          <a:p>
            <a:endParaRPr lang="en-US" dirty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/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8B4DD-200D-4A9B-9AB2-9BCE4DC8EF7E}" type="datetimeFigureOut">
              <a:rPr lang="es-AR" smtClean="0"/>
              <a:t>26/10/2014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1EE13-286B-404C-AA7E-0CFEE8A04C9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2079926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8B4DD-200D-4A9B-9AB2-9BCE4DC8EF7E}" type="datetimeFigureOut">
              <a:rPr lang="es-AR" smtClean="0"/>
              <a:t>26/10/2014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1EE13-286B-404C-AA7E-0CFEE8A04C9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2870546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8B4DD-200D-4A9B-9AB2-9BCE4DC8EF7E}" type="datetimeFigureOut">
              <a:rPr lang="es-AR" smtClean="0"/>
              <a:t>26/10/2014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1EE13-286B-404C-AA7E-0CFEE8A04C9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8393767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8B4DD-200D-4A9B-9AB2-9BCE4DC8EF7E}" type="datetimeFigureOut">
              <a:rPr lang="es-AR" smtClean="0"/>
              <a:t>26/10/2014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1EE13-286B-404C-AA7E-0CFEE8A04C9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391016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8B4DD-200D-4A9B-9AB2-9BCE4DC8EF7E}" type="datetimeFigureOut">
              <a:rPr lang="es-AR" smtClean="0"/>
              <a:t>26/10/2014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1EE13-286B-404C-AA7E-0CFEE8A04C9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037916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8B4DD-200D-4A9B-9AB2-9BCE4DC8EF7E}" type="datetimeFigureOut">
              <a:rPr lang="es-AR" smtClean="0"/>
              <a:t>26/10/2014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1EE13-286B-404C-AA7E-0CFEE8A04C9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7319172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8B4DD-200D-4A9B-9AB2-9BCE4DC8EF7E}" type="datetimeFigureOut">
              <a:rPr lang="es-AR" smtClean="0"/>
              <a:t>26/10/2014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1EE13-286B-404C-AA7E-0CFEE8A04C9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8832834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8B4DD-200D-4A9B-9AB2-9BCE4DC8EF7E}" type="datetimeFigureOut">
              <a:rPr lang="es-AR" smtClean="0"/>
              <a:t>26/10/2014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1EE13-286B-404C-AA7E-0CFEE8A04C9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11821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8B4DD-200D-4A9B-9AB2-9BCE4DC8EF7E}" type="datetimeFigureOut">
              <a:rPr lang="es-AR" smtClean="0"/>
              <a:t>26/10/2014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1EE13-286B-404C-AA7E-0CFEE8A04C9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3973045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8B4DD-200D-4A9B-9AB2-9BCE4DC8EF7E}" type="datetimeFigureOut">
              <a:rPr lang="es-AR" smtClean="0"/>
              <a:t>26/10/2014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1EE13-286B-404C-AA7E-0CFEE8A04C9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2111704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8B4DD-200D-4A9B-9AB2-9BCE4DC8EF7E}" type="datetimeFigureOut">
              <a:rPr lang="es-AR" smtClean="0"/>
              <a:t>26/10/2014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1EE13-286B-404C-AA7E-0CFEE8A04C9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0591268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6065D4-8013-490A-9013-DD10B0BD3F3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78789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88B4DD-200D-4A9B-9AB2-9BCE4DC8EF7E}" type="datetimeFigureOut">
              <a:rPr lang="es-AR" smtClean="0"/>
              <a:t>26/10/2014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C1EE13-286B-404C-AA7E-0CFEE8A04C9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776897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8A6A811-7A72-4C43-AAC5-6EF15155ECA8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hyperlink" Target="http://www.amarseaunomismo.com/la-felicidad-aqui-y-ahora/" TargetMode="External"/><Relationship Id="rId4" Type="http://schemas.openxmlformats.org/officeDocument/2006/relationships/image" Target="../media/image2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4399" y="914401"/>
            <a:ext cx="7239001" cy="3331028"/>
          </a:xfrm>
          <a:prstGeom prst="rect">
            <a:avLst/>
          </a:prstGeom>
          <a:effectLst>
            <a:glow rad="139700">
              <a:schemeClr val="bg1">
                <a:alpha val="40000"/>
              </a:schemeClr>
            </a:glow>
          </a:effectLst>
        </p:spPr>
      </p:pic>
      <p:sp>
        <p:nvSpPr>
          <p:cNvPr id="48" name="Oval 47"/>
          <p:cNvSpPr/>
          <p:nvPr/>
        </p:nvSpPr>
        <p:spPr>
          <a:xfrm>
            <a:off x="685800" y="4057650"/>
            <a:ext cx="457200" cy="3429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alpha val="0"/>
                </a:schemeClr>
              </a:gs>
              <a:gs pos="100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1" name="Oval 50"/>
          <p:cNvSpPr/>
          <p:nvPr/>
        </p:nvSpPr>
        <p:spPr>
          <a:xfrm>
            <a:off x="685800" y="2952750"/>
            <a:ext cx="457200" cy="3429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alpha val="0"/>
                </a:schemeClr>
              </a:gs>
              <a:gs pos="100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3" name="Oval 52"/>
          <p:cNvSpPr/>
          <p:nvPr/>
        </p:nvSpPr>
        <p:spPr>
          <a:xfrm>
            <a:off x="685800" y="742950"/>
            <a:ext cx="457200" cy="3429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alpha val="0"/>
                </a:schemeClr>
              </a:gs>
              <a:gs pos="100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4" name="Oval 53"/>
          <p:cNvSpPr/>
          <p:nvPr/>
        </p:nvSpPr>
        <p:spPr>
          <a:xfrm>
            <a:off x="4305300" y="742950"/>
            <a:ext cx="457200" cy="3429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alpha val="0"/>
                </a:schemeClr>
              </a:gs>
              <a:gs pos="100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5" name="Oval 54"/>
          <p:cNvSpPr/>
          <p:nvPr/>
        </p:nvSpPr>
        <p:spPr>
          <a:xfrm>
            <a:off x="7924800" y="742950"/>
            <a:ext cx="457200" cy="3429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alpha val="0"/>
                </a:schemeClr>
              </a:gs>
              <a:gs pos="100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6" name="Oval 55"/>
          <p:cNvSpPr/>
          <p:nvPr/>
        </p:nvSpPr>
        <p:spPr>
          <a:xfrm>
            <a:off x="7924800" y="2952750"/>
            <a:ext cx="457200" cy="3429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alpha val="0"/>
                </a:schemeClr>
              </a:gs>
              <a:gs pos="100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7" name="Oval 56"/>
          <p:cNvSpPr/>
          <p:nvPr/>
        </p:nvSpPr>
        <p:spPr>
          <a:xfrm>
            <a:off x="7924800" y="4057650"/>
            <a:ext cx="457200" cy="3429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alpha val="0"/>
                </a:schemeClr>
              </a:gs>
              <a:gs pos="100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8" name="Oval 57"/>
          <p:cNvSpPr/>
          <p:nvPr/>
        </p:nvSpPr>
        <p:spPr>
          <a:xfrm>
            <a:off x="4305300" y="4057650"/>
            <a:ext cx="457200" cy="3429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alpha val="0"/>
                </a:schemeClr>
              </a:gs>
              <a:gs pos="100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2495550" y="742950"/>
            <a:ext cx="457200" cy="3429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alpha val="0"/>
                </a:schemeClr>
              </a:gs>
              <a:gs pos="100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6115050" y="742950"/>
            <a:ext cx="457200" cy="3429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alpha val="0"/>
                </a:schemeClr>
              </a:gs>
              <a:gs pos="100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685800" y="1847850"/>
            <a:ext cx="457200" cy="3429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alpha val="0"/>
                </a:schemeClr>
              </a:gs>
              <a:gs pos="100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7924800" y="1847850"/>
            <a:ext cx="457200" cy="3429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alpha val="0"/>
                </a:schemeClr>
              </a:gs>
              <a:gs pos="100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Oval 17"/>
          <p:cNvSpPr/>
          <p:nvPr/>
        </p:nvSpPr>
        <p:spPr>
          <a:xfrm>
            <a:off x="2495550" y="4057650"/>
            <a:ext cx="457200" cy="3429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alpha val="0"/>
                </a:schemeClr>
              </a:gs>
              <a:gs pos="100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9" name="Oval 18"/>
          <p:cNvSpPr/>
          <p:nvPr/>
        </p:nvSpPr>
        <p:spPr>
          <a:xfrm>
            <a:off x="6115050" y="4071938"/>
            <a:ext cx="457200" cy="3429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alpha val="0"/>
                </a:schemeClr>
              </a:gs>
              <a:gs pos="100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2580644" y="1777985"/>
            <a:ext cx="3967753" cy="1569660"/>
          </a:xfrm>
          <a:prstGeom prst="rect">
            <a:avLst/>
          </a:prstGeom>
          <a:solidFill>
            <a:schemeClr val="tx1">
              <a:alpha val="25000"/>
            </a:schemeClr>
          </a:solidFill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AR" sz="4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Historia de </a:t>
            </a:r>
            <a:endParaRPr lang="es-AR" sz="48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ex Brush" pitchFamily="2" charset="0"/>
            </a:endParaRPr>
          </a:p>
          <a:p>
            <a:pPr algn="ctr"/>
            <a:r>
              <a:rPr lang="es-AR" sz="4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los </a:t>
            </a:r>
            <a:r>
              <a:rPr lang="es-AR" sz="4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dos que soñaron</a:t>
            </a:r>
          </a:p>
        </p:txBody>
      </p:sp>
      <p:sp>
        <p:nvSpPr>
          <p:cNvPr id="2" name="1 CuadroTexto"/>
          <p:cNvSpPr txBox="1"/>
          <p:nvPr/>
        </p:nvSpPr>
        <p:spPr>
          <a:xfrm rot="18862380">
            <a:off x="8321849" y="4496992"/>
            <a:ext cx="10214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latin typeface="Alex Brush" pitchFamily="2" charset="0"/>
              </a:rPr>
              <a:t>RaúlTM</a:t>
            </a:r>
          </a:p>
          <a:p>
            <a:pPr algn="ctr"/>
            <a:r>
              <a:rPr lang="es-AR" dirty="0" smtClean="0">
                <a:solidFill>
                  <a:schemeClr val="bg1"/>
                </a:solidFill>
                <a:latin typeface="Alex Brush" pitchFamily="2" charset="0"/>
              </a:rPr>
              <a:t>2014</a:t>
            </a:r>
            <a:endParaRPr lang="es-AR" dirty="0">
              <a:solidFill>
                <a:schemeClr val="bg1"/>
              </a:solidFill>
              <a:latin typeface="Alex Brus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514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19"/>
    </mc:Choice>
    <mc:Fallback xmlns="">
      <p:transition spd="slow" advClick="0" advTm="90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50" presetClass="exit" presetSubtype="0" accel="10000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7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50" presetClass="exit" presetSubtype="0" accel="10000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50" presetClass="exit" presetSubtype="0" accel="10000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7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50" presetClass="exit" presetSubtype="0" accel="10000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2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50" presetClass="exit" presetSubtype="0" accel="10000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7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50" presetClass="exit" presetSubtype="0" accel="10000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50" presetClass="exit" presetSubtype="0" accel="10000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50" presetClass="exit" presetSubtype="0" accel="10000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50" presetClass="exit" presetSubtype="0" accel="10000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50" presetClass="exit" presetSubtype="0" accel="10000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50" presetClass="exit" presetSubtype="0" accel="10000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7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50" presetClass="exit" presetSubtype="0" accel="10000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2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50" presetClass="exit" presetSubtype="0" accel="10000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7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50" presetClass="exit" presetSubtype="0" accel="10000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39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8" grpId="1" animBg="1"/>
      <p:bldP spid="51" grpId="0" animBg="1"/>
      <p:bldP spid="51" grpId="1" animBg="1"/>
      <p:bldP spid="53" grpId="0" animBg="1"/>
      <p:bldP spid="53" grpId="1" animBg="1"/>
      <p:bldP spid="54" grpId="0" animBg="1"/>
      <p:bldP spid="54" grpId="1" animBg="1"/>
      <p:bldP spid="55" grpId="0" animBg="1"/>
      <p:bldP spid="55" grpId="1" animBg="1"/>
      <p:bldP spid="56" grpId="0" animBg="1"/>
      <p:bldP spid="56" grpId="1" animBg="1"/>
      <p:bldP spid="57" grpId="0" animBg="1"/>
      <p:bldP spid="57" grpId="1" animBg="1"/>
      <p:bldP spid="58" grpId="0" animBg="1"/>
      <p:bldP spid="58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8" grpId="0" animBg="1"/>
      <p:bldP spid="18" grpId="1" animBg="1"/>
      <p:bldP spid="19" grpId="0" animBg="1"/>
      <p:bldP spid="19" grpId="1" animBg="1"/>
      <p:bldP spid="1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53" r="1900"/>
          <a:stretch/>
        </p:blipFill>
        <p:spPr bwMode="auto">
          <a:xfrm>
            <a:off x="7951" y="0"/>
            <a:ext cx="9130896" cy="51587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Rectángulo redondeado"/>
          <p:cNvSpPr/>
          <p:nvPr/>
        </p:nvSpPr>
        <p:spPr>
          <a:xfrm>
            <a:off x="714217" y="555526"/>
            <a:ext cx="7776864" cy="4032447"/>
          </a:xfrm>
          <a:prstGeom prst="roundRect">
            <a:avLst>
              <a:gd name="adj" fmla="val 8611"/>
            </a:avLst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714217" y="1148209"/>
            <a:ext cx="7776864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AR" sz="2000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 continuación un relato muy breve de Jorge Luis Borges, publicado en </a:t>
            </a:r>
            <a:r>
              <a:rPr lang="es-AR" sz="2000" dirty="0" smtClean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el</a:t>
            </a:r>
          </a:p>
          <a:p>
            <a:pPr algn="ctr"/>
            <a:r>
              <a:rPr lang="es-AR" sz="2000" dirty="0" smtClean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s-AR" sz="2000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año 1934, y que es en realidad su versión de uno de las narraciones </a:t>
            </a:r>
            <a:r>
              <a:rPr lang="es-AR" sz="2000" dirty="0" smtClean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más</a:t>
            </a:r>
          </a:p>
          <a:p>
            <a:pPr algn="ctr"/>
            <a:r>
              <a:rPr lang="es-AR" sz="2000" dirty="0" smtClean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s-AR" sz="2000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originales y sugestivas de </a:t>
            </a:r>
            <a:r>
              <a:rPr lang="es-AR" sz="2000" dirty="0" smtClean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“Las </a:t>
            </a:r>
            <a:r>
              <a:rPr lang="es-AR" sz="2000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mil y una </a:t>
            </a:r>
            <a:r>
              <a:rPr lang="es-AR" sz="2000" dirty="0" smtClean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noches”. </a:t>
            </a:r>
          </a:p>
          <a:p>
            <a:pPr algn="ctr"/>
            <a:endParaRPr lang="es-AR" sz="2000" dirty="0">
              <a:solidFill>
                <a:schemeClr val="bg1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es-AR" sz="2000" dirty="0" smtClean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Es una </a:t>
            </a:r>
            <a:r>
              <a:rPr lang="es-AR" sz="2000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invitación a descubrir los tesoros que tenemos siempre </a:t>
            </a:r>
            <a:r>
              <a:rPr lang="es-AR" sz="2000" dirty="0" smtClean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 mano,</a:t>
            </a:r>
          </a:p>
          <a:p>
            <a:pPr algn="ctr"/>
            <a:r>
              <a:rPr lang="es-AR" sz="2000" dirty="0" smtClean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como </a:t>
            </a:r>
            <a:r>
              <a:rPr lang="es-AR" sz="2000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una parábola que propone que la búsqueda del bienestar </a:t>
            </a:r>
            <a:r>
              <a:rPr lang="es-AR" sz="2000" dirty="0" smtClean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o</a:t>
            </a:r>
          </a:p>
          <a:p>
            <a:pPr algn="ctr"/>
            <a:r>
              <a:rPr lang="es-AR" sz="2000" dirty="0" smtClean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s-AR" sz="2000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de la felicidad “afuera” de nosotros mismos puede conducirnos a </a:t>
            </a:r>
            <a:r>
              <a:rPr lang="es-AR" sz="2000" dirty="0" smtClean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la</a:t>
            </a:r>
          </a:p>
          <a:p>
            <a:pPr algn="ctr"/>
            <a:r>
              <a:rPr lang="es-AR" sz="2000" dirty="0" smtClean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s-AR" sz="2000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comprensión de que ese estado tan anhelado siempre estuvo a </a:t>
            </a:r>
            <a:r>
              <a:rPr lang="es-AR" sz="2000" dirty="0" smtClean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nuestro</a:t>
            </a:r>
          </a:p>
          <a:p>
            <a:pPr algn="ctr"/>
            <a:r>
              <a:rPr lang="es-AR" sz="2000" dirty="0" smtClean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s-AR" sz="2000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alcance en nuestro interior… precisamente aquí y ahora</a:t>
            </a:r>
            <a:r>
              <a:rPr lang="es-AR" sz="2000" dirty="0" smtClean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046367" y="-1100658"/>
            <a:ext cx="68407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dirty="0">
                <a:hlinkClick r:id="rId5"/>
              </a:rPr>
              <a:t>http://www.amarseaunomismo.com/la-felicidad-aqui-y-ahora</a:t>
            </a:r>
            <a:r>
              <a:rPr lang="es-AR" dirty="0" smtClean="0">
                <a:hlinkClick r:id="rId5"/>
              </a:rPr>
              <a:t>/</a:t>
            </a:r>
            <a:endParaRPr lang="es-AR" dirty="0" smtClean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07704" y="-777784"/>
            <a:ext cx="4602163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10 Rectángulo"/>
          <p:cNvSpPr/>
          <p:nvPr/>
        </p:nvSpPr>
        <p:spPr>
          <a:xfrm>
            <a:off x="683568" y="699542"/>
            <a:ext cx="777686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2000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Todos podemos alcanzar la felicidad plena, aquí y ahora. Aunque resulte</a:t>
            </a:r>
          </a:p>
          <a:p>
            <a:pPr algn="ctr"/>
            <a:r>
              <a:rPr lang="es-AR" sz="2000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muy difícil hacer de esta idea una experiencia real y permanente,</a:t>
            </a:r>
          </a:p>
          <a:p>
            <a:pPr algn="ctr"/>
            <a:r>
              <a:rPr lang="es-AR" sz="2000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maestros de distintas tradiciones la expresaron de diferentes maneras,</a:t>
            </a:r>
          </a:p>
          <a:p>
            <a:pPr algn="ctr"/>
            <a:r>
              <a:rPr lang="es-AR" sz="2000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en todas las épocas.</a:t>
            </a:r>
          </a:p>
          <a:p>
            <a:pPr algn="ctr"/>
            <a:endParaRPr lang="es-AR" sz="2000" dirty="0">
              <a:solidFill>
                <a:schemeClr val="bg1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es-AR" sz="2000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En cada momento de nuestras vidas, en cada circunstancia, casi sin</a:t>
            </a:r>
          </a:p>
          <a:p>
            <a:pPr algn="ctr"/>
            <a:r>
              <a:rPr lang="es-AR" sz="2000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excepciones, existen los suficientes elementos maravillosos como para</a:t>
            </a:r>
          </a:p>
          <a:p>
            <a:pPr algn="ctr"/>
            <a:r>
              <a:rPr lang="es-AR" sz="2000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colmarnos de dicha, de felicidad plena. Pero en lugar de asombrarnos y</a:t>
            </a:r>
          </a:p>
          <a:p>
            <a:pPr algn="ctr"/>
            <a:r>
              <a:rPr lang="es-AR" sz="2000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de disfrutar de lo que cada instante nos ofrece, damos por hecho esos</a:t>
            </a:r>
          </a:p>
          <a:p>
            <a:pPr algn="ctr"/>
            <a:r>
              <a:rPr lang="es-AR" sz="2000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pequeños milagros, los consideramos ordinarios, naturales y cotidianos,</a:t>
            </a:r>
          </a:p>
          <a:p>
            <a:pPr algn="ctr"/>
            <a:r>
              <a:rPr lang="es-AR" sz="2000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y, en cambio, destacamos y nos concentramos en eso de lo que el</a:t>
            </a:r>
          </a:p>
          <a:p>
            <a:pPr algn="ctr"/>
            <a:r>
              <a:rPr lang="es-AR" sz="2000" dirty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momento carece.</a:t>
            </a:r>
          </a:p>
        </p:txBody>
      </p:sp>
      <p:sp>
        <p:nvSpPr>
          <p:cNvPr id="8" name="7 CuadroTexto"/>
          <p:cNvSpPr txBox="1"/>
          <p:nvPr/>
        </p:nvSpPr>
        <p:spPr>
          <a:xfrm rot="18862380">
            <a:off x="8321849" y="4635491"/>
            <a:ext cx="10214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smtClean="0">
                <a:latin typeface="Alex Brush" pitchFamily="2" charset="0"/>
              </a:rPr>
              <a:t>RaúlTM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37141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100" advTm="54682">
        <p14:glitter pattern="hexagon"/>
        <p:sndAc>
          <p:stSnd loop="1">
            <p:snd r:embed="rId3" name="ERNESTO CORTAZAR - Stolen Kiss.wav"/>
          </p:stSnd>
        </p:sndAc>
      </p:transition>
    </mc:Choice>
    <mc:Fallback xmlns="">
      <p:transition spd="slow" advTm="54682">
        <p:fade/>
        <p:sndAc>
          <p:stSnd loop="1">
            <p:snd r:embed="rId7" name="ERNESTO CORTAZAR - Stolen Kis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1111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875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5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6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8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0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2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909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9836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7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8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0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2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4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2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345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0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714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9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0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2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4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6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9524"/>
                                  </p:iterate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9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5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6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7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8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0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1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2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53" presetID="2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5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1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2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4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5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6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7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8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69" presetID="2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6154"/>
                                  </p:iterate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1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2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7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8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9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0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2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3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4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0" presetClass="exit" presetSubtype="0" fill="hold" grpId="0" nodeType="clickEffect">
                                  <p:stCondLst>
                                    <p:cond delay="1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8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0" presetClass="exit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1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0" presetClass="exit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4" dur="2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0" presetClass="exit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7" dur="2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0" presetClass="exit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0" dur="20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0" presetClass="exit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3" dur="20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0" presetClass="exit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6" dur="2000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0" presetClass="exit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9" dur="2000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0" presetClass="exit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2" dur="2000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0" presetClass="exit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5" dur="2000"/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0" presetClass="exit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8" dur="2000"/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14000"/>
                            </p:stCondLst>
                            <p:childTnLst>
                              <p:par>
                                <p:cTn id="22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847"/>
                                  </p:iterate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3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4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9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0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1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2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3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4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5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6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1429"/>
                                  </p:iterate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9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0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5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6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7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8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9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0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1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2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3" presetID="2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610"/>
                                  </p:iterate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5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6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1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2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3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4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5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6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7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8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9" presetID="2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1228"/>
                                  </p:iterate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1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2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7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8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9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0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1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2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3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4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85" presetID="2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2800"/>
                                  </p:iterate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0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01" presetID="2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1636"/>
                                  </p:iterate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3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4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9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0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1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2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3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4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5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6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17" presetID="2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1429"/>
                                  </p:iterate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9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0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5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6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7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8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9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0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1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2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33" presetID="2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3617"/>
                                  </p:iterate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5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6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1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2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3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4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5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6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7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8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9" fill="hold">
                      <p:stCondLst>
                        <p:cond delay="indefinite"/>
                      </p:stCondLst>
                      <p:childTnLst>
                        <p:par>
                          <p:cTn id="350" fill="hold">
                            <p:stCondLst>
                              <p:cond delay="0"/>
                            </p:stCondLst>
                            <p:childTnLst>
                              <p:par>
                                <p:cTn id="351" presetID="10" presetClass="exit" presetSubtype="0" fill="hold" grpId="0" nodeType="clickEffect">
                                  <p:stCondLst>
                                    <p:cond delay="10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5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10" presetClass="exit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55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0" presetClass="exit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58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0" presetClass="exit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61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10" presetClass="exit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64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10" presetClass="exit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67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0" presetClass="exit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0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0" presetClass="exit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3" dur="2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5" fill="hold">
                            <p:stCondLst>
                              <p:cond delay="12000"/>
                            </p:stCondLst>
                            <p:childTnLst>
                              <p:par>
                                <p:cTn id="376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4" grpId="0" uiExpand="1" build="allAtOnce"/>
      <p:bldP spid="11" grpId="0" uiExpand="1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975618" y="-7951"/>
            <a:ext cx="19119618" cy="5201954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09098" y="5284649"/>
            <a:ext cx="5121275" cy="1253696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2" name="4-Point Star 28"/>
          <p:cNvSpPr/>
          <p:nvPr/>
        </p:nvSpPr>
        <p:spPr>
          <a:xfrm rot="890656">
            <a:off x="2320401" y="1847867"/>
            <a:ext cx="710912" cy="533185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4-Point Star 29"/>
          <p:cNvSpPr/>
          <p:nvPr/>
        </p:nvSpPr>
        <p:spPr>
          <a:xfrm rot="890656">
            <a:off x="4844838" y="1902656"/>
            <a:ext cx="550171" cy="412628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4-Point Star 30"/>
          <p:cNvSpPr/>
          <p:nvPr/>
        </p:nvSpPr>
        <p:spPr>
          <a:xfrm rot="890656">
            <a:off x="5382011" y="3045482"/>
            <a:ext cx="504035" cy="378026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4-Point Star 31"/>
          <p:cNvSpPr/>
          <p:nvPr/>
        </p:nvSpPr>
        <p:spPr>
          <a:xfrm rot="890656">
            <a:off x="2642489" y="2787408"/>
            <a:ext cx="491587" cy="368691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4-Point Star 55"/>
          <p:cNvSpPr/>
          <p:nvPr/>
        </p:nvSpPr>
        <p:spPr>
          <a:xfrm rot="890656">
            <a:off x="3814848" y="2590826"/>
            <a:ext cx="440082" cy="330062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4-Point Star 28"/>
          <p:cNvSpPr/>
          <p:nvPr/>
        </p:nvSpPr>
        <p:spPr>
          <a:xfrm rot="890656">
            <a:off x="2486506" y="3970030"/>
            <a:ext cx="710912" cy="533185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4-Point Star 29"/>
          <p:cNvSpPr/>
          <p:nvPr/>
        </p:nvSpPr>
        <p:spPr>
          <a:xfrm rot="890656">
            <a:off x="4526076" y="3942076"/>
            <a:ext cx="550171" cy="412628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4-Point Star 30"/>
          <p:cNvSpPr/>
          <p:nvPr/>
        </p:nvSpPr>
        <p:spPr>
          <a:xfrm rot="890656">
            <a:off x="5548116" y="4757721"/>
            <a:ext cx="504035" cy="378026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4-Point Star 31"/>
          <p:cNvSpPr/>
          <p:nvPr/>
        </p:nvSpPr>
        <p:spPr>
          <a:xfrm rot="890656">
            <a:off x="2927307" y="4717993"/>
            <a:ext cx="491587" cy="368691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4-Point Star 55"/>
          <p:cNvSpPr/>
          <p:nvPr/>
        </p:nvSpPr>
        <p:spPr>
          <a:xfrm rot="890656">
            <a:off x="3886856" y="4381153"/>
            <a:ext cx="440082" cy="330062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282354" y="5356658"/>
            <a:ext cx="4572000" cy="1246495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/>
            <a:endParaRPr lang="es-AR" sz="1200" dirty="0">
              <a:solidFill>
                <a:schemeClr val="bg1"/>
              </a:solidFill>
            </a:endParaRPr>
          </a:p>
          <a:p>
            <a:pPr algn="ctr"/>
            <a:endParaRPr lang="es-AR" sz="1200" dirty="0" smtClean="0">
              <a:solidFill>
                <a:schemeClr val="bg1"/>
              </a:solidFill>
            </a:endParaRPr>
          </a:p>
          <a:p>
            <a:pPr algn="just"/>
            <a:r>
              <a:rPr lang="es-AR" sz="1200" dirty="0" smtClean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Cuentan hombres dignos de fe que hubo en El Cairo un hombre poseedor de riquezas, pero tan magnánimo y liberal que todas ellas las perdió, menos la casa de su padre, y que se vio forzado a trabajar para ganarse el pan.</a:t>
            </a:r>
          </a:p>
          <a:p>
            <a:pPr algn="just"/>
            <a:endParaRPr lang="es-AR" sz="1200" dirty="0" smtClean="0">
              <a:solidFill>
                <a:schemeClr val="bg1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just"/>
            <a:r>
              <a:rPr lang="es-AR" sz="1200" dirty="0" smtClean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Trabajó tanto que el sueño lo rindió una noche debajo de una higuera de su jardín y vio en el sueño un hombre empapado que se sacó de la boca una moneda de oro y le dijo:</a:t>
            </a:r>
          </a:p>
          <a:p>
            <a:pPr algn="just"/>
            <a:endParaRPr lang="es-AR" sz="1200" dirty="0" smtClean="0">
              <a:solidFill>
                <a:schemeClr val="bg1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es-AR" sz="1200" dirty="0" smtClean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s-AR" sz="1200" dirty="0" smtClean="0">
                <a:solidFill>
                  <a:schemeClr val="bg1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“Tu fortuna está en Persia, en Isfaján; vete a buscarla”</a:t>
            </a:r>
          </a:p>
          <a:p>
            <a:pPr algn="ctr"/>
            <a:endParaRPr lang="es-AR" sz="1200" dirty="0" smtClean="0">
              <a:solidFill>
                <a:schemeClr val="bg1"/>
              </a:soli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  <a:p>
            <a:pPr algn="just"/>
            <a:r>
              <a:rPr lang="es-AR" sz="1200" dirty="0" smtClean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A la madrugada siguiente se despertó y emprendió el largo viaje y afrontó los peligros del desierto, de las naves, de los piratas, de los idólatras, de los ríos, de las fieras y de los hombres.</a:t>
            </a:r>
          </a:p>
          <a:p>
            <a:pPr algn="just"/>
            <a:endParaRPr lang="es-AR" sz="1200" dirty="0" smtClean="0">
              <a:solidFill>
                <a:schemeClr val="bg1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just"/>
            <a:r>
              <a:rPr lang="es-AR" sz="1200" dirty="0" smtClean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Llegó al fin a Isfaján, pero en el recinto de esa ciudad lo sorprendió la noche y se tendió a dormir en el patio de una mezquita. Había, junto a la mezquita, una casa y por decreto de Alá Todopoderoso, una pandilla de ladrones atravesó la mezquita y se metió en la casa, y las personas que dormían se despertaron con el estruendo de los ladrones y pidieron socorro. Los vecinos también gritaron, hasta que el Capitán de los serenos de aquel distrito acudió con sus hombres y los bandoleros huyeron por la azotea.</a:t>
            </a:r>
          </a:p>
          <a:p>
            <a:pPr algn="just"/>
            <a:endParaRPr lang="es-AR" sz="1200" dirty="0" smtClean="0">
              <a:solidFill>
                <a:schemeClr val="bg1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just"/>
            <a:r>
              <a:rPr lang="es-AR" sz="1200" dirty="0" smtClean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El Capitán hizo registrar la mezquita y en ella dieron con el hombre de El Cairo y le menudearon tales azotes con varas de bambú que estuvo cerca de la muerte. A los dos días recobró el sentido en la cárcel. El Capitán lo mandó buscar y le dijo:</a:t>
            </a:r>
          </a:p>
          <a:p>
            <a:pPr algn="just"/>
            <a:endParaRPr lang="es-AR" sz="1200" dirty="0" smtClean="0">
              <a:solidFill>
                <a:schemeClr val="bg1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es-AR" sz="1200" dirty="0" smtClean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s-AR" sz="1200" dirty="0" smtClean="0">
                <a:solidFill>
                  <a:schemeClr val="bg1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“¿Quién eres y cuál es tu patria?” </a:t>
            </a:r>
          </a:p>
          <a:p>
            <a:pPr algn="ctr"/>
            <a:endParaRPr lang="es-AR" sz="1200" dirty="0" smtClean="0">
              <a:solidFill>
                <a:schemeClr val="bg1"/>
              </a:soli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  <a:p>
            <a:pPr algn="just"/>
            <a:r>
              <a:rPr lang="es-AR" sz="1200" dirty="0" smtClean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El hombre declaró: </a:t>
            </a:r>
          </a:p>
          <a:p>
            <a:pPr algn="just"/>
            <a:endParaRPr lang="es-AR" sz="1200" dirty="0" smtClean="0">
              <a:solidFill>
                <a:schemeClr val="bg1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es-AR" sz="1200" dirty="0" smtClean="0">
                <a:solidFill>
                  <a:schemeClr val="bg1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“Soy de la ciudad famosa de El Cairo y mi nombre es</a:t>
            </a:r>
          </a:p>
          <a:p>
            <a:pPr algn="ctr"/>
            <a:r>
              <a:rPr lang="es-AR" sz="1200" dirty="0" smtClean="0">
                <a:solidFill>
                  <a:schemeClr val="bg1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Mohamed El </a:t>
            </a:r>
            <a:r>
              <a:rPr lang="es-AR" sz="1200" dirty="0">
                <a:solidFill>
                  <a:schemeClr val="bg1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Magrebí</a:t>
            </a:r>
            <a:r>
              <a:rPr lang="es-AR" sz="1200" dirty="0" smtClean="0">
                <a:solidFill>
                  <a:schemeClr val="bg1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”</a:t>
            </a:r>
          </a:p>
          <a:p>
            <a:pPr algn="ctr"/>
            <a:endParaRPr lang="es-AR" sz="1200" dirty="0" smtClean="0">
              <a:solidFill>
                <a:schemeClr val="bg1"/>
              </a:soli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  <a:p>
            <a:pPr algn="just"/>
            <a:r>
              <a:rPr lang="es-AR" sz="1200" dirty="0" smtClean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El Capitán le preguntó: </a:t>
            </a:r>
          </a:p>
          <a:p>
            <a:pPr algn="just"/>
            <a:endParaRPr lang="es-AR" sz="1200" dirty="0" smtClean="0">
              <a:solidFill>
                <a:schemeClr val="bg1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es-AR" sz="1200" dirty="0" smtClean="0">
                <a:solidFill>
                  <a:schemeClr val="bg1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“¿</a:t>
            </a:r>
            <a:r>
              <a:rPr lang="es-AR" sz="1200" dirty="0">
                <a:solidFill>
                  <a:schemeClr val="bg1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Qué te trajo a Persia</a:t>
            </a:r>
            <a:r>
              <a:rPr lang="es-AR" sz="1200" dirty="0" smtClean="0">
                <a:solidFill>
                  <a:schemeClr val="bg1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?”</a:t>
            </a:r>
          </a:p>
          <a:p>
            <a:pPr algn="ctr"/>
            <a:endParaRPr lang="es-AR" sz="1200" dirty="0" smtClean="0">
              <a:solidFill>
                <a:schemeClr val="bg1"/>
              </a:soli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  <a:p>
            <a:pPr algn="just"/>
            <a:r>
              <a:rPr lang="es-AR" sz="1200" dirty="0" smtClean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El hombre optó por la verdad y le dijo:</a:t>
            </a:r>
          </a:p>
          <a:p>
            <a:pPr algn="just"/>
            <a:endParaRPr lang="es-AR" sz="1200" dirty="0" smtClean="0">
              <a:solidFill>
                <a:schemeClr val="bg1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es-AR" sz="1200" dirty="0" smtClean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s-AR" sz="1200" dirty="0" smtClean="0">
                <a:solidFill>
                  <a:schemeClr val="bg1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“Un hombre me ordenó en un sueño que viniera a Isfaján, porque ahí estaba mi fortuna. Ya estoy en Isfaján y veo que esa fortuna que prometió deben ser los azotes que tan generosamente me diste”</a:t>
            </a:r>
          </a:p>
          <a:p>
            <a:pPr algn="just"/>
            <a:endParaRPr lang="es-AR" sz="1200" dirty="0" smtClean="0">
              <a:solidFill>
                <a:schemeClr val="bg1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just"/>
            <a:r>
              <a:rPr lang="es-AR" sz="1200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</a:t>
            </a:r>
            <a:r>
              <a:rPr lang="es-AR" sz="1200" dirty="0" smtClean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nte semejantes palabras, el Capitán se rió hasta mostrar sus muelas del juicio y acabó por decirle:</a:t>
            </a:r>
          </a:p>
          <a:p>
            <a:pPr algn="just"/>
            <a:endParaRPr lang="es-AR" sz="1200" dirty="0" smtClean="0">
              <a:solidFill>
                <a:schemeClr val="bg1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es-AR" sz="1200" dirty="0" smtClean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s-AR" sz="1200" dirty="0">
                <a:solidFill>
                  <a:schemeClr val="bg1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“Hombre desatinado y crédulo, tres veces he soñado con una casa en la ciudad de El Cairo, en cuyo fondo hay un jardín, y en el jardín un reloj de sol y después del reloj de sol una higuera y luego de la higuera una fuente, y bajo la fuente un tesoro. No he dado el menor crédito a esa mentira. Tú, sin embargo, engendro de mula con un demonio, has ido errando de ciudad en ciudad, bajo la sola fe de tu sueño. Que no te vuelva a ver en Isfaján. Toma estas monedas y </a:t>
            </a:r>
            <a:r>
              <a:rPr lang="es-AR" sz="1200" dirty="0" smtClean="0">
                <a:solidFill>
                  <a:schemeClr val="bg1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vete”</a:t>
            </a:r>
          </a:p>
          <a:p>
            <a:pPr algn="just"/>
            <a:endParaRPr lang="es-AR" sz="1200" dirty="0" smtClean="0">
              <a:solidFill>
                <a:schemeClr val="bg1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just"/>
            <a:r>
              <a:rPr lang="es-AR" sz="1200" dirty="0" smtClean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El hombre las tomó y regresó a su patria. Debajo de la fuente de su jardín (que era la del sueño del Capitán) encontró el tesoro escondido. </a:t>
            </a:r>
          </a:p>
          <a:p>
            <a:pPr algn="just"/>
            <a:endParaRPr lang="es-AR" sz="1200" dirty="0">
              <a:solidFill>
                <a:schemeClr val="bg1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just"/>
            <a:r>
              <a:rPr lang="es-AR" sz="1200" dirty="0" smtClean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Así Alá le dio bendición y lo recompensó.</a:t>
            </a:r>
          </a:p>
          <a:p>
            <a:pPr algn="just"/>
            <a:endParaRPr lang="es-AR" sz="1200" dirty="0" smtClean="0">
              <a:solidFill>
                <a:schemeClr val="bg1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just"/>
            <a:endParaRPr lang="es-AR" sz="1200" dirty="0">
              <a:solidFill>
                <a:schemeClr val="bg1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r"/>
            <a:r>
              <a:rPr lang="es-AR" sz="1200" dirty="0" smtClean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Jorge Luis Borges</a:t>
            </a:r>
          </a:p>
          <a:p>
            <a:pPr algn="just"/>
            <a:r>
              <a:rPr lang="es-AR" sz="1200" dirty="0" smtClean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</a:t>
            </a:r>
            <a:endParaRPr lang="es-AR" sz="1200" dirty="0">
              <a:solidFill>
                <a:schemeClr val="bg1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 rot="18862380">
            <a:off x="8321849" y="4635491"/>
            <a:ext cx="10214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latin typeface="Alex Brush" pitchFamily="2" charset="0"/>
              </a:rPr>
              <a:t>RaúlTM</a:t>
            </a:r>
          </a:p>
        </p:txBody>
      </p:sp>
      <p:sp>
        <p:nvSpPr>
          <p:cNvPr id="22" name="4-Point Star 28"/>
          <p:cNvSpPr/>
          <p:nvPr/>
        </p:nvSpPr>
        <p:spPr>
          <a:xfrm rot="890656">
            <a:off x="2486506" y="906063"/>
            <a:ext cx="710912" cy="533185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4-Point Star 29"/>
          <p:cNvSpPr/>
          <p:nvPr/>
        </p:nvSpPr>
        <p:spPr>
          <a:xfrm rot="890656">
            <a:off x="5010943" y="960852"/>
            <a:ext cx="550171" cy="412628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4-Point Star 30"/>
          <p:cNvSpPr/>
          <p:nvPr/>
        </p:nvSpPr>
        <p:spPr>
          <a:xfrm rot="890656">
            <a:off x="5548116" y="2103678"/>
            <a:ext cx="504035" cy="378026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4-Point Star 31"/>
          <p:cNvSpPr/>
          <p:nvPr/>
        </p:nvSpPr>
        <p:spPr>
          <a:xfrm rot="890656">
            <a:off x="2808594" y="1845604"/>
            <a:ext cx="491587" cy="368691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4-Point Star 55"/>
          <p:cNvSpPr/>
          <p:nvPr/>
        </p:nvSpPr>
        <p:spPr>
          <a:xfrm rot="890656">
            <a:off x="3980953" y="1649022"/>
            <a:ext cx="440082" cy="330062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4-Point Star 28"/>
          <p:cNvSpPr/>
          <p:nvPr/>
        </p:nvSpPr>
        <p:spPr>
          <a:xfrm rot="890656">
            <a:off x="2652611" y="3028226"/>
            <a:ext cx="710912" cy="533185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4-Point Star 29"/>
          <p:cNvSpPr/>
          <p:nvPr/>
        </p:nvSpPr>
        <p:spPr>
          <a:xfrm rot="890656">
            <a:off x="4692181" y="3000272"/>
            <a:ext cx="550171" cy="412628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" name="4-Point Star 30"/>
          <p:cNvSpPr/>
          <p:nvPr/>
        </p:nvSpPr>
        <p:spPr>
          <a:xfrm rot="890656">
            <a:off x="5714221" y="3815917"/>
            <a:ext cx="504035" cy="378026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" name="4-Point Star 31"/>
          <p:cNvSpPr/>
          <p:nvPr/>
        </p:nvSpPr>
        <p:spPr>
          <a:xfrm rot="890656">
            <a:off x="3093412" y="3776189"/>
            <a:ext cx="491587" cy="368691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4-Point Star 55"/>
          <p:cNvSpPr/>
          <p:nvPr/>
        </p:nvSpPr>
        <p:spPr>
          <a:xfrm rot="890656">
            <a:off x="4052961" y="3439349"/>
            <a:ext cx="440082" cy="330062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391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13338">
        <p14:glitter pattern="hexagon"/>
      </p:transition>
    </mc:Choice>
    <mc:Fallback xmlns="">
      <p:transition spd="slow" advTm="21333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2.53317E-6 L -0.00504 -3.53996 " pathEditMode="relative" rAng="0" ptsTypes="AA">
                                      <p:cBhvr>
                                        <p:cTn id="6" dur="21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-17701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4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41592E-6 L -0.00364 -3.55106 " pathEditMode="relative" rAng="0" ptsTypes="AA">
                                      <p:cBhvr>
                                        <p:cTn id="8" dur="2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" y="-17756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4.59451E-6 L 1.08889 -0.00616 " pathEditMode="relative" rAng="0" ptsTypes="AA">
                                      <p:cBhvr>
                                        <p:cTn id="10" dur="2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444" y="-30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47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xit" presetSubtype="0" fill="hold" grpId="1" nodeType="withEffect">
                                  <p:stCondLst>
                                    <p:cond delay="477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8" dur="4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4" presetClass="path" presetSubtype="0" accel="50000" decel="50000" fill="hold" grpId="2" nodeType="withEffect">
                                  <p:stCondLst>
                                    <p:cond delay="474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 0 L 0 -0.25 E" pathEditMode="relative" ptsTypes="">
                                      <p:cBhvr>
                                        <p:cTn id="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grpId="0" nodeType="withEffect">
                                  <p:stCondLst>
                                    <p:cond delay="472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4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xit" presetSubtype="0" fill="hold" grpId="1" nodeType="withEffect">
                                  <p:stCondLst>
                                    <p:cond delay="479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2" dur="4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" dur="4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64" presetClass="path" presetSubtype="0" accel="50000" decel="50000" fill="hold" grpId="2" nodeType="withEffect">
                                  <p:stCondLst>
                                    <p:cond delay="4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 0 L 0 -0.25 E" pathEditMode="relative" ptsTypes="">
                                      <p:cBhvr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grpId="0" nodeType="withEffect">
                                  <p:stCondLst>
                                    <p:cond delay="474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4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xit" presetSubtype="0" fill="hold" grpId="1" nodeType="withEffect">
                                  <p:stCondLst>
                                    <p:cond delay="481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46" dur="4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4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64" presetClass="path" presetSubtype="0" accel="50000" decel="50000" fill="hold" grpId="2" nodeType="withEffect">
                                  <p:stCondLst>
                                    <p:cond delay="478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 0 L 0 -0.25 E" pathEditMode="relative" ptsTypes="">
                                      <p:cBhvr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478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xit" presetSubtype="0" fill="hold" grpId="1" nodeType="withEffect">
                                  <p:stCondLst>
                                    <p:cond delay="484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60" dur="4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64" presetClass="path" presetSubtype="0" accel="50000" decel="50000" fill="hold" grpId="2" nodeType="withEffect">
                                  <p:stCondLst>
                                    <p:cond delay="48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 0 L 0 -0.25 E" pathEditMode="relative" ptsTypes="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7" presetID="31" presetClass="entr" presetSubtype="0" fill="hold" grpId="0" nodeType="withEffect">
                                  <p:stCondLst>
                                    <p:cond delay="479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4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1" presetClass="exit" presetSubtype="0" fill="hold" grpId="1" nodeType="withEffect">
                                  <p:stCondLst>
                                    <p:cond delay="48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74" dur="4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7" dur="4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64" presetClass="path" presetSubtype="0" accel="50000" decel="50000" fill="hold" grpId="2" nodeType="withEffect">
                                  <p:stCondLst>
                                    <p:cond delay="482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 0 L 0 -0.25 E" pathEditMode="relative" ptsTypes="">
                                      <p:cBhvr>
                                        <p:cTn id="8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1" presetID="31" presetClass="entr" presetSubtype="0" fill="hold" grpId="0" nodeType="withEffect">
                                  <p:stCondLst>
                                    <p:cond delay="494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4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1" presetClass="exit" presetSubtype="0" fill="hold" grpId="1" nodeType="withEffect">
                                  <p:stCondLst>
                                    <p:cond delay="501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88" dur="4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1" dur="4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64" presetClass="path" presetSubtype="0" accel="50000" decel="50000" fill="hold" grpId="2" nodeType="withEffect">
                                  <p:stCondLst>
                                    <p:cond delay="497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 0 L 0 -0.25 E" pathEditMode="relative" ptsTypes="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5" presetID="31" presetClass="entr" presetSubtype="0" fill="hold" grpId="0" nodeType="withEffect">
                                  <p:stCondLst>
                                    <p:cond delay="493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4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4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4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1" presetClass="exit" presetSubtype="0" fill="hold" grpId="1" nodeType="withEffect">
                                  <p:stCondLst>
                                    <p:cond delay="501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02" dur="4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4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4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5" dur="4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64" presetClass="path" presetSubtype="0" accel="50000" decel="50000" fill="hold" grpId="2" nodeType="withEffect">
                                  <p:stCondLst>
                                    <p:cond delay="498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.00052 0.00956 L 0.00052 -0.24036 " pathEditMode="relative" rAng="0" ptsTypes="AA">
                                      <p:cBhvr>
                                        <p:cTn id="10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496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31" presetClass="entr" presetSubtype="0" fill="hold" grpId="0" nodeType="withEffect">
                                  <p:stCondLst>
                                    <p:cond delay="499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4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4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4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1" presetClass="exit" presetSubtype="0" fill="hold" grpId="1" nodeType="withEffect">
                                  <p:stCondLst>
                                    <p:cond delay="508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16" dur="4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4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4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9" dur="4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64" presetClass="path" presetSubtype="0" accel="50000" decel="50000" fill="hold" grpId="2" nodeType="withEffect">
                                  <p:stCondLst>
                                    <p:cond delay="504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 0 L 0 -0.25 E" pathEditMode="relative" ptsTypes="">
                                      <p:cBhvr>
                                        <p:cTn id="1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31" presetClass="entr" presetSubtype="0" fill="hold" grpId="0" nodeType="withEffect">
                                  <p:stCondLst>
                                    <p:cond delay="527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4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1" presetClass="exit" presetSubtype="0" fill="hold" grpId="1" nodeType="withEffect">
                                  <p:stCondLst>
                                    <p:cond delay="534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30" dur="4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4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4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3" dur="4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64" presetClass="path" presetSubtype="0" accel="50000" decel="50000" fill="hold" grpId="2" nodeType="withEffect">
                                  <p:stCondLst>
                                    <p:cond delay="531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 0 L 0 -0.25 E" pathEditMode="relative" ptsTypes="">
                                      <p:cBhvr>
                                        <p:cTn id="1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7" presetID="31" presetClass="entr" presetSubtype="0" fill="hold" grpId="0" nodeType="withEffect">
                                  <p:stCondLst>
                                    <p:cond delay="532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4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4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4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4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1" presetClass="exit" presetSubtype="0" fill="hold" grpId="1" nodeType="withEffect">
                                  <p:stCondLst>
                                    <p:cond delay="541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44" dur="4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4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4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7" dur="4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64" presetClass="path" presetSubtype="0" accel="50000" decel="50000" fill="hold" grpId="2" nodeType="withEffect">
                                  <p:stCondLst>
                                    <p:cond delay="53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0.00035 0.00277 L -0.00035 -0.24715 " pathEditMode="relative" rAng="0" ptsTypes="AA">
                                      <p:cBhvr>
                                        <p:cTn id="1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496"/>
                                    </p:animMotion>
                                  </p:childTnLst>
                                </p:cTn>
                              </p:par>
                              <p:par>
                                <p:cTn id="151" presetID="31" presetClass="entr" presetSubtype="0" fill="hold" grpId="0" nodeType="withEffect">
                                  <p:stCondLst>
                                    <p:cond delay="539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1" presetClass="exit" presetSubtype="0" fill="hold" grpId="1" nodeType="withEffect">
                                  <p:stCondLst>
                                    <p:cond delay="547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58" dur="4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4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4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1" dur="4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64" presetClass="path" presetSubtype="0" accel="50000" decel="50000" fill="hold" grpId="2" nodeType="withEffect">
                                  <p:stCondLst>
                                    <p:cond delay="54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2.5E-6 -2.84656E-6 L 0.00017 0.17382 " pathEditMode="relative" rAng="0" ptsTypes="AA">
                                      <p:cBhvr>
                                        <p:cTn id="16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676"/>
                                    </p:animMotion>
                                  </p:childTnLst>
                                </p:cTn>
                              </p:par>
                              <p:par>
                                <p:cTn id="165" presetID="31" presetClass="entr" presetSubtype="0" fill="hold" grpId="0" nodeType="withEffect">
                                  <p:stCondLst>
                                    <p:cond delay="56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4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4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4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4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1" presetClass="exit" presetSubtype="0" fill="hold" grpId="1" nodeType="withEffect">
                                  <p:stCondLst>
                                    <p:cond delay="572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72" dur="4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4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4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5" dur="4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64" presetClass="path" presetSubtype="0" accel="50000" decel="50000" fill="hold" grpId="2" nodeType="withEffect">
                                  <p:stCondLst>
                                    <p:cond delay="56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 0 L 0 -0.25 E" pathEditMode="relative" ptsTypes="">
                                      <p:cBhvr>
                                        <p:cTn id="17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9" presetID="31" presetClass="entr" presetSubtype="0" fill="hold" grpId="0" nodeType="withEffect">
                                  <p:stCondLst>
                                    <p:cond delay="581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4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4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4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4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31" presetClass="exit" presetSubtype="0" fill="hold" grpId="1" nodeType="withEffect">
                                  <p:stCondLst>
                                    <p:cond delay="592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86" dur="4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4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4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9" dur="4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64" presetClass="path" presetSubtype="0" accel="50000" decel="50000" fill="hold" grpId="2" nodeType="withEffect">
                                  <p:stCondLst>
                                    <p:cond delay="583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 0 L 0 -0.25 E" pathEditMode="relative" ptsTypes="">
                                      <p:cBhvr>
                                        <p:cTn id="19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3" presetID="31" presetClass="entr" presetSubtype="0" fill="hold" grpId="0" nodeType="withEffect">
                                  <p:stCondLst>
                                    <p:cond delay="59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4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4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4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4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31" presetClass="exit" presetSubtype="0" fill="hold" grpId="1" nodeType="withEffect">
                                  <p:stCondLst>
                                    <p:cond delay="60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00" dur="4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4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4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3" dur="4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64" presetClass="path" presetSubtype="0" accel="50000" decel="50000" fill="hold" grpId="2" nodeType="withEffect">
                                  <p:stCondLst>
                                    <p:cond delay="596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5.55556E-7 3.30349E-7 L 0.00087 0.14727 " pathEditMode="relative" rAng="0" ptsTypes="AA">
                                      <p:cBhvr>
                                        <p:cTn id="20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7348"/>
                                    </p:animMotion>
                                  </p:childTnLst>
                                </p:cTn>
                              </p:par>
                              <p:par>
                                <p:cTn id="207" presetID="31" presetClass="entr" presetSubtype="0" fill="hold" grpId="0" nodeType="withEffect">
                                  <p:stCondLst>
                                    <p:cond delay="618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4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4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4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2" dur="4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1" presetClass="exit" presetSubtype="0" fill="hold" grpId="1" nodeType="withEffect">
                                  <p:stCondLst>
                                    <p:cond delay="629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14" dur="4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4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4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7" dur="4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64" presetClass="path" presetSubtype="0" accel="50000" decel="50000" fill="hold" grpId="2" nodeType="withEffect">
                                  <p:stCondLst>
                                    <p:cond delay="621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 0 L 0 -0.25 E" pathEditMode="relative" ptsTypes="">
                                      <p:cBhvr>
                                        <p:cTn id="22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21" presetID="31" presetClass="entr" presetSubtype="0" fill="hold" grpId="0" nodeType="withEffect">
                                  <p:stCondLst>
                                    <p:cond delay="631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4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4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4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6" dur="4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31" presetClass="exit" presetSubtype="0" fill="hold" grpId="1" nodeType="withEffect">
                                  <p:stCondLst>
                                    <p:cond delay="647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28" dur="4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4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4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1" dur="4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64" presetClass="path" presetSubtype="0" accel="50000" decel="50000" fill="hold" grpId="2" nodeType="withEffect">
                                  <p:stCondLst>
                                    <p:cond delay="634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 0 L 0 -0.25 E" pathEditMode="relative" ptsTypes="">
                                      <p:cBhvr>
                                        <p:cTn id="2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5" presetID="31" presetClass="entr" presetSubtype="0" fill="hold" grpId="0" nodeType="withEffect">
                                  <p:stCondLst>
                                    <p:cond delay="6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31" presetClass="exit" presetSubtype="0" fill="hold" grpId="1" nodeType="withEffect">
                                  <p:stCondLst>
                                    <p:cond delay="66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42" dur="4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4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4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5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64" presetClass="path" presetSubtype="0" accel="50000" decel="50000" fill="hold" grpId="2" nodeType="withEffect">
                                  <p:stCondLst>
                                    <p:cond delay="656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.00052 0.00956 L 0.00052 -0.24036 " pathEditMode="relative" rAng="0" ptsTypes="AA">
                                      <p:cBhvr>
                                        <p:cTn id="24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496"/>
                                    </p:animMotion>
                                  </p:childTnLst>
                                </p:cTn>
                              </p:par>
                              <p:par>
                                <p:cTn id="249" presetID="31" presetClass="entr" presetSubtype="0" fill="hold" grpId="0" nodeType="withEffect">
                                  <p:stCondLst>
                                    <p:cond delay="668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4" dur="4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31" presetClass="exit" presetSubtype="0" fill="hold" grpId="1" nodeType="withEffect">
                                  <p:stCondLst>
                                    <p:cond delay="68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56" dur="4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4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4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9" dur="4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64" presetClass="path" presetSubtype="0" accel="50000" decel="50000" fill="hold" grpId="2" nodeType="withEffect">
                                  <p:stCondLst>
                                    <p:cond delay="672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3.61111E-6 6.45261E-7 L 0.00139 0.17752 " pathEditMode="relative" rAng="0" ptsTypes="AA">
                                      <p:cBhvr>
                                        <p:cTn id="26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8861"/>
                                    </p:animMotion>
                                  </p:childTnLst>
                                </p:cTn>
                              </p:par>
                              <p:par>
                                <p:cTn id="263" presetID="31" presetClass="entr" presetSubtype="0" fill="hold" grpId="0" nodeType="withEffect">
                                  <p:stCondLst>
                                    <p:cond delay="6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5" dur="4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4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4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8" dur="4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31" presetClass="exit" presetSubtype="0" fill="hold" grpId="1" nodeType="withEffect">
                                  <p:stCondLst>
                                    <p:cond delay="693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70" dur="4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4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4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3" dur="4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64" presetClass="path" presetSubtype="0" accel="50000" decel="50000" fill="hold" grpId="2" nodeType="withEffect">
                                  <p:stCondLst>
                                    <p:cond delay="683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 0 L 0 -0.25 E" pathEditMode="relative" ptsTypes="">
                                      <p:cBhvr>
                                        <p:cTn id="2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7" presetID="31" presetClass="entr" presetSubtype="0" fill="hold" grpId="0" nodeType="withEffect">
                                  <p:stCondLst>
                                    <p:cond delay="701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9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2" dur="4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31" presetClass="exit" presetSubtype="0" fill="hold" grpId="1" nodeType="withEffect">
                                  <p:stCondLst>
                                    <p:cond delay="7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84" dur="4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4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4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7" dur="4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64" presetClass="path" presetSubtype="0" accel="50000" decel="50000" fill="hold" grpId="2" nodeType="withEffect">
                                  <p:stCondLst>
                                    <p:cond delay="704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0.00035 0.00277 L -0.00035 -0.24715 " pathEditMode="relative" rAng="0" ptsTypes="AA">
                                      <p:cBhvr>
                                        <p:cTn id="29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4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6" grpId="0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685316"/>
            <a:ext cx="9144000" cy="663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47850" y="-7951"/>
            <a:ext cx="5448300" cy="66675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4932040" y="6100142"/>
            <a:ext cx="216597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1600" dirty="0">
                <a:solidFill>
                  <a:schemeClr val="bg1"/>
                </a:solidFill>
                <a:latin typeface="Alex Brush" pitchFamily="2" charset="0"/>
              </a:rPr>
              <a:t>I</a:t>
            </a:r>
            <a:r>
              <a:rPr lang="es-AR" sz="1600" dirty="0" smtClean="0">
                <a:solidFill>
                  <a:schemeClr val="bg1"/>
                </a:solidFill>
                <a:latin typeface="Alex Brush" pitchFamily="2" charset="0"/>
              </a:rPr>
              <a:t>lustración Edmund Dulac</a:t>
            </a:r>
            <a:endParaRPr lang="es-AR" sz="1600" dirty="0">
              <a:solidFill>
                <a:schemeClr val="bg1"/>
              </a:solidFill>
              <a:latin typeface="Alex Brush" pitchFamily="2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 rot="18862380">
            <a:off x="8321849" y="4635491"/>
            <a:ext cx="10214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latin typeface="Alex Brush" pitchFamily="2" charset="0"/>
              </a:rPr>
              <a:t>RaúlTM</a:t>
            </a:r>
          </a:p>
        </p:txBody>
      </p:sp>
    </p:spTree>
    <p:extLst>
      <p:ext uri="{BB962C8B-B14F-4D97-AF65-F5344CB8AC3E}">
        <p14:creationId xmlns:p14="http://schemas.microsoft.com/office/powerpoint/2010/main" val="809548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1682">
        <p14:glitter pattern="hexagon"/>
      </p:transition>
    </mc:Choice>
    <mc:Fallback xmlns="">
      <p:transition spd="slow" advTm="1168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4" presetClass="pat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1.83585E-6 L 0 -0.2925 " pathEditMode="relative" rAng="0" ptsTypes="AA">
                                      <p:cBhvr>
                                        <p:cTn id="9" dur="54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4625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4" presetClass="pat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11" dur="5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oto de Jorge Luis Borges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419872" y="1004610"/>
            <a:ext cx="2534962" cy="312382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  <a:reflection blurRad="25400" stA="28000" endPos="90000" dist="139700" dir="5400000" sy="-100000" algn="bl" rotWithShape="0"/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 rot="16200000">
            <a:off x="1157747" y="2250251"/>
            <a:ext cx="20265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3600" dirty="0" smtClean="0">
                <a:solidFill>
                  <a:schemeClr val="bg1"/>
                </a:solidFill>
                <a:latin typeface="Alex Brush" pitchFamily="2" charset="0"/>
              </a:rPr>
              <a:t>Jorge Luis</a:t>
            </a:r>
            <a:endParaRPr lang="es-AR" sz="3600" dirty="0">
              <a:solidFill>
                <a:schemeClr val="bg1"/>
              </a:solidFill>
              <a:latin typeface="Alex Brush" pitchFamily="2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 rot="16200000">
            <a:off x="1632718" y="2074594"/>
            <a:ext cx="209223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s-AR"/>
            </a:defPPr>
            <a:lvl1pPr>
              <a:defRPr sz="2400">
                <a:solidFill>
                  <a:schemeClr val="bg1"/>
                </a:solidFill>
                <a:latin typeface="Alex Brush" pitchFamily="2" charset="0"/>
              </a:defRPr>
            </a:lvl1pPr>
          </a:lstStyle>
          <a:p>
            <a:r>
              <a:rPr lang="es-AR" sz="6000" dirty="0">
                <a:solidFill>
                  <a:schemeClr val="tx2">
                    <a:lumMod val="40000"/>
                    <a:lumOff val="60000"/>
                  </a:schemeClr>
                </a:solidFill>
              </a:rPr>
              <a:t>Borges</a:t>
            </a:r>
          </a:p>
        </p:txBody>
      </p:sp>
      <p:sp>
        <p:nvSpPr>
          <p:cNvPr id="3" name="2 Rectángulo"/>
          <p:cNvSpPr/>
          <p:nvPr/>
        </p:nvSpPr>
        <p:spPr>
          <a:xfrm>
            <a:off x="6084168" y="2139702"/>
            <a:ext cx="25202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1200" dirty="0" smtClean="0">
                <a:solidFill>
                  <a:schemeClr val="bg1"/>
                </a:solidFill>
              </a:rPr>
              <a:t>24 </a:t>
            </a:r>
            <a:r>
              <a:rPr lang="es-AR" sz="1200" dirty="0">
                <a:solidFill>
                  <a:schemeClr val="bg1"/>
                </a:solidFill>
              </a:rPr>
              <a:t>de agosto de 1899</a:t>
            </a:r>
          </a:p>
          <a:p>
            <a:pPr algn="ctr"/>
            <a:r>
              <a:rPr lang="es-AR" sz="1200" dirty="0">
                <a:solidFill>
                  <a:schemeClr val="bg1"/>
                </a:solidFill>
              </a:rPr>
              <a:t>Buenos Aires, </a:t>
            </a:r>
            <a:r>
              <a:rPr lang="es-AR" sz="1200" dirty="0" smtClean="0">
                <a:solidFill>
                  <a:schemeClr val="bg1"/>
                </a:solidFill>
              </a:rPr>
              <a:t>Argentina</a:t>
            </a:r>
          </a:p>
          <a:p>
            <a:pPr algn="ctr"/>
            <a:endParaRPr lang="es-AR" sz="1200" dirty="0">
              <a:solidFill>
                <a:schemeClr val="bg1"/>
              </a:solidFill>
            </a:endParaRPr>
          </a:p>
          <a:p>
            <a:pPr algn="ctr"/>
            <a:r>
              <a:rPr lang="es-AR" sz="1200" dirty="0" smtClean="0">
                <a:solidFill>
                  <a:schemeClr val="bg1"/>
                </a:solidFill>
              </a:rPr>
              <a:t>14 </a:t>
            </a:r>
            <a:r>
              <a:rPr lang="es-AR" sz="1200" dirty="0">
                <a:solidFill>
                  <a:schemeClr val="bg1"/>
                </a:solidFill>
              </a:rPr>
              <a:t>de junio de 1986</a:t>
            </a:r>
          </a:p>
          <a:p>
            <a:pPr algn="ctr"/>
            <a:r>
              <a:rPr lang="es-AR" sz="1200" dirty="0" smtClean="0">
                <a:solidFill>
                  <a:schemeClr val="bg1"/>
                </a:solidFill>
              </a:rPr>
              <a:t>Ginebra</a:t>
            </a:r>
            <a:r>
              <a:rPr lang="es-AR" sz="1200" dirty="0">
                <a:solidFill>
                  <a:schemeClr val="bg1"/>
                </a:solidFill>
              </a:rPr>
              <a:t>, </a:t>
            </a:r>
            <a:r>
              <a:rPr lang="es-AR" sz="1200" dirty="0" smtClean="0">
                <a:solidFill>
                  <a:schemeClr val="bg1"/>
                </a:solidFill>
              </a:rPr>
              <a:t>Suiza</a:t>
            </a:r>
          </a:p>
          <a:p>
            <a:pPr algn="ctr"/>
            <a:r>
              <a:rPr lang="es-AR" sz="1200" dirty="0" smtClean="0">
                <a:solidFill>
                  <a:schemeClr val="bg1"/>
                </a:solidFill>
              </a:rPr>
              <a:t>(</a:t>
            </a:r>
            <a:r>
              <a:rPr lang="es-AR" sz="1200" dirty="0">
                <a:solidFill>
                  <a:schemeClr val="bg1"/>
                </a:solidFill>
              </a:rPr>
              <a:t>86 años</a:t>
            </a:r>
            <a:r>
              <a:rPr lang="es-AR" sz="1200" dirty="0" smtClean="0">
                <a:solidFill>
                  <a:schemeClr val="bg1"/>
                </a:solidFill>
              </a:rPr>
              <a:t>)</a:t>
            </a:r>
            <a:endParaRPr lang="es-AR" sz="1200" dirty="0">
              <a:solidFill>
                <a:schemeClr val="bg1"/>
              </a:solidFill>
            </a:endParaRPr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82333" y="1472952"/>
            <a:ext cx="1123950" cy="66675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847840" y="4390698"/>
            <a:ext cx="61670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400" dirty="0" smtClean="0">
                <a:solidFill>
                  <a:schemeClr val="bg1"/>
                </a:solidFill>
                <a:latin typeface="Alex Brush" pitchFamily="2" charset="0"/>
              </a:rPr>
              <a:t>Música: Stolen kiss (Beso robado)  - Ernesto Cortazar</a:t>
            </a:r>
            <a:endParaRPr lang="es-AR" sz="2400" dirty="0">
              <a:solidFill>
                <a:schemeClr val="bg1"/>
              </a:solidFill>
              <a:latin typeface="Alex Brush" pitchFamily="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 rot="18862380">
            <a:off x="8321849" y="4635491"/>
            <a:ext cx="10214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latin typeface="Alex Brush" pitchFamily="2" charset="0"/>
              </a:rPr>
              <a:t>RaúlTM</a:t>
            </a:r>
          </a:p>
        </p:txBody>
      </p:sp>
    </p:spTree>
    <p:extLst>
      <p:ext uri="{BB962C8B-B14F-4D97-AF65-F5344CB8AC3E}">
        <p14:creationId xmlns:p14="http://schemas.microsoft.com/office/powerpoint/2010/main" val="4056151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391">
        <p14:ripple/>
      </p:transition>
    </mc:Choice>
    <mc:Fallback xmlns="">
      <p:transition spd="slow" advTm="739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1817</TotalTime>
  <Words>3971</Words>
  <Application>Microsoft Office PowerPoint</Application>
  <PresentationFormat>Presentación en pantalla (16:9)</PresentationFormat>
  <Paragraphs>240</Paragraphs>
  <Slides>6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</vt:i4>
      </vt:variant>
    </vt:vector>
  </HeadingPairs>
  <TitlesOfParts>
    <vt:vector size="12" baseType="lpstr">
      <vt:lpstr>Arial</vt:lpstr>
      <vt:lpstr>Calibri</vt:lpstr>
      <vt:lpstr>Berlin Sans FB Demi</vt:lpstr>
      <vt:lpstr>Alex Brush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Raúl TM</dc:creator>
  <cp:lastModifiedBy>Raúl Tarulla</cp:lastModifiedBy>
  <cp:revision>69</cp:revision>
  <dcterms:created xsi:type="dcterms:W3CDTF">2014-08-07T16:30:05Z</dcterms:created>
  <dcterms:modified xsi:type="dcterms:W3CDTF">2014-10-27T00:53:39Z</dcterms:modified>
</cp:coreProperties>
</file>