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63" r:id="rId4"/>
    <p:sldId id="264" r:id="rId5"/>
    <p:sldId id="268" r:id="rId6"/>
    <p:sldId id="266" r:id="rId7"/>
    <p:sldId id="265" r:id="rId8"/>
    <p:sldId id="267" r:id="rId9"/>
    <p:sldId id="269" r:id="rId10"/>
    <p:sldId id="270" r:id="rId11"/>
    <p:sldId id="271" r:id="rId12"/>
    <p:sldId id="272" r:id="rId13"/>
    <p:sldId id="273" r:id="rId14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FoSo0GyGjuNakqQ3jijgw==" hashData="nhWLCGJyM0mTz29edg1SW6k6D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3200"/>
    <a:srgbClr val="CC3300"/>
    <a:srgbClr val="A82800"/>
    <a:srgbClr val="2A1500"/>
    <a:srgbClr val="422100"/>
    <a:srgbClr val="28287A"/>
    <a:srgbClr val="193200"/>
    <a:srgbClr val="214200"/>
    <a:srgbClr val="002600"/>
    <a:srgbClr val="244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80BE3-6A02-447F-8F0F-2C5602B3E38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648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24/10/2013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1809115-B61A-4744-BADB-65F353A2BE73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1" name="Picture 7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3904" r="182" b="393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531180" y="1272180"/>
            <a:ext cx="592925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spc="150" dirty="0" smtClean="0">
                <a:ln w="11430"/>
                <a:solidFill>
                  <a:srgbClr val="F8F8F8"/>
                </a:solidFill>
                <a:effectLst>
                  <a:outerShdw blurRad="50800" dist="76200" dir="10800000" algn="r" rotWithShape="0">
                    <a:prstClr val="black">
                      <a:alpha val="40000"/>
                    </a:prstClr>
                  </a:outerShdw>
                </a:effectLst>
                <a:latin typeface="Cooper Black" pitchFamily="18" charset="0"/>
              </a:rPr>
              <a:t>10 SABIOS Y</a:t>
            </a:r>
          </a:p>
          <a:p>
            <a:pPr algn="ctr"/>
            <a:r>
              <a:rPr lang="es-ES" sz="5400" b="1" spc="150" dirty="0" smtClean="0">
                <a:ln w="11430"/>
                <a:solidFill>
                  <a:srgbClr val="F8F8F8"/>
                </a:solidFill>
                <a:effectLst>
                  <a:outerShdw blurRad="50800" dist="76200" dir="10800000" algn="r" rotWithShape="0">
                    <a:prstClr val="black">
                      <a:alpha val="40000"/>
                    </a:prstClr>
                  </a:outerShdw>
                </a:effectLst>
                <a:latin typeface="Cooper Black" pitchFamily="18" charset="0"/>
              </a:rPr>
              <a:t>MOTIVADORES</a:t>
            </a:r>
          </a:p>
          <a:p>
            <a:pPr algn="ctr"/>
            <a:r>
              <a:rPr lang="es-ES" sz="5400" b="1" spc="150" dirty="0" smtClean="0">
                <a:ln w="11430"/>
                <a:solidFill>
                  <a:srgbClr val="F8F8F8"/>
                </a:solidFill>
                <a:effectLst>
                  <a:outerShdw blurRad="50800" dist="76200" dir="10800000" algn="r" rotWithShape="0">
                    <a:prstClr val="black">
                      <a:alpha val="40000"/>
                    </a:prstClr>
                  </a:outerShdw>
                </a:effectLst>
                <a:latin typeface="Cooper Black" pitchFamily="18" charset="0"/>
              </a:rPr>
              <a:t>CONSEJOS</a:t>
            </a:r>
            <a:endParaRPr lang="es-ES" sz="5400" b="1" spc="150" dirty="0">
              <a:ln w="11430"/>
              <a:solidFill>
                <a:srgbClr val="F8F8F8"/>
              </a:solidFill>
              <a:effectLst>
                <a:outerShdw blurRad="50800" dist="76200" dir="10800000" algn="r" rotWithShape="0">
                  <a:prstClr val="black">
                    <a:alpha val="40000"/>
                  </a:prstClr>
                </a:outerShdw>
              </a:effectLst>
              <a:latin typeface="Cooper Black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  <p:sndAc>
          <p:stSnd loop="1">
            <p:snd r:embed="rId2" name="Khalid Barzanji - Johnny guitar.wav"/>
          </p:stSnd>
        </p:sndAc>
      </p:transition>
    </mc:Choice>
    <mc:Fallback xmlns="">
      <p:transition spd="slow">
        <p:pull dir="lu"/>
        <p:sndAc>
          <p:stSnd loop="1">
            <p:snd r:embed="rId4" name="Khalid Barzanji - Johnny guit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 t="3612" r="252" b="3608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842119" y="4032692"/>
            <a:ext cx="7050361" cy="1015663"/>
          </a:xfrm>
          <a:prstGeom prst="rect">
            <a:avLst/>
          </a:prstGeom>
          <a:solidFill>
            <a:srgbClr val="0033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1) Orar no es como una rueda de auxilio, que solo usas cuando estás en problemas; más bien... es como el volante que te dirige al camino correcto sobre el sendero de la vida.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3 - copi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4009" r="182" b="4009"/>
          <a:stretch/>
        </p:blipFill>
        <p:spPr bwMode="auto">
          <a:xfrm>
            <a:off x="1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1856477" y="3703096"/>
            <a:ext cx="7025035" cy="1323439"/>
          </a:xfrm>
          <a:prstGeom prst="rect">
            <a:avLst/>
          </a:prstGeom>
          <a:solidFill>
            <a:srgbClr val="80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2) ¿Sabes por qué el parabrisas del auto es tan grande.... y el espejo retrovisor tan pequeño?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Porque nuestro pasado no es tan importante como nuestro futuro. Mira hacia adelante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sigue en movimiento.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3904" r="182" b="393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1712462" y="4271301"/>
            <a:ext cx="7170638" cy="707886"/>
          </a:xfrm>
          <a:prstGeom prst="rect">
            <a:avLst/>
          </a:prstGeom>
          <a:solidFill>
            <a:srgbClr val="00218A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3) La amistad es como un libro... Toma unos pocos segundos en quemarse; pero tomó varios años en escribirse.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3904" r="182" b="3556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1722851" y="4034803"/>
            <a:ext cx="7170177" cy="1015663"/>
          </a:xfrm>
          <a:prstGeom prst="rect">
            <a:avLst/>
          </a:prstGeom>
          <a:solidFill>
            <a:srgbClr val="5C2E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4) Todas las cosas en la vida son temporarias. Si van bien, disfrútalas, porque no son para siempre. Si van mal.... no te preocupes; no pueden durar demasiado, tampoco.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" t="3904" r="79" b="393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1722853" y="3682314"/>
            <a:ext cx="7164288" cy="1323439"/>
          </a:xfrm>
          <a:prstGeom prst="rect">
            <a:avLst/>
          </a:prstGeom>
          <a:solidFill>
            <a:srgbClr val="173E49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5) Los viejos amigos son como el oro. Los nuevos amigos como los diamantes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 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tú tienes los diamantes no te olvides del oro.....porque para sostener un diamante, siempre necesitas una base de oro.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3904" r="182" b="393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15 Rectángulo"/>
          <p:cNvSpPr/>
          <p:nvPr/>
        </p:nvSpPr>
        <p:spPr>
          <a:xfrm>
            <a:off x="1733586" y="3993968"/>
            <a:ext cx="7169050" cy="1015663"/>
          </a:xfrm>
          <a:prstGeom prst="rect">
            <a:avLst/>
          </a:prstGeom>
          <a:solidFill>
            <a:srgbClr val="700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6) A menudo, cuando pierdes las esperanzas y piensas: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"Este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es el final…!" , Dios sonríe desde arriba y dice: "Relájate, hijo mío, esto es solo una curva.... no el final del camino”.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 t="3904" r="114" b="393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1722853" y="4004359"/>
            <a:ext cx="7158507" cy="1015663"/>
          </a:xfrm>
          <a:prstGeom prst="rect">
            <a:avLst/>
          </a:prstGeom>
          <a:solidFill>
            <a:srgbClr val="1932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7) Cuando Dios resuelve tus problemas, tú tienes fe en Él.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Dios no resuelve tus problemas, Él tiene fe en tus habilidades de resolverlos.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3904" r="182" b="393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1722853" y="4004359"/>
            <a:ext cx="7094806" cy="1015663"/>
          </a:xfrm>
          <a:prstGeom prst="rect">
            <a:avLst/>
          </a:prstGeom>
          <a:solidFill>
            <a:srgbClr val="28287A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8) Un ciego le preguntó a San Antonio: Qué puede ser peor que perder la vista?.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Él le respondió: Que pierdas tu visión de las cosas.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3904" r="182" b="393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1712462" y="4011910"/>
            <a:ext cx="7173668" cy="1015663"/>
          </a:xfrm>
          <a:prstGeom prst="rect">
            <a:avLst/>
          </a:prstGeom>
          <a:solidFill>
            <a:srgbClr val="2A15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9) Cuando tú oras por otros, Dios te escucha y los bendice. Así que, algunas veces, cuando tú estás seguro y feliz, recuerda que alguien ha orado por ti.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3904" r="182" b="393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21 Rectángulo"/>
          <p:cNvSpPr/>
          <p:nvPr/>
        </p:nvSpPr>
        <p:spPr>
          <a:xfrm>
            <a:off x="1723789" y="4004359"/>
            <a:ext cx="7158300" cy="1015663"/>
          </a:xfrm>
          <a:prstGeom prst="rect">
            <a:avLst/>
          </a:prstGeom>
          <a:solidFill>
            <a:srgbClr val="D032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10) El preocuparse en exceso no se lleva lejos los problemas de mañana, sino que se lleva la paz de hoy. Recuerde..."Cada día tiene su propio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afán". </a:t>
            </a:r>
            <a:r>
              <a:rPr lang="es-CO" sz="16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(Moisés Absalón)</a:t>
            </a:r>
            <a:endParaRPr lang="es-CO" sz="1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089811" y="1419622"/>
            <a:ext cx="244361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Johnny guitar 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-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Khalid</a:t>
            </a:r>
            <a:r>
              <a:rPr lang="es-CO" sz="1400" b="1" i="1" dirty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Barzanji</a:t>
            </a:r>
            <a:endParaRPr lang="es-CO" sz="1400" b="1" i="1" dirty="0" smtClean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chemeClr val="tx1"/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101600">
                  <a:schemeClr val="tx1"/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 dir="lu"/>
      </p:transition>
    </mc:Choice>
    <mc:Fallback xmlns="">
      <p:transition spd="slow">
        <p:pull dir="l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438</Words>
  <Application>Microsoft Office PowerPoint</Application>
  <PresentationFormat>Presentación en pantalla (16:9)</PresentationFormat>
  <Paragraphs>51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64</cp:revision>
  <dcterms:created xsi:type="dcterms:W3CDTF">2013-05-29T02:56:16Z</dcterms:created>
  <dcterms:modified xsi:type="dcterms:W3CDTF">2013-10-25T02:02:40Z</dcterms:modified>
</cp:coreProperties>
</file>