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22" r:id="rId2"/>
    <p:sldId id="328" r:id="rId3"/>
    <p:sldId id="330" r:id="rId4"/>
    <p:sldId id="329" r:id="rId5"/>
    <p:sldId id="332" r:id="rId6"/>
    <p:sldId id="331" r:id="rId7"/>
    <p:sldId id="349" r:id="rId8"/>
    <p:sldId id="333" r:id="rId9"/>
    <p:sldId id="335" r:id="rId10"/>
    <p:sldId id="334" r:id="rId11"/>
    <p:sldId id="336" r:id="rId12"/>
    <p:sldId id="337" r:id="rId13"/>
    <p:sldId id="338" r:id="rId14"/>
    <p:sldId id="339" r:id="rId15"/>
    <p:sldId id="341" r:id="rId16"/>
    <p:sldId id="343" r:id="rId17"/>
    <p:sldId id="342" r:id="rId18"/>
    <p:sldId id="340" r:id="rId19"/>
    <p:sldId id="344" r:id="rId20"/>
    <p:sldId id="348" r:id="rId21"/>
    <p:sldId id="347" r:id="rId22"/>
    <p:sldId id="346" r:id="rId23"/>
    <p:sldId id="350" r:id="rId24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hTdkpGMgfdpjJ+JuiscSg==" hashData="baBTabUyqGR13UUah4xcDZ2SjWNekgSqqVQ2Qbpm0mXbZhLdusA0/50LVmhBbSirNU9HzJYYlU4ylmtve/avU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2300"/>
    <a:srgbClr val="001817"/>
    <a:srgbClr val="003332"/>
    <a:srgbClr val="13343D"/>
    <a:srgbClr val="3E1F00"/>
    <a:srgbClr val="CA925A"/>
    <a:srgbClr val="D1A171"/>
    <a:srgbClr val="B0753A"/>
    <a:srgbClr val="321900"/>
    <a:srgbClr val="0E26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61" autoAdjust="0"/>
    <p:restoredTop sz="97336" autoAdjust="0"/>
  </p:normalViewPr>
  <p:slideViewPr>
    <p:cSldViewPr>
      <p:cViewPr varScale="1">
        <p:scale>
          <a:sx n="92" d="100"/>
          <a:sy n="92" d="100"/>
        </p:scale>
        <p:origin x="84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35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04/05/2018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2702E-8D3D-45B1-B3B8-D7EED66CE9F1}" type="slidenum">
              <a:rPr lang="es-ES" smtClean="0"/>
              <a:pPr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3369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04/05/2018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04/05/2018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04/05/2018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04/05/2018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rmik - Tango Street Dance wma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971600" y="843558"/>
            <a:ext cx="7200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3600" b="1" dirty="0" smtClean="0">
                <a:solidFill>
                  <a:srgbClr val="3E1F00"/>
                </a:solidFill>
                <a:effectLst>
                  <a:glow rad="12700">
                    <a:schemeClr val="accent1">
                      <a:lumMod val="75000"/>
                    </a:schemeClr>
                  </a:glow>
                </a:effectLst>
                <a:latin typeface="404error" panose="02040802050405090203" pitchFamily="18" charset="0"/>
              </a:rPr>
              <a:t>10 Preguntas que nunca</a:t>
            </a:r>
          </a:p>
          <a:p>
            <a:pPr algn="ctr">
              <a:lnSpc>
                <a:spcPct val="150000"/>
              </a:lnSpc>
            </a:pPr>
            <a:r>
              <a:rPr lang="es-ES" sz="3600" b="1" dirty="0" smtClean="0">
                <a:solidFill>
                  <a:srgbClr val="3E1F00"/>
                </a:solidFill>
                <a:effectLst>
                  <a:glow rad="12700">
                    <a:schemeClr val="accent1">
                      <a:lumMod val="75000"/>
                    </a:schemeClr>
                  </a:glow>
                </a:effectLst>
                <a:latin typeface="404error" panose="02040802050405090203" pitchFamily="18" charset="0"/>
              </a:rPr>
              <a:t>debes hacerle a una mujer</a:t>
            </a:r>
            <a:endParaRPr lang="es-ES" sz="3600" b="1" dirty="0">
              <a:solidFill>
                <a:srgbClr val="3E1F00"/>
              </a:solidFill>
              <a:effectLst>
                <a:glow rad="12700">
                  <a:schemeClr val="accent1">
                    <a:lumMod val="75000"/>
                  </a:schemeClr>
                </a:glow>
              </a:effectLst>
              <a:latin typeface="404error" panose="0204080205040509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1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67544" y="483518"/>
            <a:ext cx="82089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buAutoNum type="arabicPeriod"/>
            </a:pPr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¿</a:t>
            </a:r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Con cuántos hombres has salido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?</a:t>
            </a:r>
          </a:p>
          <a:p>
            <a:pPr algn="ctr"/>
            <a:endParaRPr lang="es-ES" sz="2400" b="1" dirty="0">
              <a:solidFill>
                <a:schemeClr val="bg1"/>
              </a:solidFill>
              <a:effectLst>
                <a:glow rad="101600">
                  <a:srgbClr val="3E1F00"/>
                </a:glow>
              </a:effectLst>
              <a:latin typeface="+mj-lt"/>
            </a:endParaRPr>
          </a:p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Si ella te lo quiere contar, es una cosa, pero si ella no lo trae a colación, mejor deja el tema en paz. Sea el número que sea, nunca va a ser una respuesta que ella pueda darte con total comodidad (y la verdad, si ella está contigo, no interesa con quiénes estuvo antes).</a:t>
            </a:r>
          </a:p>
        </p:txBody>
      </p:sp>
    </p:spTree>
    <p:extLst>
      <p:ext uri="{BB962C8B-B14F-4D97-AF65-F5344CB8AC3E}">
        <p14:creationId xmlns:p14="http://schemas.microsoft.com/office/powerpoint/2010/main" val="2884934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619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23528" y="339502"/>
            <a:ext cx="84969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1E0F00"/>
                  </a:glow>
                </a:effectLst>
                <a:latin typeface="+mj-lt"/>
              </a:rPr>
              <a:t>2. ¿Te gusta alguno de mis amigos físicamente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rgbClr val="1E0F00"/>
                  </a:glow>
                </a:effectLst>
                <a:latin typeface="+mj-lt"/>
              </a:rPr>
              <a:t>?</a:t>
            </a:r>
          </a:p>
          <a:p>
            <a:pPr algn="ctr"/>
            <a:endParaRPr lang="es-ES" sz="2400" b="1" dirty="0">
              <a:solidFill>
                <a:schemeClr val="bg1"/>
              </a:solidFill>
              <a:effectLst>
                <a:glow rad="101600">
                  <a:srgbClr val="1E0F00"/>
                </a:glow>
              </a:effectLst>
              <a:latin typeface="+mj-lt"/>
            </a:endParaRPr>
          </a:p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1E0F00"/>
                  </a:glow>
                </a:effectLst>
                <a:latin typeface="+mj-lt"/>
              </a:rPr>
              <a:t>Sea cuál sea la respuesta, lo más probable es que ella te diga que no, y si te dice que sí, será el final de la armonía entre ustedes, al menos en todo a lo que se refiera a amigos del sexo 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rgbClr val="1E0F00"/>
                  </a:glow>
                </a:effectLst>
                <a:latin typeface="+mj-lt"/>
              </a:rPr>
              <a:t>opuesto.</a:t>
            </a:r>
            <a:endParaRPr lang="es-ES" sz="2400" b="1" dirty="0">
              <a:solidFill>
                <a:schemeClr val="bg1"/>
              </a:solidFill>
              <a:effectLst>
                <a:glow rad="101600">
                  <a:srgbClr val="1E0F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98643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115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6" t="2963" r="1067" b="3147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67544" y="460866"/>
            <a:ext cx="61206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0E262C"/>
                  </a:glow>
                </a:effectLst>
                <a:latin typeface="+mj-lt"/>
              </a:rPr>
              <a:t>3. ¿Qué es lo más loco que jamás hayas hecho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rgbClr val="0E262C"/>
                  </a:glow>
                </a:effectLst>
                <a:latin typeface="+mj-lt"/>
              </a:rPr>
              <a:t>?</a:t>
            </a:r>
          </a:p>
          <a:p>
            <a:pPr algn="ctr"/>
            <a:endParaRPr lang="es-ES" sz="2400" b="1" dirty="0">
              <a:solidFill>
                <a:schemeClr val="bg1"/>
              </a:solidFill>
              <a:effectLst>
                <a:glow rad="101600">
                  <a:srgbClr val="0E262C"/>
                </a:glow>
              </a:effectLst>
              <a:latin typeface="+mj-lt"/>
            </a:endParaRPr>
          </a:p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0E262C"/>
                  </a:glow>
                </a:effectLst>
                <a:latin typeface="+mj-lt"/>
              </a:rPr>
              <a:t>Si estás refiriéndote a qué es lo más arriesgado como actividad en general, como saltar en paracaídas, esa es otra cosa. Pero si te estás refiriendo a algo que tiene que ver con su vida íntima, mejor resérvate la pregunta.</a:t>
            </a:r>
          </a:p>
        </p:txBody>
      </p:sp>
    </p:spTree>
    <p:extLst>
      <p:ext uri="{BB962C8B-B14F-4D97-AF65-F5344CB8AC3E}">
        <p14:creationId xmlns:p14="http://schemas.microsoft.com/office/powerpoint/2010/main" val="135316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109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51520" y="1635646"/>
            <a:ext cx="86409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321900"/>
                  </a:glow>
                </a:effectLst>
                <a:latin typeface="+mj-lt"/>
              </a:rPr>
              <a:t>4. ¿Estás en esos días del mes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rgbClr val="321900"/>
                  </a:glow>
                </a:effectLst>
                <a:latin typeface="+mj-lt"/>
              </a:rPr>
              <a:t>?</a:t>
            </a:r>
          </a:p>
          <a:p>
            <a:pPr algn="ctr"/>
            <a:endParaRPr lang="es-ES" sz="2400" b="1" dirty="0">
              <a:solidFill>
                <a:schemeClr val="bg1"/>
              </a:solidFill>
              <a:effectLst>
                <a:glow rad="101600">
                  <a:srgbClr val="321900"/>
                </a:glow>
              </a:effectLst>
              <a:latin typeface="+mj-lt"/>
            </a:endParaRPr>
          </a:p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321900"/>
                  </a:glow>
                </a:effectLst>
                <a:latin typeface="+mj-lt"/>
              </a:rPr>
              <a:t>Esta es una pregunta un tanto insultante. Todos o la mayoría sabemos que los cambios hormonales que suceden en el cuerpo de una mujer mes a mes, no son porque ellas los pidieron; también sabemos que estos cambios pueden alterar los estados de ánimo de una mujer. Si notas que tu esposa, novia o amiga no se comporta como de costumbre, no asumas que es por el período.</a:t>
            </a:r>
          </a:p>
        </p:txBody>
      </p:sp>
    </p:spTree>
    <p:extLst>
      <p:ext uri="{BB962C8B-B14F-4D97-AF65-F5344CB8AC3E}">
        <p14:creationId xmlns:p14="http://schemas.microsoft.com/office/powerpoint/2010/main" val="3649845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985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95536" y="339502"/>
            <a:ext cx="8352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5. </a:t>
            </a:r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¿Puedes pagar la mitad de la cuenta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?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 </a:t>
            </a:r>
            <a:endParaRPr lang="es-ES" sz="2400" b="1" dirty="0">
              <a:solidFill>
                <a:schemeClr val="bg1"/>
              </a:solidFill>
              <a:effectLst>
                <a:glow rad="101600">
                  <a:srgbClr val="3E1F00"/>
                </a:glow>
              </a:effectLst>
              <a:latin typeface="+mj-lt"/>
            </a:endParaRPr>
          </a:p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Por mi independencia, no me gusta que los demás siempre paguen por mí, y desde jovencita nunca tuve problema con ofrecer pagar un almuerzo o una cena; sin embargo, es un acto de cortesía, más no machismo, que un hombre opte por pagar las primeras cuentas de las primeras citas.</a:t>
            </a:r>
          </a:p>
        </p:txBody>
      </p:sp>
    </p:spTree>
    <p:extLst>
      <p:ext uri="{BB962C8B-B14F-4D97-AF65-F5344CB8AC3E}">
        <p14:creationId xmlns:p14="http://schemas.microsoft.com/office/powerpoint/2010/main" val="476650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83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67544" y="411510"/>
            <a:ext cx="8208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rgbClr val="462300"/>
                  </a:glow>
                </a:effectLst>
                <a:latin typeface="+mj-lt"/>
              </a:rPr>
              <a:t>6. </a:t>
            </a:r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462300"/>
                  </a:glow>
                </a:effectLst>
                <a:latin typeface="+mj-lt"/>
              </a:rPr>
              <a:t>¿Entre tu ex y yo, ¿quién es mejor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rgbClr val="462300"/>
                  </a:glow>
                </a:effectLst>
                <a:latin typeface="+mj-lt"/>
              </a:rPr>
              <a:t>?</a:t>
            </a:r>
          </a:p>
          <a:p>
            <a:pPr algn="ctr"/>
            <a:endParaRPr lang="es-ES" sz="2400" b="1" dirty="0">
              <a:solidFill>
                <a:schemeClr val="bg1"/>
              </a:solidFill>
              <a:effectLst>
                <a:glow rad="101600">
                  <a:srgbClr val="462300"/>
                </a:glow>
              </a:effectLst>
              <a:latin typeface="+mj-lt"/>
            </a:endParaRPr>
          </a:p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462300"/>
                  </a:glow>
                </a:effectLst>
                <a:latin typeface="+mj-lt"/>
              </a:rPr>
              <a:t>Si quieres la verdad, mejor no preguntes; después de todo ella está contigo, así que la respuesta debería ser obvia para ti.</a:t>
            </a:r>
          </a:p>
        </p:txBody>
      </p:sp>
    </p:spTree>
    <p:extLst>
      <p:ext uri="{BB962C8B-B14F-4D97-AF65-F5344CB8AC3E}">
        <p14:creationId xmlns:p14="http://schemas.microsoft.com/office/powerpoint/2010/main" val="2273702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5740" r="1855" b="5926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724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36371" y="2571750"/>
            <a:ext cx="8280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7. ¿Me encuentras atractivo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?</a:t>
            </a:r>
          </a:p>
          <a:p>
            <a:pPr algn="ctr"/>
            <a:endParaRPr lang="es-ES" sz="2400" b="1" dirty="0">
              <a:solidFill>
                <a:schemeClr val="bg1"/>
              </a:solidFill>
              <a:effectLst>
                <a:glow rad="101600">
                  <a:srgbClr val="3E1F00"/>
                </a:glow>
              </a:effectLst>
              <a:latin typeface="+mj-lt"/>
            </a:endParaRPr>
          </a:p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3E1F00"/>
                  </a:glow>
                </a:effectLst>
                <a:latin typeface="+mj-lt"/>
              </a:rPr>
              <a:t>Otra vez, no creo que alguna vez encuentres a una mujer que esté saliendo contigo y que a esta pregunta te la conteste negativamente. Más allá de eso, una pregunta así muestra inseguridad y a ninguna mujer eso le resulta atractivo.</a:t>
            </a:r>
          </a:p>
        </p:txBody>
      </p:sp>
    </p:spTree>
    <p:extLst>
      <p:ext uri="{BB962C8B-B14F-4D97-AF65-F5344CB8AC3E}">
        <p14:creationId xmlns:p14="http://schemas.microsoft.com/office/powerpoint/2010/main" val="2504482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712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79512" y="195486"/>
            <a:ext cx="70567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8. </a:t>
            </a:r>
            <a:r>
              <a:rPr lang="es-ES" sz="2400" b="1" dirty="0">
                <a:solidFill>
                  <a:schemeClr val="bg1"/>
                </a:solidFill>
                <a:effectLst>
                  <a:glow rad="1016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¿Puedo adivinar tu edad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?</a:t>
            </a:r>
          </a:p>
          <a:p>
            <a:pPr algn="ctr"/>
            <a:endParaRPr lang="es-ES" sz="2400" b="1" dirty="0">
              <a:solidFill>
                <a:schemeClr val="bg1"/>
              </a:solidFill>
              <a:effectLst>
                <a:glow rad="101600">
                  <a:schemeClr val="tx1">
                    <a:lumMod val="85000"/>
                    <a:lumOff val="15000"/>
                  </a:schemeClr>
                </a:glow>
              </a:effectLst>
              <a:latin typeface="+mj-lt"/>
            </a:endParaRPr>
          </a:p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No. No puedes adivinar la edad de ella, y si una mujer no te la ha dicho, mejor no toques el tema; es de conocimiento general que la edad y el peso, son temas sensibles para las mujeres.</a:t>
            </a:r>
          </a:p>
        </p:txBody>
      </p:sp>
    </p:spTree>
    <p:extLst>
      <p:ext uri="{BB962C8B-B14F-4D97-AF65-F5344CB8AC3E}">
        <p14:creationId xmlns:p14="http://schemas.microsoft.com/office/powerpoint/2010/main" val="2701838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642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79512" y="182126"/>
            <a:ext cx="87849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rgbClr val="13343D"/>
                  </a:glow>
                </a:effectLst>
                <a:latin typeface="+mj-lt"/>
              </a:rPr>
              <a:t>9. </a:t>
            </a:r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13343D"/>
                  </a:glow>
                </a:effectLst>
                <a:latin typeface="+mj-lt"/>
              </a:rPr>
              <a:t>¿Alguna vez pensaste en bajar de peso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rgbClr val="13343D"/>
                  </a:glow>
                </a:effectLst>
                <a:latin typeface="+mj-lt"/>
              </a:rPr>
              <a:t>?</a:t>
            </a:r>
          </a:p>
          <a:p>
            <a:pPr algn="ctr"/>
            <a:endParaRPr lang="es-ES" sz="2400" b="1" dirty="0">
              <a:solidFill>
                <a:schemeClr val="bg1"/>
              </a:solidFill>
              <a:effectLst>
                <a:glow rad="101600">
                  <a:srgbClr val="13343D"/>
                </a:glow>
              </a:effectLst>
              <a:latin typeface="+mj-lt"/>
            </a:endParaRPr>
          </a:p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13343D"/>
                  </a:glow>
                </a:effectLst>
                <a:latin typeface="+mj-lt"/>
              </a:rPr>
              <a:t>Sí, no, no, no. Aún más sensible que el tema de la edad, es el tema del peso. La edad es algo que no podemos cambiar, pero el peso sí, y por ello es un tema delicado. Si no te gusta como se ve, encuentra a alguien 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rgbClr val="13343D"/>
                  </a:glow>
                </a:effectLst>
                <a:latin typeface="+mj-lt"/>
              </a:rPr>
              <a:t>más, </a:t>
            </a:r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13343D"/>
                  </a:glow>
                </a:effectLst>
                <a:latin typeface="+mj-lt"/>
              </a:rPr>
              <a:t>pero no trates de cambiarla o hacerla sentir mal con un comentario así.</a:t>
            </a:r>
          </a:p>
        </p:txBody>
      </p:sp>
    </p:spTree>
    <p:extLst>
      <p:ext uri="{BB962C8B-B14F-4D97-AF65-F5344CB8AC3E}">
        <p14:creationId xmlns:p14="http://schemas.microsoft.com/office/powerpoint/2010/main" val="1598096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865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51520" y="123478"/>
            <a:ext cx="86409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001817">
                      <a:alpha val="60000"/>
                    </a:srgbClr>
                  </a:glow>
                </a:effectLst>
                <a:latin typeface="+mj-lt"/>
              </a:rPr>
              <a:t>10. ¿Si pudieras elegir entre amor y dinero, ¿qué elegirías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rgbClr val="001817">
                      <a:alpha val="60000"/>
                    </a:srgbClr>
                  </a:glow>
                </a:effectLst>
                <a:latin typeface="+mj-lt"/>
              </a:rPr>
              <a:t>?</a:t>
            </a:r>
          </a:p>
          <a:p>
            <a:pPr algn="ctr"/>
            <a:endParaRPr lang="es-ES" sz="2400" b="1" dirty="0">
              <a:solidFill>
                <a:schemeClr val="bg1"/>
              </a:solidFill>
              <a:effectLst>
                <a:glow rad="101600">
                  <a:srgbClr val="001817">
                    <a:alpha val="60000"/>
                  </a:srgbClr>
                </a:glow>
              </a:effectLst>
              <a:latin typeface="+mj-lt"/>
            </a:endParaRPr>
          </a:p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001817">
                      <a:alpha val="60000"/>
                    </a:srgbClr>
                  </a:glow>
                </a:effectLst>
                <a:latin typeface="+mj-lt"/>
              </a:rPr>
              <a:t>Los hombres piensan que las mujeres sólo los buscan por interés y las mujeres pensamos que los hombres sólo buscan lo físico. Sin embargo, esto es sólo el concepto en general generado por el consenso social, pero cada persona es diferente, y a nadie le gusta este tipo de preguntas engañosas.</a:t>
            </a:r>
          </a:p>
        </p:txBody>
      </p:sp>
    </p:spTree>
    <p:extLst>
      <p:ext uri="{BB962C8B-B14F-4D97-AF65-F5344CB8AC3E}">
        <p14:creationId xmlns:p14="http://schemas.microsoft.com/office/powerpoint/2010/main" val="3579614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8" t="3333" r="1172" b="3148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1100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115616" y="195486"/>
            <a:ext cx="316835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462300"/>
                  </a:glow>
                </a:effectLst>
                <a:latin typeface="+mj-lt"/>
              </a:rPr>
              <a:t>Texto: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462300"/>
                  </a:glow>
                </a:effectLst>
                <a:latin typeface="+mj-lt"/>
              </a:rPr>
              <a:t>Mariel </a:t>
            </a:r>
            <a:r>
              <a:rPr lang="es-ES" sz="1400" b="1" i="1" dirty="0" err="1" smtClean="0">
                <a:solidFill>
                  <a:schemeClr val="bg1"/>
                </a:solidFill>
                <a:effectLst>
                  <a:glow rad="101600">
                    <a:srgbClr val="462300"/>
                  </a:glow>
                </a:effectLst>
                <a:latin typeface="+mj-lt"/>
              </a:rPr>
              <a:t>Raimann</a:t>
            </a:r>
            <a:endParaRPr lang="es-ES" sz="1400" b="1" i="1" dirty="0" smtClean="0">
              <a:solidFill>
                <a:schemeClr val="bg1"/>
              </a:solidFill>
              <a:effectLst>
                <a:glow rad="101600">
                  <a:srgbClr val="462300"/>
                </a:glow>
              </a:effectLst>
              <a:latin typeface="+mj-lt"/>
            </a:endParaRPr>
          </a:p>
          <a:p>
            <a:pPr algn="ctr"/>
            <a:endParaRPr lang="es-ES" sz="1400" b="1" dirty="0" smtClean="0">
              <a:solidFill>
                <a:schemeClr val="bg1"/>
              </a:solidFill>
              <a:effectLst>
                <a:glow rad="101600">
                  <a:srgbClr val="462300"/>
                </a:glow>
              </a:effectLst>
              <a:latin typeface="+mj-lt"/>
            </a:endParaRPr>
          </a:p>
          <a:p>
            <a:pPr algn="ctr"/>
            <a:endParaRPr lang="es-ES" sz="1400" b="1" dirty="0">
              <a:solidFill>
                <a:schemeClr val="bg1"/>
              </a:solidFill>
              <a:effectLst>
                <a:glow rad="101600">
                  <a:srgbClr val="462300"/>
                </a:glo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462300"/>
                  </a:glow>
                </a:effectLst>
                <a:latin typeface="+mj-lt"/>
              </a:rPr>
              <a:t>Fotos propias: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462300"/>
                  </a:glow>
                </a:effectLst>
                <a:latin typeface="+mj-lt"/>
              </a:rPr>
              <a:t>Cabo de la Vela (Guajira-Colombia)</a:t>
            </a:r>
          </a:p>
          <a:p>
            <a:pPr algn="ctr"/>
            <a:endParaRPr lang="es-ES" sz="1400" b="1" dirty="0" smtClean="0">
              <a:solidFill>
                <a:schemeClr val="bg1"/>
              </a:solidFill>
              <a:effectLst>
                <a:glow rad="101600">
                  <a:srgbClr val="462300"/>
                </a:glow>
              </a:effectLst>
              <a:latin typeface="+mj-lt"/>
            </a:endParaRPr>
          </a:p>
          <a:p>
            <a:pPr algn="ctr"/>
            <a:endParaRPr lang="es-ES" sz="1400" b="1" dirty="0">
              <a:solidFill>
                <a:schemeClr val="bg1"/>
              </a:solidFill>
              <a:effectLst>
                <a:glow rad="101600">
                  <a:srgbClr val="462300"/>
                </a:glo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462300"/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effectLst>
                  <a:glow rad="101600">
                    <a:srgbClr val="462300"/>
                  </a:glow>
                </a:effectLst>
                <a:latin typeface="+mj-lt"/>
              </a:rPr>
              <a:t>Tango </a:t>
            </a:r>
            <a:r>
              <a:rPr lang="es-ES" sz="1400" b="1" dirty="0" err="1" smtClean="0">
                <a:solidFill>
                  <a:schemeClr val="bg1"/>
                </a:solidFill>
                <a:effectLst>
                  <a:glow rad="101600">
                    <a:srgbClr val="462300"/>
                  </a:glow>
                </a:effectLst>
                <a:latin typeface="+mj-lt"/>
              </a:rPr>
              <a:t>street</a:t>
            </a:r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462300"/>
                  </a:glow>
                </a:effectLst>
                <a:latin typeface="+mj-lt"/>
              </a:rPr>
              <a:t> dance - </a:t>
            </a:r>
            <a:r>
              <a:rPr lang="es-ES" sz="1400" b="1" i="1" dirty="0" err="1" smtClean="0">
                <a:solidFill>
                  <a:schemeClr val="bg1"/>
                </a:solidFill>
                <a:effectLst>
                  <a:glow rad="101600">
                    <a:srgbClr val="462300"/>
                  </a:glow>
                </a:effectLst>
                <a:latin typeface="+mj-lt"/>
              </a:rPr>
              <a:t>Armik</a:t>
            </a:r>
            <a:endParaRPr lang="es-ES" sz="1400" b="1" i="1" dirty="0" smtClean="0">
              <a:solidFill>
                <a:schemeClr val="bg1"/>
              </a:solidFill>
              <a:effectLst>
                <a:glow rad="101600">
                  <a:srgbClr val="462300"/>
                </a:glow>
              </a:effectLst>
              <a:latin typeface="+mj-lt"/>
            </a:endParaRPr>
          </a:p>
          <a:p>
            <a:pPr algn="ctr"/>
            <a:endParaRPr lang="es-ES" sz="1400" b="1" dirty="0" smtClean="0">
              <a:solidFill>
                <a:schemeClr val="bg1"/>
              </a:solidFill>
              <a:effectLst>
                <a:glow rad="101600">
                  <a:srgbClr val="462300"/>
                </a:glow>
              </a:effectLst>
              <a:latin typeface="+mj-lt"/>
            </a:endParaRPr>
          </a:p>
          <a:p>
            <a:pPr algn="ctr"/>
            <a:endParaRPr lang="es-ES" sz="1400" b="1" dirty="0">
              <a:solidFill>
                <a:schemeClr val="bg1"/>
              </a:solidFill>
              <a:effectLst>
                <a:glow rad="101600">
                  <a:srgbClr val="462300"/>
                </a:glo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462300"/>
                  </a:glow>
                </a:effectLst>
                <a:latin typeface="+mj-lt"/>
              </a:rPr>
              <a:t>Producción general: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462300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462300"/>
                  </a:glow>
                </a:effectLst>
                <a:latin typeface="+mj-lt"/>
              </a:rPr>
              <a:t>Medellín-Colombia</a:t>
            </a:r>
            <a:endParaRPr lang="es-ES" sz="1400" b="1" dirty="0">
              <a:solidFill>
                <a:schemeClr val="bg1"/>
              </a:solidFill>
              <a:effectLst>
                <a:glow rad="101600">
                  <a:srgbClr val="4623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23382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 dirty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 dirty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498916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29276</TotalTime>
  <Words>694</Words>
  <Application>Microsoft Office PowerPoint</Application>
  <PresentationFormat>Presentación en pantalla (16:9)</PresentationFormat>
  <Paragraphs>50</Paragraphs>
  <Slides>23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8" baseType="lpstr">
      <vt:lpstr>404error</vt:lpstr>
      <vt:lpstr>Arial</vt:lpstr>
      <vt:lpstr>Calibri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2524</cp:revision>
  <dcterms:created xsi:type="dcterms:W3CDTF">2012-12-20T15:47:10Z</dcterms:created>
  <dcterms:modified xsi:type="dcterms:W3CDTF">2018-05-04T16:30:00Z</dcterms:modified>
</cp:coreProperties>
</file>