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404" r:id="rId3"/>
    <p:sldId id="380" r:id="rId4"/>
    <p:sldId id="386" r:id="rId5"/>
    <p:sldId id="385" r:id="rId6"/>
    <p:sldId id="394" r:id="rId7"/>
    <p:sldId id="391" r:id="rId8"/>
    <p:sldId id="387" r:id="rId9"/>
    <p:sldId id="392" r:id="rId10"/>
    <p:sldId id="395" r:id="rId11"/>
    <p:sldId id="396" r:id="rId12"/>
    <p:sldId id="397" r:id="rId13"/>
    <p:sldId id="400" r:id="rId14"/>
    <p:sldId id="405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i/B3R/kdLzaBX4M2FBhpw==" hashData="+A/4bsOkZzh+ZqBF7oKJslADN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00"/>
    <a:srgbClr val="006600"/>
    <a:srgbClr val="002200"/>
    <a:srgbClr val="F8A764"/>
    <a:srgbClr val="FFB547"/>
    <a:srgbClr val="B5CD85"/>
    <a:srgbClr val="9BC3FF"/>
    <a:srgbClr val="8BBAFF"/>
    <a:srgbClr val="5B9DFF"/>
    <a:srgbClr val="2F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21/07/2015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374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8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827480" y="1131551"/>
            <a:ext cx="7489040" cy="1296179"/>
            <a:chOff x="479735" y="915520"/>
            <a:chExt cx="8124825" cy="1448671"/>
          </a:xfrm>
        </p:grpSpPr>
        <p:pic>
          <p:nvPicPr>
            <p:cNvPr id="1031" name="Picture 7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735" y="915520"/>
              <a:ext cx="8124825" cy="657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2" name="Picture 8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6361" y="1655061"/>
              <a:ext cx="3984288" cy="709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Osad einy (Amr Diab) - Cover Guitar Instrumental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78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01 Mis docu. Backup\Mis imágenes\00 Para el mensaje haciendo\00 Títul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6" y="84910"/>
            <a:ext cx="3816530" cy="495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880" y="195420"/>
            <a:ext cx="475266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2. DESCUBRE TU “YO” IDEAL Y EMPIEZA A TRABAJAR EN ÉL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“Abre tus ojos y mira hacia dentro… ¿Estás satisfecho con lo que ves?” 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Bob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Marley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Cuando éramos pequeños todos nos preguntaron: “¿Qué quieres ser cuando seas grande”?… Ahora es momento de que tú mismo te hagas otra pregunta, mucho más importante: ¿QUIÉN quieres ser cuando seas grande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?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Piensa tu “yo” ideal y empieza a hacer las cosas que ese “tú ideal” estaría haciendo. La única manera de lograr cambios y verdadera felicidad consciente, es tomando acción y dejando de pensar tanto.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265" y="195420"/>
            <a:ext cx="45903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3. SÉ AUTENTICO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“No estoy en este mundo para cumplir con tus expectativas; y tú no estás para cumplir las mías”. 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Bruce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Lee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Ahora que te encuentras trabajando en ser tu “yo” ideal, es importante que mantengas a la vista una opinión precisa de tus propios pensamientos y criterios… No te dejes contagiar de lo que otros quieren o esperan de ti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No te sientas comprometido con otros para definir tu propia personalidad. Tu individualidad es un valor que debes atesorar en tu vida y siempre respetar y hacer respetar.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880" y="195420"/>
            <a:ext cx="40862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4. ENTIENDE QUE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EL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CONTROL DE TU VIDA LO TIENES ÚNICAMENTE TÚ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Cuando no hay enemigos en el interior, los enemigos de afuera no pueden hacerte daño. 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Proverbio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Africano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Cuando tú no tomas el control sobre tu vida, otros lo van a hacer por ti… Y eso es lo que han estado haciendo. Es lo mismo que si no estás logrando tus sueños, seguro estás logrando los sueños de otra persona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La autenticidad implica el control de quien eres. No te dejes llevar por “las reglas”, diseña tu propio juego.</a:t>
            </a:r>
          </a:p>
        </p:txBody>
      </p:sp>
    </p:spTree>
    <p:extLst>
      <p:ext uri="{BB962C8B-B14F-4D97-AF65-F5344CB8AC3E}">
        <p14:creationId xmlns:p14="http://schemas.microsoft.com/office/powerpoint/2010/main" val="3923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7020" y="185795"/>
            <a:ext cx="27717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5. LOGRA UN EQUILIBRIO EN TU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VIDA.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Equilibra cada aspecto en tu vida para que puedas mantenerte saludable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No seas muy emocional, ni tampoco supremamente objetivo. Siempre hay un punto medio… Encuéntralo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Lo mismo en tu trabajo, en tu entorno, con tus círculos sociales, en tus actividades y demás.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755" y="195420"/>
            <a:ext cx="2880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6. APRENDE A DEJAR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IR.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Pregúntate sobre cada cosa o persona en tu vida si te está sirviendo, si te está aportando felicidad o tristeza, si te está siendo útil para vivir bien y alcanzar tus sueños o te está estorbando, si te detiene o te impulsa, etc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Aprende a desligarte de lo que no te aporta nada, de lo que te hace mal o te retrocede, de lo que no puedes cambiar.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01 Mis docu. Backup\Mis imágenes\00 Para el mensaje haciendo\00 Títul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6" y="147295"/>
            <a:ext cx="3312460" cy="488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8130" y="185266"/>
            <a:ext cx="367251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8. CONCÉNTRATE EN LO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POSITIVO.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Tú sabes que cada cosa que ocurre es producto de la manera en que has decidido vivir tu vida. Las personas, las influencias, las eventualidades y todo lo demás, tiene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su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base en que consciente o inconscientemente decidiste estar donde estás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Aprovecha lo positivo de tus logros y lo positivo de las lecciones aprendidas. Aprende a valorar las enseñanzas que puedas recopilar a lo largo del camino y enfócate en convertir cada pequeña situación en un motivo para crecer.</a:t>
            </a:r>
          </a:p>
        </p:txBody>
      </p:sp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8130" y="195420"/>
            <a:ext cx="42119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9. RODÉATE DE PERSONAS AFINES A TUS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IDEALES.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Así como a algunas debes dejarlas ir,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hay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otras que debes buscarlas y son aquellas que 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sean </a:t>
            </a:r>
            <a:r>
              <a:rPr lang="es-CO" b="1" dirty="0">
                <a:solidFill>
                  <a:schemeClr val="bg1"/>
                </a:solidFill>
                <a:latin typeface="+mj-lt"/>
              </a:rPr>
              <a:t>afines a tus pensamientos y propósitos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Todo es más sencillo y llevadero cuando contamos con un apoyo y un impulso… Es eso lo que debes buscar en quienes te quieran rodear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Las influencias son muy poderosas, así que es bueno cerciorarse de que si alguien te quiere influenciar, sea hacia el camino que tú quieres.</a:t>
            </a:r>
          </a:p>
        </p:txBody>
      </p:sp>
    </p:spTree>
    <p:extLst>
      <p:ext uri="{BB962C8B-B14F-4D97-AF65-F5344CB8AC3E}">
        <p14:creationId xmlns:p14="http://schemas.microsoft.com/office/powerpoint/2010/main" val="119192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1640" y="195420"/>
            <a:ext cx="36005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10. SIGUE SIEMPRE ADELANTE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Seguir adelante no significa estar todo el tiempo corriendo hacia una meta… A veces pequeños pasos o salticos, nos impulsan un poco más allá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No importa qué tan rápido vas, lo importante es vivir al 100% cada segundo y saber que estás yendo en la dirección correcta</a:t>
            </a:r>
            <a:r>
              <a:rPr lang="es-CO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No tienes que llegar primero, simplemente debes lograr que tu vida valga la pena porque eres quien quieres ser.</a:t>
            </a:r>
          </a:p>
        </p:txBody>
      </p:sp>
    </p:spTree>
    <p:extLst>
      <p:ext uri="{BB962C8B-B14F-4D97-AF65-F5344CB8AC3E}">
        <p14:creationId xmlns:p14="http://schemas.microsoft.com/office/powerpoint/2010/main" val="3923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Fondos Papel y Pergam\Crepé fino café marró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" t="1082" r="224" b="994"/>
          <a:stretch/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0 bola png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" b="371"/>
          <a:stretch/>
        </p:blipFill>
        <p:spPr bwMode="auto">
          <a:xfrm>
            <a:off x="-36513" y="0"/>
            <a:ext cx="92170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68457" y="1261697"/>
            <a:ext cx="2146230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Texto: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latin typeface="+mj-lt"/>
              </a:rPr>
              <a:t>Juan Sebastián Celis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Maya</a:t>
            </a: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latin typeface="+mj-lt"/>
              </a:rPr>
              <a:t>Osad </a:t>
            </a:r>
            <a:r>
              <a:rPr lang="es-CO" sz="1400" b="1" dirty="0" err="1">
                <a:solidFill>
                  <a:schemeClr val="bg1"/>
                </a:solidFill>
                <a:latin typeface="+mj-lt"/>
              </a:rPr>
              <a:t>einy</a:t>
            </a:r>
            <a:r>
              <a:rPr lang="es-CO" sz="1400" b="1" dirty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Cover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Guitar</a:t>
            </a: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 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2195670" y="0"/>
            <a:ext cx="6948330" cy="5143500"/>
          </a:xfrm>
          <a:prstGeom prst="roundRect">
            <a:avLst>
              <a:gd name="adj" fmla="val 18726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23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4580</TotalTime>
  <Words>768</Words>
  <Application>Microsoft Office PowerPoint</Application>
  <PresentationFormat>Presentación en pantalla (16:9)</PresentationFormat>
  <Paragraphs>73</Paragraphs>
  <Slides>13</Slides>
  <Notes>8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270</cp:revision>
  <dcterms:created xsi:type="dcterms:W3CDTF">2013-05-29T02:56:16Z</dcterms:created>
  <dcterms:modified xsi:type="dcterms:W3CDTF">2015-07-22T03:45:30Z</dcterms:modified>
</cp:coreProperties>
</file>