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90" r:id="rId5"/>
    <p:sldId id="258" r:id="rId6"/>
    <p:sldId id="296" r:id="rId7"/>
    <p:sldId id="259" r:id="rId8"/>
    <p:sldId id="287" r:id="rId9"/>
    <p:sldId id="263" r:id="rId10"/>
    <p:sldId id="288" r:id="rId11"/>
    <p:sldId id="264" r:id="rId12"/>
    <p:sldId id="289" r:id="rId13"/>
    <p:sldId id="267" r:id="rId14"/>
    <p:sldId id="292" r:id="rId15"/>
    <p:sldId id="268" r:id="rId16"/>
    <p:sldId id="293" r:id="rId17"/>
    <p:sldId id="269" r:id="rId18"/>
    <p:sldId id="294" r:id="rId19"/>
    <p:sldId id="270" r:id="rId20"/>
    <p:sldId id="295" r:id="rId21"/>
    <p:sldId id="271" r:id="rId22"/>
    <p:sldId id="291" r:id="rId23"/>
    <p:sldId id="297" r:id="rId24"/>
    <p:sldId id="273" r:id="rId25"/>
    <p:sldId id="302" r:id="rId26"/>
    <p:sldId id="265" r:id="rId27"/>
    <p:sldId id="303" r:id="rId28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6fG4mWWlfMQcKhQk2oTn1Q==" hashData="SaKLAvZenoq2Me7Q8GCfoScLNc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37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C8E72-4BFD-4A7F-9848-B981CDF90606}" type="datetimeFigureOut">
              <a:rPr lang="es-ES_tradnl" smtClean="0"/>
              <a:pPr/>
              <a:t>02/06/2013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50604-E69A-4905-A2A2-65E64FEB898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C8E72-4BFD-4A7F-9848-B981CDF90606}" type="datetimeFigureOut">
              <a:rPr lang="es-ES_tradnl" smtClean="0"/>
              <a:pPr/>
              <a:t>02/06/2013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50604-E69A-4905-A2A2-65E64FEB898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C8E72-4BFD-4A7F-9848-B981CDF90606}" type="datetimeFigureOut">
              <a:rPr lang="es-ES_tradnl" smtClean="0"/>
              <a:pPr/>
              <a:t>02/06/2013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50604-E69A-4905-A2A2-65E64FEB898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C8E72-4BFD-4A7F-9848-B981CDF90606}" type="datetimeFigureOut">
              <a:rPr lang="es-ES_tradnl" smtClean="0"/>
              <a:pPr/>
              <a:t>02/06/2013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50604-E69A-4905-A2A2-65E64FEB898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C8E72-4BFD-4A7F-9848-B981CDF90606}" type="datetimeFigureOut">
              <a:rPr lang="es-ES_tradnl" smtClean="0"/>
              <a:pPr/>
              <a:t>02/06/2013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50604-E69A-4905-A2A2-65E64FEB898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C8E72-4BFD-4A7F-9848-B981CDF90606}" type="datetimeFigureOut">
              <a:rPr lang="es-ES_tradnl" smtClean="0"/>
              <a:pPr/>
              <a:t>02/06/2013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50604-E69A-4905-A2A2-65E64FEB898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C8E72-4BFD-4A7F-9848-B981CDF90606}" type="datetimeFigureOut">
              <a:rPr lang="es-ES_tradnl" smtClean="0"/>
              <a:pPr/>
              <a:t>02/06/2013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50604-E69A-4905-A2A2-65E64FEB898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C8E72-4BFD-4A7F-9848-B981CDF90606}" type="datetimeFigureOut">
              <a:rPr lang="es-ES_tradnl" smtClean="0"/>
              <a:pPr/>
              <a:t>02/06/2013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50604-E69A-4905-A2A2-65E64FEB898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C8E72-4BFD-4A7F-9848-B981CDF90606}" type="datetimeFigureOut">
              <a:rPr lang="es-ES_tradnl" smtClean="0"/>
              <a:pPr/>
              <a:t>02/06/2013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50604-E69A-4905-A2A2-65E64FEB898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C8E72-4BFD-4A7F-9848-B981CDF90606}" type="datetimeFigureOut">
              <a:rPr lang="es-ES_tradnl" smtClean="0"/>
              <a:pPr/>
              <a:t>02/06/2013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50604-E69A-4905-A2A2-65E64FEB898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C8E72-4BFD-4A7F-9848-B981CDF90606}" type="datetimeFigureOut">
              <a:rPr lang="es-ES_tradnl" smtClean="0"/>
              <a:pPr/>
              <a:t>02/06/2013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50604-E69A-4905-A2A2-65E64FEB898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9238F9-0A1F-4DCD-AA12-D74786808AF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CC8E72-4BFD-4A7F-9848-B981CDF90606}" type="datetimeFigureOut">
              <a:rPr lang="es-ES_tradnl" smtClean="0"/>
              <a:pPr/>
              <a:t>02/06/2013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E50604-E69A-4905-A2A2-65E64FEB898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A195F9C-3DD3-4FF2-BC38-B22D9D69C895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8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gif"/><Relationship Id="rId4" Type="http://schemas.openxmlformats.org/officeDocument/2006/relationships/image" Target="../media/image14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gif"/><Relationship Id="rId4" Type="http://schemas.openxmlformats.org/officeDocument/2006/relationships/image" Target="../media/image18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gif"/><Relationship Id="rId5" Type="http://schemas.openxmlformats.org/officeDocument/2006/relationships/image" Target="../media/image32.gif"/><Relationship Id="rId4" Type="http://schemas.openxmlformats.org/officeDocument/2006/relationships/image" Target="../media/image3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gif"/><Relationship Id="rId4" Type="http://schemas.openxmlformats.org/officeDocument/2006/relationships/image" Target="../media/image3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gif"/><Relationship Id="rId4" Type="http://schemas.openxmlformats.org/officeDocument/2006/relationships/image" Target="../media/image51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5.gif"/><Relationship Id="rId4" Type="http://schemas.openxmlformats.org/officeDocument/2006/relationships/image" Target="../media/image64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gif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9.gif"/><Relationship Id="rId4" Type="http://schemas.openxmlformats.org/officeDocument/2006/relationships/image" Target="../media/image68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2.gi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C:\Users\abuelitos\Desktop\wallpapers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-2"/>
            <a:ext cx="9156508" cy="6858002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479634" y="2967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00034" y="2643182"/>
            <a:ext cx="5459700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0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tx2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ll MT" pitchFamily="18" charset="0"/>
              </a:rPr>
              <a:t>YO NO ENTIENDO A </a:t>
            </a:r>
          </a:p>
          <a:p>
            <a:pPr algn="ctr"/>
            <a:r>
              <a:rPr lang="es-ES" sz="40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tx2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ll MT" pitchFamily="18" charset="0"/>
              </a:rPr>
              <a:t>LA GENTE  </a:t>
            </a:r>
          </a:p>
          <a:p>
            <a:pPr algn="ctr"/>
            <a:r>
              <a:rPr lang="es-ES" sz="40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tx2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ll MT" pitchFamily="18" charset="0"/>
              </a:rPr>
              <a:t>GRANDE</a:t>
            </a:r>
            <a:endParaRPr lang="es-ES" sz="40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tx2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Bell MT" pitchFamily="18" charset="0"/>
            </a:endParaRPr>
          </a:p>
        </p:txBody>
      </p:sp>
      <p:pic>
        <p:nvPicPr>
          <p:cNvPr id="26626" name="Picture 2" descr="http://www.canalgif.net/Gifs-animados/Musica/Cajas-de-musica/Imagen-animada-Caja-de-musica-05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84" y="0"/>
            <a:ext cx="2381250" cy="2562225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072330" y="6215082"/>
            <a:ext cx="1278812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200" cap="none" spc="150" dirty="0" err="1" smtClean="0">
                <a:ln w="1143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cap="none" spc="15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cap="none" spc="150" dirty="0">
              <a:ln w="11430"/>
              <a:solidFill>
                <a:schemeClr val="accent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 thruBlk="1"/>
    <p:sndAc>
      <p:stSnd>
        <p:snd r:embed="rId2" name="cajita de músic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6386" name="Picture 2" descr="http://www.fondolove.com/bulkupload/wall-infantles1/Infantiles/Peque%20Casita_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285984" y="1214422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>
                <a:latin typeface="Lithos Pro Regular" pitchFamily="82" charset="0"/>
              </a:rPr>
              <a:t>Yo no entiendo a la gente grande…</a:t>
            </a:r>
            <a:r>
              <a:rPr lang="es-ES" dirty="0" smtClean="0">
                <a:latin typeface="Lithos Pro Regular" pitchFamily="82" charset="0"/>
              </a:rPr>
              <a:t/>
            </a:r>
            <a:br>
              <a:rPr lang="es-ES" dirty="0" smtClean="0">
                <a:latin typeface="Lithos Pro Regular" pitchFamily="82" charset="0"/>
              </a:rPr>
            </a:br>
            <a:r>
              <a:rPr lang="es-ES" dirty="0" smtClean="0">
                <a:latin typeface="Lithos Pro Regular" pitchFamily="82" charset="0"/>
              </a:rPr>
              <a:t>Porque tapa la luz del sol.</a:t>
            </a:r>
            <a:br>
              <a:rPr lang="es-ES" dirty="0" smtClean="0">
                <a:latin typeface="Lithos Pro Regular" pitchFamily="82" charset="0"/>
              </a:rPr>
            </a:br>
            <a:r>
              <a:rPr lang="es-ES" dirty="0" smtClean="0">
                <a:latin typeface="Lithos Pro Regular" pitchFamily="82" charset="0"/>
              </a:rPr>
              <a:t>Quita las flores a las plantas para dejarlas marchitar en un jarrón.</a:t>
            </a:r>
            <a:br>
              <a:rPr lang="es-ES" dirty="0" smtClean="0">
                <a:latin typeface="Lithos Pro Regular" pitchFamily="82" charset="0"/>
              </a:rPr>
            </a:br>
            <a:r>
              <a:rPr lang="es-ES" dirty="0" smtClean="0">
                <a:latin typeface="Lithos Pro Regular" pitchFamily="82" charset="0"/>
              </a:rPr>
              <a:t>Y enjaula a los pajaritos.</a:t>
            </a:r>
            <a:br>
              <a:rPr lang="es-ES" dirty="0" smtClean="0">
                <a:latin typeface="Lithos Pro Regular" pitchFamily="82" charset="0"/>
              </a:rPr>
            </a:br>
            <a:r>
              <a:rPr lang="es-ES" dirty="0" smtClean="0">
                <a:latin typeface="Lithos Pro Regular" pitchFamily="82" charset="0"/>
              </a:rPr>
              <a:t>Porque ha pintado todas las cosas de color gris y ha llenado el cielo de antenas y chimeneas.</a:t>
            </a:r>
            <a:endParaRPr lang="es-ES_tradnl" dirty="0">
              <a:latin typeface="Lithos Pro Regular" pitchFamily="82" charset="0"/>
            </a:endParaRPr>
          </a:p>
        </p:txBody>
      </p:sp>
      <p:pic>
        <p:nvPicPr>
          <p:cNvPr id="1026" name="Picture 2" descr="J:\HACER PPS\VARIOS\slide0003_image01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72264" y="5000636"/>
            <a:ext cx="1775532" cy="720000"/>
          </a:xfrm>
          <a:prstGeom prst="rect">
            <a:avLst/>
          </a:prstGeom>
          <a:noFill/>
        </p:spPr>
      </p:pic>
      <p:pic>
        <p:nvPicPr>
          <p:cNvPr id="1028" name="Picture 4" descr="J:\HACER PPS\IMAGENES ANIMALITOS\yyG0830bdd017WMJ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500042"/>
            <a:ext cx="1599098" cy="1404000"/>
          </a:xfrm>
          <a:prstGeom prst="rect">
            <a:avLst/>
          </a:prstGeom>
          <a:noFill/>
        </p:spPr>
      </p:pic>
      <p:pic>
        <p:nvPicPr>
          <p:cNvPr id="1030" name="Picture 6" descr="http://www.gifmania.com/aves/canarios/9898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29454" y="1000108"/>
            <a:ext cx="842400" cy="1404000"/>
          </a:xfrm>
          <a:prstGeom prst="rect">
            <a:avLst/>
          </a:prstGeom>
          <a:noFill/>
        </p:spPr>
      </p:pic>
      <p:pic>
        <p:nvPicPr>
          <p:cNvPr id="1032" name="Picture 8" descr="http://4.bp.blogspot.com/-uyKYi5fOWHE/TqtA2NrqDTI/AAAAAAAAAMI/8-BWGWr9tRE/s1600/gifs-animados-infantiles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43042" y="4643446"/>
            <a:ext cx="1857375" cy="1400175"/>
          </a:xfrm>
          <a:prstGeom prst="rect">
            <a:avLst/>
          </a:prstGeom>
          <a:noFill/>
        </p:spPr>
      </p:pic>
      <p:pic>
        <p:nvPicPr>
          <p:cNvPr id="1036" name="Picture 12" descr="http://gifgifs.com/animations/nature/sun/Sun_is_hot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858148" y="214290"/>
            <a:ext cx="1143000" cy="1038225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990778" y="6286520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accent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3794" name="Picture 2" descr="http://www.fondolove.com/bulkupload/wall-infantiles4/Infantiles/Infantil%20Dibujo_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6148" name="Picture 4" descr="http://farm8.staticflickr.com/7088/6941558006_60e8839f3c_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8794" y="1500174"/>
            <a:ext cx="6096000" cy="386715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6150" name="Picture 6" descr="http://us.cdn4.123rf.com/168nwm/ragsac/ragsac0910/ragsac091000013/5645222-ilustracion-del-icono-en-blanco-en-fondos-blanco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0100" y="642918"/>
            <a:ext cx="2268000" cy="2268000"/>
          </a:xfrm>
          <a:prstGeom prst="ellipse">
            <a:avLst/>
          </a:prstGeom>
          <a:noFill/>
          <a:effectLst>
            <a:softEdge rad="127000"/>
          </a:effectLst>
        </p:spPr>
      </p:pic>
      <p:sp>
        <p:nvSpPr>
          <p:cNvPr id="7" name="6 Rectángulo"/>
          <p:cNvSpPr/>
          <p:nvPr/>
        </p:nvSpPr>
        <p:spPr>
          <a:xfrm>
            <a:off x="1062216" y="6143644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accent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9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5362" name="Picture 2" descr="http://img856.imageshack.us/img856/484/7432079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435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42910" y="571480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>
                <a:latin typeface="Lithos Pro Regular" pitchFamily="82" charset="0"/>
              </a:rPr>
              <a:t>Yo no entiendo a la gente grande…</a:t>
            </a:r>
            <a:r>
              <a:rPr lang="es-ES" dirty="0" smtClean="0">
                <a:latin typeface="Lithos Pro Regular" pitchFamily="82" charset="0"/>
              </a:rPr>
              <a:t/>
            </a:r>
            <a:br>
              <a:rPr lang="es-ES" dirty="0" smtClean="0">
                <a:latin typeface="Lithos Pro Regular" pitchFamily="82" charset="0"/>
              </a:rPr>
            </a:br>
            <a:r>
              <a:rPr lang="es-ES" dirty="0" smtClean="0">
                <a:latin typeface="Lithos Pro Regular" pitchFamily="82" charset="0"/>
              </a:rPr>
              <a:t>Porque se creen importantes por el solo hecho de ser grandes.</a:t>
            </a:r>
            <a:br>
              <a:rPr lang="es-ES" dirty="0" smtClean="0">
                <a:latin typeface="Lithos Pro Regular" pitchFamily="82" charset="0"/>
              </a:rPr>
            </a:br>
            <a:r>
              <a:rPr lang="es-ES" dirty="0" smtClean="0">
                <a:latin typeface="Lithos Pro Regular" pitchFamily="82" charset="0"/>
              </a:rPr>
              <a:t>Porque no me dejan caminar descalzo ni chapotear en la lluvia.</a:t>
            </a:r>
            <a:br>
              <a:rPr lang="es-ES" dirty="0" smtClean="0">
                <a:latin typeface="Lithos Pro Regular" pitchFamily="82" charset="0"/>
              </a:rPr>
            </a:br>
            <a:r>
              <a:rPr lang="es-ES" dirty="0" smtClean="0">
                <a:latin typeface="Lithos Pro Regular" pitchFamily="82" charset="0"/>
              </a:rPr>
              <a:t>Porque me compran juguetes y no quieren que los use para que no se rompan.</a:t>
            </a:r>
            <a:endParaRPr lang="es-ES_tradnl" dirty="0">
              <a:latin typeface="Lithos Pro Regular" pitchFamily="82" charset="0"/>
            </a:endParaRPr>
          </a:p>
        </p:txBody>
      </p:sp>
      <p:pic>
        <p:nvPicPr>
          <p:cNvPr id="25602" name="Picture 2" descr="http://blog.joycepreschool.org/wp-content/uploads/2012/05/puddl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4810" y="5500702"/>
            <a:ext cx="2550756" cy="1692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25606" name="Picture 6" descr="http://lagarto1949.files.wordpress.com/2011/03/gifs-animados-nino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28794" y="4374000"/>
            <a:ext cx="1515240" cy="2484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25608" name="Picture 8" descr="http://shp.hu/hpc/userfiles/angolnyelvtanulas/feedingteddy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72198" y="2571744"/>
            <a:ext cx="1501278" cy="1440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6991570" y="214290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accent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4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1506" name="Picture 2" descr="http://rodcasusan.50webs.com/ninos/verdesi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2050" name="Picture 2" descr="http://www.fotosbonitaseincreibles.com/wp-content/gallery/gifs-animados-abrazos/gif-animadas-abrazos-1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3857628"/>
            <a:ext cx="1724025" cy="2371725"/>
          </a:xfrm>
          <a:prstGeom prst="rect">
            <a:avLst/>
          </a:prstGeom>
          <a:noFill/>
        </p:spPr>
      </p:pic>
      <p:pic>
        <p:nvPicPr>
          <p:cNvPr id="2052" name="Picture 4" descr="http://josiasdesouza.folha.blog.uol.com.br/images/gangorra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7686" y="2428868"/>
            <a:ext cx="3333750" cy="3333750"/>
          </a:xfrm>
          <a:prstGeom prst="rect">
            <a:avLst/>
          </a:prstGeom>
          <a:noFill/>
        </p:spPr>
      </p:pic>
      <p:pic>
        <p:nvPicPr>
          <p:cNvPr id="7" name="Picture 6" descr="http://i950.photobucket.com/albums/ad343/elrinconcito/gifs/Dibujos-Animados/101-Dalmatas/GIF00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43834" y="3214686"/>
            <a:ext cx="1032355" cy="900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562150" y="6286520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accent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4337" name="Picture 1" descr="C:\Users\abuelitos\Desktop\fondos-infa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857620" y="285728"/>
            <a:ext cx="492922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>
                <a:latin typeface="Lithos Pro Regular" pitchFamily="82" charset="0"/>
              </a:rPr>
              <a:t>Yo no entiendo a la gente grande…</a:t>
            </a:r>
            <a:br>
              <a:rPr lang="es-ES" b="1" dirty="0" smtClean="0">
                <a:latin typeface="Lithos Pro Regular" pitchFamily="82" charset="0"/>
              </a:rPr>
            </a:br>
            <a:r>
              <a:rPr lang="es-ES" dirty="0" smtClean="0">
                <a:latin typeface="Lithos Pro Regular" pitchFamily="82" charset="0"/>
              </a:rPr>
              <a:t>Porque le han puesto nombre difícil a todas las cosas sencillas.</a:t>
            </a:r>
            <a:br>
              <a:rPr lang="es-ES" dirty="0" smtClean="0">
                <a:latin typeface="Lithos Pro Regular" pitchFamily="82" charset="0"/>
              </a:rPr>
            </a:br>
            <a:r>
              <a:rPr lang="es-ES" dirty="0" smtClean="0">
                <a:latin typeface="Lithos Pro Regular" pitchFamily="82" charset="0"/>
              </a:rPr>
              <a:t>Porque se pegan entre ellos o se pasan la vida discutiendo.</a:t>
            </a:r>
            <a:br>
              <a:rPr lang="es-ES" dirty="0" smtClean="0">
                <a:latin typeface="Lithos Pro Regular" pitchFamily="82" charset="0"/>
              </a:rPr>
            </a:br>
            <a:r>
              <a:rPr lang="es-ES" dirty="0" smtClean="0">
                <a:latin typeface="Lithos Pro Regular" pitchFamily="82" charset="0"/>
              </a:rPr>
              <a:t>Porque quieren tener empleos importantes… </a:t>
            </a:r>
            <a:endParaRPr lang="es-ES" dirty="0" smtClean="0">
              <a:latin typeface="Lithos Pro Regular" pitchFamily="82" charset="0"/>
            </a:endParaRPr>
          </a:p>
          <a:p>
            <a:r>
              <a:rPr lang="es-ES" dirty="0" smtClean="0">
                <a:latin typeface="Lithos Pro Regular" pitchFamily="82" charset="0"/>
              </a:rPr>
              <a:t>y </a:t>
            </a:r>
            <a:r>
              <a:rPr lang="es-ES" dirty="0" smtClean="0">
                <a:latin typeface="Lithos Pro Regular" pitchFamily="82" charset="0"/>
              </a:rPr>
              <a:t>viven sentados en una silla.</a:t>
            </a:r>
            <a:endParaRPr lang="es-ES_tradnl" dirty="0">
              <a:latin typeface="Lithos Pro Regular" pitchFamily="82" charset="0"/>
            </a:endParaRPr>
          </a:p>
        </p:txBody>
      </p:sp>
      <p:pic>
        <p:nvPicPr>
          <p:cNvPr id="24580" name="Picture 4" descr="http://www.escuelaenlanube.com/wp-content/uploads/2012/11/padres-discutiend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4744" y="3643314"/>
            <a:ext cx="4428000" cy="2952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705026" y="285728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accent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6866" name="Picture 2" descr="http://www.imgflu.com/image/13599607941668877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12290" name="Picture 2" descr="http://tonygifsjavas.com.br/galeria_gifs_animes/bonecos_massa/images/boneco_massa_1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40" y="2000240"/>
            <a:ext cx="1738800" cy="2484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848694" y="6215082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accent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1508" name="Picture 4" descr="http://cullogo.com/full/wallpapers-infantiles-infantil-fondos-de-pantalla-imagenes-in-hd-quality-pictures-800x6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000100" y="571480"/>
            <a:ext cx="521497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>
                <a:latin typeface="Lithos Pro Regular" pitchFamily="82" charset="0"/>
              </a:rPr>
              <a:t>Yo no entiendo a la gente grande…</a:t>
            </a:r>
            <a:r>
              <a:rPr lang="es-ES" dirty="0" smtClean="0">
                <a:latin typeface="Lithos Pro Regular" pitchFamily="82" charset="0"/>
              </a:rPr>
              <a:t/>
            </a:r>
            <a:br>
              <a:rPr lang="es-ES" dirty="0" smtClean="0">
                <a:latin typeface="Lithos Pro Regular" pitchFamily="82" charset="0"/>
              </a:rPr>
            </a:br>
            <a:r>
              <a:rPr lang="es-ES" dirty="0" smtClean="0">
                <a:latin typeface="Lithos Pro Regular" pitchFamily="82" charset="0"/>
              </a:rPr>
              <a:t>Porque me hacen decir versitos que no entiendo.</a:t>
            </a:r>
            <a:br>
              <a:rPr lang="es-ES" dirty="0" smtClean="0">
                <a:latin typeface="Lithos Pro Regular" pitchFamily="82" charset="0"/>
              </a:rPr>
            </a:br>
            <a:r>
              <a:rPr lang="es-ES" dirty="0" smtClean="0">
                <a:latin typeface="Lithos Pro Regular" pitchFamily="82" charset="0"/>
              </a:rPr>
              <a:t>Porque me obligan a besar a la gente que no conozco.</a:t>
            </a:r>
            <a:br>
              <a:rPr lang="es-ES" dirty="0" smtClean="0">
                <a:latin typeface="Lithos Pro Regular" pitchFamily="82" charset="0"/>
              </a:rPr>
            </a:br>
            <a:r>
              <a:rPr lang="es-ES" dirty="0" smtClean="0">
                <a:latin typeface="Lithos Pro Regular" pitchFamily="82" charset="0"/>
              </a:rPr>
              <a:t>Porque están siempre muy apurados y nunca tienen tiempo de contestar una pregunta o de contar un cuento.</a:t>
            </a:r>
            <a:endParaRPr lang="es-ES_tradnl" dirty="0">
              <a:latin typeface="Lithos Pro Regular" pitchFamily="82" charset="0"/>
            </a:endParaRPr>
          </a:p>
        </p:txBody>
      </p:sp>
      <p:pic>
        <p:nvPicPr>
          <p:cNvPr id="23554" name="Picture 2" descr="http://2.bp.blogspot.com/-pb8RI1Ex3jM/Ts1tZCGJ3yI/AAAAAAAAANc/bhWw698WoKU/s1600/ni%25C3%25B1os+recitand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3000372"/>
            <a:ext cx="4019550" cy="344805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23556" name="Picture 4" descr="http://www.dorina.cl/imagenes/312_188/padre-besando-hija-trist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4143380"/>
            <a:ext cx="4122389" cy="2484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633588" y="6286520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accent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3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8914" name="Picture 2" descr="http://www.wallpaperstop.com/wallpapers/cartoon-wallpapers/cartoon-wallpaper-1440x900-10010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4023" cy="6858000"/>
          </a:xfrm>
          <a:prstGeom prst="rect">
            <a:avLst/>
          </a:prstGeom>
          <a:noFill/>
        </p:spPr>
      </p:pic>
      <p:pic>
        <p:nvPicPr>
          <p:cNvPr id="5" name="Picture 4" descr="http://bp3.blogger.com/_Qss-02yYUeo/SAZQ5Bs3B5I/AAAAAAAAAHk/wx597Er-kSo/s320/ni%C3%B1a+con+paraguas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2714620"/>
            <a:ext cx="2219325" cy="304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143108" y="357166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accent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3313" name="Picture 1" descr="C:\Users\abuelitos\AppData\Local\Microsoft\Windows\Temporary Internet Files\Content.IE5\8LBLG519\beautiful_illustration-wallpaper-1280x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285852" y="100010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>.</a:t>
            </a:r>
            <a:endParaRPr lang="es-ES_tradnl" dirty="0"/>
          </a:p>
        </p:txBody>
      </p:sp>
      <p:sp>
        <p:nvSpPr>
          <p:cNvPr id="6" name="5 Rectángulo"/>
          <p:cNvSpPr/>
          <p:nvPr/>
        </p:nvSpPr>
        <p:spPr>
          <a:xfrm>
            <a:off x="714348" y="428604"/>
            <a:ext cx="500062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>
                <a:latin typeface="Lithos Pro Regular" pitchFamily="82" charset="0"/>
              </a:rPr>
              <a:t>Yo no entiendo a la gente grande…</a:t>
            </a:r>
            <a:r>
              <a:rPr lang="es-ES" dirty="0" smtClean="0">
                <a:latin typeface="Lithos Pro Regular" pitchFamily="82" charset="0"/>
              </a:rPr>
              <a:t/>
            </a:r>
            <a:br>
              <a:rPr lang="es-ES" dirty="0" smtClean="0">
                <a:latin typeface="Lithos Pro Regular" pitchFamily="82" charset="0"/>
              </a:rPr>
            </a:br>
            <a:r>
              <a:rPr lang="es-ES" dirty="0" smtClean="0">
                <a:latin typeface="Lithos Pro Regular" pitchFamily="82" charset="0"/>
              </a:rPr>
              <a:t>Porque no les gusta sentarse en el cordón de la vereda.</a:t>
            </a:r>
            <a:br>
              <a:rPr lang="es-ES" dirty="0" smtClean="0">
                <a:latin typeface="Lithos Pro Regular" pitchFamily="82" charset="0"/>
              </a:rPr>
            </a:br>
            <a:r>
              <a:rPr lang="es-ES" dirty="0" smtClean="0">
                <a:latin typeface="Lithos Pro Regular" pitchFamily="82" charset="0"/>
              </a:rPr>
              <a:t>Porque no sienten el placer de perder el tiempo mirando alrededor y son incapaces de dar vueltas en un carrusel.</a:t>
            </a:r>
            <a:br>
              <a:rPr lang="es-ES" dirty="0" smtClean="0">
                <a:latin typeface="Lithos Pro Regular" pitchFamily="82" charset="0"/>
              </a:rPr>
            </a:br>
            <a:r>
              <a:rPr lang="es-ES" dirty="0" smtClean="0">
                <a:latin typeface="Lithos Pro Regular" pitchFamily="82" charset="0"/>
              </a:rPr>
              <a:t>Porque cuando me porto mal me amenazan con ponerme una inyección.</a:t>
            </a:r>
            <a:br>
              <a:rPr lang="es-ES" dirty="0" smtClean="0">
                <a:latin typeface="Lithos Pro Regular" pitchFamily="82" charset="0"/>
              </a:rPr>
            </a:br>
            <a:r>
              <a:rPr lang="es-ES" dirty="0" smtClean="0">
                <a:latin typeface="Lithos Pro Regular" pitchFamily="82" charset="0"/>
              </a:rPr>
              <a:t>Y cuando me enfermo me dicen que una inyección me va a hacer bien.</a:t>
            </a:r>
            <a:endParaRPr lang="es-ES_tradnl" dirty="0" smtClean="0">
              <a:latin typeface="Lithos Pro Regular" pitchFamily="82" charset="0"/>
            </a:endParaRPr>
          </a:p>
        </p:txBody>
      </p:sp>
      <p:pic>
        <p:nvPicPr>
          <p:cNvPr id="22542" name="Picture 14" descr="carrusel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000628" y="2928934"/>
            <a:ext cx="3857652" cy="3744000"/>
          </a:xfrm>
          <a:prstGeom prst="rect">
            <a:avLst/>
          </a:prstGeom>
          <a:noFill/>
        </p:spPr>
      </p:pic>
      <p:pic>
        <p:nvPicPr>
          <p:cNvPr id="22544" name="Picture 16" descr="http://4.bp.blogspot.com/_qi1RsBndg08/R8OPkwTTAPI/AAAAAAAAAlI/pGOmOrjCNZw/s400/098_hombreSentadoPensando3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500570"/>
            <a:ext cx="1858320" cy="2088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17" name="Picture 6" descr="http://2.bp.blogspot.com/-O8bKTEOutMk/TmwwFkQMjwI/AAAAAAAAMlg/KdP7uA2eymQ/s1600/Bebe%252B%2528163%252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14546" y="5742000"/>
            <a:ext cx="1187230" cy="1116000"/>
          </a:xfrm>
          <a:prstGeom prst="rect">
            <a:avLst/>
          </a:prstGeom>
          <a:noFill/>
        </p:spPr>
      </p:pic>
      <p:pic>
        <p:nvPicPr>
          <p:cNvPr id="22546" name="Picture 18" descr="http://www.jmcprl.net/GIF%20ANI2/VACUNA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29388" y="285728"/>
            <a:ext cx="2229164" cy="201600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3919736" y="6286520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accent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7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4818" name="Picture 2" descr="http://www.sicaramelo.com/archivos/a_privada/archivos/arco_iris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13314" name="Picture 2" descr="http://www.canalred.info/public/Gifs_animados/Anime/Anime-0011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68" y="4357694"/>
            <a:ext cx="1509185" cy="2268000"/>
          </a:xfrm>
          <a:prstGeom prst="rect">
            <a:avLst/>
          </a:prstGeom>
          <a:noFill/>
        </p:spPr>
      </p:pic>
      <p:pic>
        <p:nvPicPr>
          <p:cNvPr id="6" name="Picture 12" descr="http://www.parquesdediversiones.net/images/parque-atraccione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728" y="4500570"/>
            <a:ext cx="1485900" cy="1857375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6920132" y="6215082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accent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4578" name="Picture 2" descr="http://www.superfondos.net/Infantiles/Infantil1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7158" y="642918"/>
            <a:ext cx="500062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>
                <a:latin typeface="Lithos Pro Regular" pitchFamily="82" charset="0"/>
              </a:rPr>
              <a:t>Yo no entiendo a la gente grande…</a:t>
            </a:r>
            <a:r>
              <a:rPr lang="es-ES" dirty="0" smtClean="0">
                <a:latin typeface="Lithos Pro Regular" pitchFamily="82" charset="0"/>
              </a:rPr>
              <a:t/>
            </a:r>
            <a:br>
              <a:rPr lang="es-ES" dirty="0" smtClean="0">
                <a:latin typeface="Lithos Pro Regular" pitchFamily="82" charset="0"/>
              </a:rPr>
            </a:br>
            <a:r>
              <a:rPr lang="es-ES" dirty="0" smtClean="0">
                <a:latin typeface="Lithos Pro Regular" pitchFamily="82" charset="0"/>
              </a:rPr>
              <a:t>Porque quieren que coma con horarios</a:t>
            </a:r>
            <a:r>
              <a:rPr lang="es-ES" dirty="0" smtClean="0">
                <a:latin typeface="Lithos Pro Regular" pitchFamily="82" charset="0"/>
              </a:rPr>
              <a:t>…</a:t>
            </a:r>
          </a:p>
          <a:p>
            <a:r>
              <a:rPr lang="es-ES" dirty="0" smtClean="0">
                <a:latin typeface="Lithos Pro Regular" pitchFamily="82" charset="0"/>
              </a:rPr>
              <a:t>y </a:t>
            </a:r>
            <a:r>
              <a:rPr lang="es-ES" dirty="0" smtClean="0">
                <a:latin typeface="Lithos Pro Regular" pitchFamily="82" charset="0"/>
              </a:rPr>
              <a:t>no cuando tengo hambre.</a:t>
            </a:r>
            <a:br>
              <a:rPr lang="es-ES" dirty="0" smtClean="0">
                <a:latin typeface="Lithos Pro Regular" pitchFamily="82" charset="0"/>
              </a:rPr>
            </a:br>
            <a:r>
              <a:rPr lang="es-ES" dirty="0" smtClean="0">
                <a:latin typeface="Lithos Pro Regular" pitchFamily="82" charset="0"/>
              </a:rPr>
              <a:t>Porque cuando pregunto algo, me contestan que soy muy chico…</a:t>
            </a:r>
            <a:br>
              <a:rPr lang="es-ES" dirty="0" smtClean="0">
                <a:latin typeface="Lithos Pro Regular" pitchFamily="82" charset="0"/>
              </a:rPr>
            </a:br>
            <a:r>
              <a:rPr lang="es-ES" dirty="0" smtClean="0">
                <a:latin typeface="Lithos Pro Regular" pitchFamily="82" charset="0"/>
              </a:rPr>
              <a:t>Y cuando pido un chupete me dicen que soy un grandullón.</a:t>
            </a:r>
            <a:endParaRPr lang="es-ES_tradnl" dirty="0" smtClean="0">
              <a:latin typeface="Lithos Pro Regular" pitchFamily="82" charset="0"/>
            </a:endParaRPr>
          </a:p>
        </p:txBody>
      </p:sp>
      <p:pic>
        <p:nvPicPr>
          <p:cNvPr id="21516" name="Picture 12" descr="http://www.mariaysusdietas.com/wp-content/uploads/2012/08/Alimentaci%C3%B3n-infantil-meriendas-para-ni%C3%B1os-con-problemas-de-pes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357166"/>
            <a:ext cx="3333750" cy="2809875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21518" name="Picture 14" descr="http://www.lescrudettes.com/mediatheque/cest_bon_comme_ca_cruque/equilibre/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57884" y="3571876"/>
            <a:ext cx="1894065" cy="2844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21520" name="Picture 16" descr="http://www.soloimagen.net/public/gifs/bebe-chupet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48" y="4214818"/>
            <a:ext cx="1300000" cy="1872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6777256" y="214290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accent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cover dir="r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2770" name="Picture 2" descr="http://www.defondos.com/bulkupload/imagenes-infantiles/Infantiles/Paraiso%20Infantil_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15362" name="Picture 2" descr="http://www.gifs.com.es/bebes/image/595/Bebe+(164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86446" y="4500570"/>
            <a:ext cx="1704975" cy="2057400"/>
          </a:xfrm>
          <a:prstGeom prst="rect">
            <a:avLst/>
          </a:prstGeom>
          <a:noFill/>
        </p:spPr>
      </p:pic>
      <p:pic>
        <p:nvPicPr>
          <p:cNvPr id="6" name="Picture 8" descr="http://us.123rf.com/400wm/400/400/lenm/lenm1007/lenm100700009/7334720-ninos-jugando-con-pistola-de-agua-en-el-parqu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00232" y="4000504"/>
            <a:ext cx="3810000" cy="2667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 rot="20826386">
            <a:off x="7277322" y="3832356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accent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5602" name="Picture 2" descr="http://www.descargarfondos.com/i/fondos-volar-en-glob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14282" y="785794"/>
            <a:ext cx="528641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>
                <a:latin typeface="Lithos Pro Regular" pitchFamily="82" charset="0"/>
              </a:rPr>
              <a:t>Yo no entiendo a la gente grande…</a:t>
            </a:r>
            <a:r>
              <a:rPr lang="es-ES" dirty="0" smtClean="0">
                <a:latin typeface="Lithos Pro Regular" pitchFamily="82" charset="0"/>
              </a:rPr>
              <a:t/>
            </a:r>
            <a:br>
              <a:rPr lang="es-ES" dirty="0" smtClean="0">
                <a:latin typeface="Lithos Pro Regular" pitchFamily="82" charset="0"/>
              </a:rPr>
            </a:br>
            <a:r>
              <a:rPr lang="es-ES" dirty="0" smtClean="0">
                <a:latin typeface="Lithos Pro Regular" pitchFamily="82" charset="0"/>
              </a:rPr>
              <a:t>Porque siempre se hacen los lindos o los serios.</a:t>
            </a:r>
            <a:br>
              <a:rPr lang="es-ES" dirty="0" smtClean="0">
                <a:latin typeface="Lithos Pro Regular" pitchFamily="82" charset="0"/>
              </a:rPr>
            </a:br>
            <a:r>
              <a:rPr lang="es-ES" dirty="0" smtClean="0">
                <a:latin typeface="Lithos Pro Regular" pitchFamily="82" charset="0"/>
              </a:rPr>
              <a:t>Porque dicen mentiras y ellos mismos</a:t>
            </a:r>
          </a:p>
          <a:p>
            <a:r>
              <a:rPr lang="es-ES" dirty="0" smtClean="0">
                <a:latin typeface="Lithos Pro Regular" pitchFamily="82" charset="0"/>
              </a:rPr>
              <a:t> se las creen.</a:t>
            </a:r>
            <a:br>
              <a:rPr lang="es-ES" dirty="0" smtClean="0">
                <a:latin typeface="Lithos Pro Regular" pitchFamily="82" charset="0"/>
              </a:rPr>
            </a:br>
            <a:r>
              <a:rPr lang="es-ES" dirty="0" smtClean="0">
                <a:latin typeface="Lithos Pro Regular" pitchFamily="82" charset="0"/>
              </a:rPr>
              <a:t>Porque cada vez que me mienten me </a:t>
            </a:r>
          </a:p>
          <a:p>
            <a:r>
              <a:rPr lang="es-ES" dirty="0" smtClean="0">
                <a:latin typeface="Lithos Pro Regular" pitchFamily="82" charset="0"/>
              </a:rPr>
              <a:t>doy cuenta y sufro mucho.</a:t>
            </a:r>
            <a:endParaRPr lang="es-ES_tradnl" dirty="0" smtClean="0">
              <a:latin typeface="Lithos Pro Regular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134446" y="6000768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accent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spli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7892" name="Picture 4" descr="http://www.wallsave.com/wallpapers/1920x1080/fondos-infantiles/457657/fondos-infantiles-dise-o-de-pantalla-v-fondo-la-4576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" y="-3"/>
            <a:ext cx="9174948" cy="6876000"/>
          </a:xfrm>
          <a:prstGeom prst="rect">
            <a:avLst/>
          </a:prstGeom>
          <a:noFill/>
        </p:spPr>
      </p:pic>
      <p:pic>
        <p:nvPicPr>
          <p:cNvPr id="5" name="Picture 2" descr="http://apaceipmarcosfrechin.files.wordpress.com/2012/04/accionesdenic3b1os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2714620"/>
            <a:ext cx="3810000" cy="3486150"/>
          </a:xfrm>
          <a:prstGeom prst="roundRect">
            <a:avLst/>
          </a:prstGeom>
          <a:noFill/>
          <a:effectLst>
            <a:softEdge rad="127000"/>
          </a:effectLst>
        </p:spPr>
      </p:pic>
      <p:sp>
        <p:nvSpPr>
          <p:cNvPr id="6" name="5 Rectángulo"/>
          <p:cNvSpPr/>
          <p:nvPr/>
        </p:nvSpPr>
        <p:spPr>
          <a:xfrm>
            <a:off x="6991570" y="285728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6626" name="Picture 2" descr="http://www.fondolove.com/bulkupload/wall-infantles3/Infantiles/Molino%20Infantil_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68000" y="0"/>
            <a:ext cx="9312000" cy="698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42844" y="500042"/>
            <a:ext cx="507209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>
                <a:latin typeface="Lithos Pro Regular" pitchFamily="82" charset="0"/>
              </a:rPr>
              <a:t>Yo no entiendo a la gente grande…</a:t>
            </a:r>
            <a:r>
              <a:rPr lang="es-ES" dirty="0" smtClean="0">
                <a:latin typeface="Lithos Pro Regular" pitchFamily="82" charset="0"/>
              </a:rPr>
              <a:t/>
            </a:r>
            <a:br>
              <a:rPr lang="es-ES" dirty="0" smtClean="0">
                <a:latin typeface="Lithos Pro Regular" pitchFamily="82" charset="0"/>
              </a:rPr>
            </a:br>
            <a:r>
              <a:rPr lang="es-ES" dirty="0" smtClean="0">
                <a:latin typeface="Lithos Pro Regular" pitchFamily="82" charset="0"/>
              </a:rPr>
              <a:t>Porque me dicen miedoso y ellos me hablaron de cucos y fantasmas.</a:t>
            </a:r>
            <a:br>
              <a:rPr lang="es-ES" dirty="0" smtClean="0">
                <a:latin typeface="Lithos Pro Regular" pitchFamily="82" charset="0"/>
              </a:rPr>
            </a:br>
            <a:r>
              <a:rPr lang="es-ES" dirty="0" smtClean="0">
                <a:latin typeface="Lithos Pro Regular" pitchFamily="82" charset="0"/>
              </a:rPr>
              <a:t>Porque me piden que sea bueno y me regalan para jugar revólveres,</a:t>
            </a:r>
            <a:br>
              <a:rPr lang="es-ES" dirty="0" smtClean="0">
                <a:latin typeface="Lithos Pro Regular" pitchFamily="82" charset="0"/>
              </a:rPr>
            </a:br>
            <a:r>
              <a:rPr lang="es-ES" dirty="0" smtClean="0">
                <a:latin typeface="Lithos Pro Regular" pitchFamily="82" charset="0"/>
              </a:rPr>
              <a:t>Dardos, flechas y escopetas de aire comprimido.</a:t>
            </a:r>
            <a:br>
              <a:rPr lang="es-ES" dirty="0" smtClean="0">
                <a:latin typeface="Lithos Pro Regular" pitchFamily="82" charset="0"/>
              </a:rPr>
            </a:br>
            <a:r>
              <a:rPr lang="es-ES" dirty="0" smtClean="0">
                <a:latin typeface="Lithos Pro Regular" pitchFamily="82" charset="0"/>
              </a:rPr>
              <a:t>Porque han llenado la casa de cristales, porcelanas y cosas que se rompen y ahora resulta que no puedo tocar todo lo que veo. </a:t>
            </a:r>
          </a:p>
        </p:txBody>
      </p:sp>
      <p:pic>
        <p:nvPicPr>
          <p:cNvPr id="6" name="Picture 8" descr="http://3.bp.blogspot.com/-oFwSVKsOkh0/TWzj7VePVzI/AAAAAAAAAiM/QbXnbsYDALo/s1600/l_77b9ee060e56f41bfe76175a4d34ddc3%255B1%255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480" y="4000504"/>
            <a:ext cx="4198713" cy="3240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6991570" y="214290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accent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7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1746" name="Picture 2" descr="http://www.amorimagenes.net/user-content/uploads/wall/o/57/Mundo_Florecit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</p:spPr>
      </p:pic>
      <p:pic>
        <p:nvPicPr>
          <p:cNvPr id="5" name="Picture 10" descr="http://static1.todopapas.com/images/cms_2011/tpp/NINOS/ejercicio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0" y="4429125"/>
            <a:ext cx="2857500" cy="2428875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11266" name="Picture 2" descr="http://www.gifss.es/terror/fantasmas/fantasma-animado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857232"/>
            <a:ext cx="2700000" cy="2700000"/>
          </a:xfrm>
          <a:prstGeom prst="rect">
            <a:avLst/>
          </a:prstGeom>
          <a:noFill/>
        </p:spPr>
      </p:pic>
      <p:pic>
        <p:nvPicPr>
          <p:cNvPr id="11272" name="Picture 8" descr="http://www.imagenesanimadas.net/Juegos/Dardos/0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48" y="4714884"/>
            <a:ext cx="819150" cy="790575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7660196" y="5286388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accent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7650" name="Picture 2" descr="http://wallpapers.org.es/wp-content/uploads/2012/12/dibujos_wallpapers_infantiles-1024x768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786182" y="3071810"/>
            <a:ext cx="507206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>
                <a:latin typeface="Lithos Pro Regular" pitchFamily="82" charset="0"/>
              </a:rPr>
              <a:t>Yo no entiendo a la gente grande…</a:t>
            </a:r>
            <a:r>
              <a:rPr lang="es-ES" dirty="0" smtClean="0">
                <a:latin typeface="Lithos Pro Regular" pitchFamily="82" charset="0"/>
              </a:rPr>
              <a:t/>
            </a:r>
            <a:br>
              <a:rPr lang="es-ES" dirty="0" smtClean="0">
                <a:latin typeface="Lithos Pro Regular" pitchFamily="82" charset="0"/>
              </a:rPr>
            </a:br>
            <a:r>
              <a:rPr lang="es-ES" dirty="0" smtClean="0">
                <a:latin typeface="Lithos Pro Regular" pitchFamily="82" charset="0"/>
              </a:rPr>
              <a:t>Porque perdieron la ganas de correr y saltar.</a:t>
            </a:r>
            <a:br>
              <a:rPr lang="es-ES" dirty="0" smtClean="0">
                <a:latin typeface="Lithos Pro Regular" pitchFamily="82" charset="0"/>
              </a:rPr>
            </a:br>
            <a:r>
              <a:rPr lang="es-ES" dirty="0" smtClean="0">
                <a:latin typeface="Lithos Pro Regular" pitchFamily="82" charset="0"/>
              </a:rPr>
              <a:t>Porque olvidaron esas cosas que tanto les gustaban de chicos.</a:t>
            </a:r>
            <a:br>
              <a:rPr lang="es-ES" dirty="0" smtClean="0">
                <a:latin typeface="Lithos Pro Regular" pitchFamily="82" charset="0"/>
              </a:rPr>
            </a:br>
            <a:r>
              <a:rPr lang="es-ES" dirty="0" smtClean="0">
                <a:latin typeface="Lithos Pro Regular" pitchFamily="82" charset="0"/>
              </a:rPr>
              <a:t>Porque antes de reírse siempre le piden permiso al reloj.</a:t>
            </a:r>
            <a:endParaRPr lang="es-ES_tradnl" dirty="0">
              <a:latin typeface="Lithos Pro Regular" pitchFamily="82" charset="0"/>
            </a:endParaRPr>
          </a:p>
        </p:txBody>
      </p:sp>
      <p:pic>
        <p:nvPicPr>
          <p:cNvPr id="18434" name="Picture 2" descr="http://1.bp.blogspot.com/_CkuqxLed1FM/TSx6E0Y3R2I/AAAAAAAAAIM/eViFjV4N4zY/s320/desarrollo_motriz1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0"/>
            <a:ext cx="2895600" cy="283845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05026" y="6215082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accent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9698" name="Picture 2" descr="http://www.todoavatar.com/wp-content/uploads/2012/05/paisajesinfantil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http://www.juegos-nuevos-bonitos.com/wp-content/uploads/2011/07/paraguas6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4810" y="3000372"/>
            <a:ext cx="1863056" cy="2124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347968" y="6215082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cover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8674" name="Picture 2" descr="http://wallpapers.org.es/wp-content/uploads/2013/01/fondo_infantil_hogar_feliz-1024x768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596" y="214290"/>
            <a:ext cx="535785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>
                <a:latin typeface="Lithos Pro Regular" pitchFamily="82" charset="0"/>
              </a:rPr>
              <a:t>Yo no entiendo a la gente grande…</a:t>
            </a:r>
            <a:r>
              <a:rPr lang="es-ES" dirty="0" smtClean="0">
                <a:latin typeface="Lithos Pro Regular" pitchFamily="82" charset="0"/>
              </a:rPr>
              <a:t/>
            </a:r>
            <a:br>
              <a:rPr lang="es-ES" dirty="0" smtClean="0">
                <a:latin typeface="Lithos Pro Regular" pitchFamily="82" charset="0"/>
              </a:rPr>
            </a:br>
            <a:r>
              <a:rPr lang="es-ES" dirty="0" smtClean="0">
                <a:latin typeface="Lithos Pro Regular" pitchFamily="82" charset="0"/>
              </a:rPr>
              <a:t>Porque cuando hago algo malo me dicen "no te quiero más".</a:t>
            </a:r>
            <a:br>
              <a:rPr lang="es-ES" dirty="0" smtClean="0">
                <a:latin typeface="Lithos Pro Regular" pitchFamily="82" charset="0"/>
              </a:rPr>
            </a:br>
            <a:r>
              <a:rPr lang="es-ES" dirty="0" smtClean="0">
                <a:latin typeface="Lithos Pro Regular" pitchFamily="82" charset="0"/>
              </a:rPr>
              <a:t>Y yo tengo mucho miedo que me dejen de querer en serio.</a:t>
            </a:r>
            <a:endParaRPr lang="es-ES_tradnl" dirty="0">
              <a:latin typeface="Lithos Pro Regular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562414" y="6143644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accent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9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5842" name="Picture 2" descr="http://1.bp.blogspot.com/-v13ASaCEGYQ/TtaU0VxrveI/AAAAAAAABbw/Emb1fbN11r8/s1600/Arcoiris+Infanti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4" descr="http://zezete2.z.e.pic.centerblog.net/8ac19d6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1643050"/>
            <a:ext cx="3014534" cy="3420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05026" y="6143644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accent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split dir="in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9938" name="Picture 2" descr="http://wallpapers.org.es/wp-content/uploads/2012/10/cuidando_las_estrellas-1024x768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10242" name="Picture 2" descr="http://pixers.es/image/1/110/=F3Fq54KGUXMhZXUdR9R1ZX1wcnYytWiIZ3FWZHKozEMxcnFRzlQV7je2c0QfNDXwYl1h7jehMUQhMEMh72MhF3FqzSKhZkaMR3KhRGKm5dRkRHT0NnasiGaho2F0Rni/09/09/21/009092143/fotomural-button-blanko-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6578" y="285728"/>
            <a:ext cx="1836000" cy="1836000"/>
          </a:xfrm>
          <a:prstGeom prst="ellipse">
            <a:avLst/>
          </a:prstGeom>
          <a:noFill/>
          <a:effectLst>
            <a:softEdge rad="127000"/>
          </a:effectLst>
        </p:spPr>
      </p:pic>
      <p:sp>
        <p:nvSpPr>
          <p:cNvPr id="6" name="5 Rectángulo"/>
          <p:cNvSpPr/>
          <p:nvPr/>
        </p:nvSpPr>
        <p:spPr>
          <a:xfrm>
            <a:off x="5991438" y="6286520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accent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22" name="Picture 2" descr="http://moterahd.files.wordpress.com/2010/09/j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1912" cy="6858000"/>
          </a:xfrm>
          <a:prstGeom prst="rect">
            <a:avLst/>
          </a:prstGeom>
          <a:noFill/>
        </p:spPr>
      </p:pic>
      <p:pic>
        <p:nvPicPr>
          <p:cNvPr id="6146" name="Picture 2" descr="http://i370.photobucket.com/albums/oo143/wako_0/easter/0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785794"/>
            <a:ext cx="3105150" cy="3162300"/>
          </a:xfrm>
          <a:prstGeom prst="roundRect">
            <a:avLst/>
          </a:prstGeom>
          <a:noFill/>
          <a:effectLst>
            <a:softEdge rad="127000"/>
          </a:effectLst>
        </p:spPr>
      </p:pic>
      <p:pic>
        <p:nvPicPr>
          <p:cNvPr id="6" name="Picture 4" descr="http://hastalosjuegos.es/bazinga/wp-content/uploads/2012/09/Comiendo-niev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3500438"/>
            <a:ext cx="3095625" cy="2524125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2" descr="http://gifs.org.es/gifs/49_49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786" y="571480"/>
            <a:ext cx="2286000" cy="304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6205752" y="5786454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accent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20000">
    <p:push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4034" name="Picture 2" descr="http://www.todoavatar.com/wp-content/uploads/2012/05/paisajesprimaver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5" name="Picture 2" descr="http://img169.imageshack.us/img169/2203/4biymihdr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785794"/>
            <a:ext cx="2922659" cy="3492000"/>
          </a:xfrm>
          <a:prstGeom prst="rect">
            <a:avLst/>
          </a:prstGeom>
          <a:noFill/>
        </p:spPr>
      </p:pic>
      <p:pic>
        <p:nvPicPr>
          <p:cNvPr id="44040" name="Picture 8" descr="http://www.gifsde.com/uploads/eafd63_ciclismo+1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286256"/>
            <a:ext cx="6418869" cy="1296000"/>
          </a:xfrm>
          <a:prstGeom prst="rect">
            <a:avLst/>
          </a:prstGeom>
          <a:noFill/>
        </p:spPr>
      </p:pic>
      <p:pic>
        <p:nvPicPr>
          <p:cNvPr id="44042" name="Picture 10" descr="http://www.facebookquees.com/wp-content/gallery/ositos/ositos-bici-pareja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86578" y="3857628"/>
            <a:ext cx="2115207" cy="1728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6491504" y="6215082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3554" name="Picture 2" descr="http://www.101fondos.com/images/fondos-amor-infantiles-san-valent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2600" y="785794"/>
            <a:ext cx="7391400" cy="554355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4" name="Picture 2" descr="http://www.bestgraph.com/cliparts/maison/chaises_t/chaises_t-0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4714884"/>
            <a:ext cx="2143125" cy="1552575"/>
          </a:xfrm>
          <a:prstGeom prst="roundRect">
            <a:avLst/>
          </a:prstGeom>
          <a:noFill/>
          <a:effectLst>
            <a:softEdge rad="63500"/>
          </a:effectLst>
        </p:spPr>
      </p:pic>
      <p:pic>
        <p:nvPicPr>
          <p:cNvPr id="8" name="Picture 2" descr="http://www.soloimagen.net/public/gifs/television_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1538" y="3500438"/>
            <a:ext cx="1143000" cy="1524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5920000" y="6286520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accent2">
                  <a:lumMod val="75000"/>
                </a:schemeClr>
              </a:solidFill>
              <a:latin typeface="Brush Script MT" pitchFamily="66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552380" y="285728"/>
            <a:ext cx="2355004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2000" b="1" spc="150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ush Script MT" pitchFamily="66" charset="0"/>
              </a:rPr>
              <a:t>Diseño </a:t>
            </a:r>
          </a:p>
          <a:p>
            <a:pPr algn="ctr"/>
            <a:r>
              <a:rPr lang="es-ES" sz="2000" b="1" cap="none" spc="150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ush Script MT" pitchFamily="66" charset="0"/>
              </a:rPr>
              <a:t>María Teresa Espín </a:t>
            </a:r>
          </a:p>
          <a:p>
            <a:pPr algn="ctr"/>
            <a:r>
              <a:rPr lang="es-ES" sz="2000" b="1" spc="150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ush Script MT" pitchFamily="66" charset="0"/>
              </a:rPr>
              <a:t>Imágenes  </a:t>
            </a:r>
          </a:p>
          <a:p>
            <a:pPr algn="ctr"/>
            <a:r>
              <a:rPr lang="es-ES" sz="2000" b="1" cap="none" spc="150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ush Script MT" pitchFamily="66" charset="0"/>
              </a:rPr>
              <a:t>Internet </a:t>
            </a:r>
          </a:p>
          <a:p>
            <a:pPr algn="ctr"/>
            <a:r>
              <a:rPr lang="es-ES" sz="2000" b="1" spc="150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ush Script MT" pitchFamily="66" charset="0"/>
              </a:rPr>
              <a:t>2013</a:t>
            </a:r>
            <a:endParaRPr lang="es-ES" sz="2000" b="1" cap="none" spc="150" dirty="0">
              <a:ln w="11430"/>
              <a:solidFill>
                <a:schemeClr val="accent2">
                  <a:lumMod val="50000"/>
                </a:schemeClr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476</TotalTime>
  <Words>255</Words>
  <Application>Microsoft Office PowerPoint</Application>
  <PresentationFormat>Presentación en pantalla (4:3)</PresentationFormat>
  <Paragraphs>76</Paragraphs>
  <Slides>26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174</cp:revision>
  <dcterms:created xsi:type="dcterms:W3CDTF">2013-06-01T17:40:19Z</dcterms:created>
  <dcterms:modified xsi:type="dcterms:W3CDTF">2013-06-02T17:49:22Z</dcterms:modified>
</cp:coreProperties>
</file>