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8" r:id="rId4"/>
    <p:sldId id="257" r:id="rId5"/>
    <p:sldId id="264" r:id="rId6"/>
    <p:sldId id="266" r:id="rId7"/>
    <p:sldId id="277" r:id="rId8"/>
    <p:sldId id="281" r:id="rId9"/>
    <p:sldId id="283" r:id="rId10"/>
    <p:sldId id="290" r:id="rId11"/>
    <p:sldId id="292" r:id="rId12"/>
    <p:sldId id="287" r:id="rId13"/>
    <p:sldId id="263" r:id="rId14"/>
    <p:sldId id="301" r:id="rId15"/>
    <p:sldId id="304" r:id="rId16"/>
    <p:sldId id="332" r:id="rId17"/>
    <p:sldId id="308" r:id="rId18"/>
    <p:sldId id="330" r:id="rId19"/>
    <p:sldId id="310" r:id="rId20"/>
    <p:sldId id="314" r:id="rId21"/>
    <p:sldId id="316" r:id="rId22"/>
    <p:sldId id="331" r:id="rId23"/>
    <p:sldId id="321" r:id="rId24"/>
    <p:sldId id="315" r:id="rId25"/>
    <p:sldId id="322" r:id="rId26"/>
    <p:sldId id="319" r:id="rId27"/>
    <p:sldId id="324" r:id="rId28"/>
    <p:sldId id="323" r:id="rId29"/>
    <p:sldId id="325" r:id="rId30"/>
    <p:sldId id="333" r:id="rId31"/>
    <p:sldId id="327" r:id="rId32"/>
    <p:sldId id="334" r:id="rId33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k4YiQidD0TD9YJT0cweXA==" hashData="qgOZ7+cLlRfEVAKzCi6fDLLWGh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9D1E5-A0EB-4EAA-86F7-F0E3124DDED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220DE-F546-4404-ABCF-77910E903D9B}" type="datetimeFigureOut">
              <a:rPr lang="es-ES_tradnl" smtClean="0"/>
              <a:pPr/>
              <a:t>31/05/2013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4C828-E6BF-47D6-A0DD-F2C4D037696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589EE4-04EB-491B-8C93-0DAFD498346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" name="Picture 2" descr="Wallpapers con fondos azul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" y="-2"/>
            <a:ext cx="9323262" cy="6858002"/>
          </a:xfrm>
          <a:prstGeom prst="rect">
            <a:avLst/>
          </a:prstGeom>
          <a:noFill/>
        </p:spPr>
      </p:pic>
      <p:pic>
        <p:nvPicPr>
          <p:cNvPr id="8" name="Picture 4" descr="http://es.dreamstime.com/el-abrazo-padre-e-hijo-thumb20848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571480"/>
            <a:ext cx="2847975" cy="428625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thumbs.dreamstime.com/x/madre-padre-e-hijo-felices-128584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214422"/>
            <a:ext cx="5103150" cy="36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1430640" y="5357826"/>
            <a:ext cx="64636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UNA HORA DE TU TIEMPO </a:t>
            </a:r>
            <a:endParaRPr lang="es-ES_tradnl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57158" y="6286520"/>
            <a:ext cx="95821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  <p:sndAc>
      <p:stSnd>
        <p:snd r:embed="rId2" name="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desktopwallpapers.org.ua/pic/201107/1280x768/desktopwallpapers.org.ua-28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40"/>
            <a:ext cx="9173569" cy="7072339"/>
          </a:xfrm>
          <a:prstGeom prst="rect">
            <a:avLst/>
          </a:prstGeom>
          <a:noFill/>
        </p:spPr>
      </p:pic>
      <p:pic>
        <p:nvPicPr>
          <p:cNvPr id="5" name="Picture 2" descr="http://3.bp.blogspot.com/--ybeYkDrOrE/TiR5UZmTEbI/AAAAAAAAB5U/XnaaQBtAxp0/s1600/42-262334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3810000" cy="28479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chipamestizo.bligoo.com/media/users/23/1158662/images/public/321619/padre_e_hijo_jugando.jpg?v=134723090773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929190" y="0"/>
            <a:ext cx="3381392" cy="324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fotos0.mundofotos.net/2009/12_02_2009/tiernisimo1234451268/padre-e-hij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786058"/>
            <a:ext cx="3810000" cy="381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www.culturareviu.com/img/webupload/articulos/padres-hijos-juegos-didacticos-divertirse-aprender_ee02635fd22c91238d1a19f84e4df80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429000"/>
            <a:ext cx="3810000" cy="30289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3.bp.blogspot.com/-WKxwpoTK43w/TevVMPpsa0I/AAAAAAAAFYE/8eAqDjyNUFU/s1600/Padre-hij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57290" y="928670"/>
            <a:ext cx="6246352" cy="471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477888" y="62150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02" name="Picture 6" descr="http://www.entremujeres.com/hogar-y-familia/padre-hijo-jugar-juego-diversion-vacaciones-dia-papa_MUJIMA20110526_0030_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616" y="-214338"/>
            <a:ext cx="9163616" cy="60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214282" y="5458912"/>
            <a:ext cx="850112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atura MT Script Capitals" pitchFamily="66" charset="0"/>
                <a:ea typeface="Calibri" pitchFamily="34" charset="0"/>
                <a:cs typeface="Arial" pitchFamily="34" charset="0"/>
              </a:rPr>
              <a:t>El mejor regalo para nuestros hijos es el tiempo que dedicamos a jugar con ellos. No debemos dejar que la rutina diaria nos prive de esos momentos.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22530" name="Picture 2" descr="http://necesitodetodos.org/wp-content/uploads/2013/03/relación-padres-e-hij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290"/>
            <a:ext cx="8548812" cy="572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2534" name="Picture 6" descr="http://1.bp.blogspot.com/-_do5E2Oz_H4/UHCZFC1adtI/AAAAAAAAFK8/5lGKiPosCl8/s1600/incontinencia-relacion-padres-e-hij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534" y="0"/>
            <a:ext cx="8866466" cy="5904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643834" y="635795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8" name="Picture 4" descr="http://www.arqhys.com/wp-content/fotos/2011/07/Fotos-de-dise%C3%B1os-de-casas-moder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85720" y="0"/>
            <a:ext cx="88582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Un hombre vino a casa tarde del trabajo, cansado e irritado, y encontró a su hijo de 5 años esperando en la puerta.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1031" name="Picture 7" descr="J:\HACER PPS\CHICOS\imagen-de-persona-para-render_260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2502000"/>
            <a:ext cx="1791123" cy="435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33" name="Picture 9" descr="J:\HACER PPS\INFANTILES\CRIANC~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3571876"/>
            <a:ext cx="2387646" cy="295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58" y="635795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http://4.bp.blogspot.com/-19PL48HWIHI/UXf5_XoMXXI/AAAAAAAAB3s/x_PctiCY1PY/s1600/PADRE+E+HI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57166"/>
            <a:ext cx="6535700" cy="43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910" y="4429132"/>
            <a:ext cx="78581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dirty="0">
                <a:solidFill>
                  <a:srgbClr val="333333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Pap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, puedo hacerte una pregunta?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atura MT Script Capital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S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cu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l es?" contest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el hombre.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atura MT Script Capital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Pap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, cu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nto ganas en una hora?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atura MT Script Capital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Eso no es asunto tuyo. 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Por qu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preguntas eso? </a:t>
            </a:r>
            <a:r>
              <a:rPr kumimoji="0" lang="es-ES" sz="2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Dijo el hombre enojado.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78812" y="2142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J:\HACER PPS\FONDITOS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  <p:pic>
        <p:nvPicPr>
          <p:cNvPr id="5" name="Picture 2" descr="http://farm4.staticflickr.com/3099/3206972657_e94ba617a1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1214422"/>
            <a:ext cx="6096000" cy="40576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857232"/>
            <a:ext cx="421484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2"/>
                </a:solidFill>
                <a:latin typeface="Matura MT Script Capitals" pitchFamily="66" charset="0"/>
              </a:rPr>
              <a:t>Sólo quiero saberlo. Por favor dime, ¿cuánto ganas en una hora? repitió el pequeño.</a:t>
            </a:r>
            <a:endParaRPr lang="es-ES_tradnl" sz="2800" dirty="0" smtClean="0">
              <a:solidFill>
                <a:schemeClr val="bg2"/>
              </a:solidFill>
              <a:latin typeface="Matura MT Script Capitals" pitchFamily="66" charset="0"/>
            </a:endParaRPr>
          </a:p>
          <a:p>
            <a:r>
              <a:rPr lang="es-ES" sz="2800" dirty="0" smtClean="0">
                <a:solidFill>
                  <a:schemeClr val="bg2"/>
                </a:solidFill>
                <a:latin typeface="Matura MT Script Capitals" pitchFamily="66" charset="0"/>
              </a:rPr>
              <a:t>Si quieres saberlo, en una hora gano 20 Euros.</a:t>
            </a:r>
            <a:endParaRPr lang="es-ES_tradnl" sz="2800" dirty="0" smtClean="0">
              <a:solidFill>
                <a:schemeClr val="bg2"/>
              </a:solidFill>
              <a:latin typeface="Matura MT Script Capitals" pitchFamily="66" charset="0"/>
            </a:endParaRPr>
          </a:p>
          <a:p>
            <a:r>
              <a:rPr lang="es-ES" sz="2800" dirty="0" smtClean="0">
                <a:solidFill>
                  <a:schemeClr val="bg2"/>
                </a:solidFill>
                <a:latin typeface="Matura MT Script Capitals" pitchFamily="66" charset="0"/>
              </a:rPr>
              <a:t>- "Oh" - contestó el pequeño, cabizbajo. Volviendo a mirarlo, dijo</a:t>
            </a:r>
            <a:endParaRPr lang="es-ES_tradnl" sz="2800" dirty="0" smtClean="0">
              <a:solidFill>
                <a:schemeClr val="bg2"/>
              </a:solidFill>
              <a:latin typeface="Matura MT Script Capitals" pitchFamily="66" charset="0"/>
            </a:endParaRPr>
          </a:p>
          <a:p>
            <a:r>
              <a:rPr lang="es-ES" sz="2800" dirty="0" smtClean="0">
                <a:solidFill>
                  <a:schemeClr val="bg2"/>
                </a:solidFill>
                <a:latin typeface="Matura MT Script Capitals" pitchFamily="66" charset="0"/>
              </a:rPr>
              <a:t>- ¿Papá, puedo pedirte prestados 10 Euros?</a:t>
            </a:r>
            <a:endParaRPr lang="es-ES_tradnl" sz="2800" dirty="0">
              <a:solidFill>
                <a:schemeClr val="bg2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35936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1.bp.blogspot.com/-a6FPyafXxwg/UZw_lAx9IOI/AAAAAAAAHLk/jukF0KmpFPQ/s640/Paul-Walker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285728"/>
            <a:ext cx="77153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latin typeface="Matura MT Script Capitals" pitchFamily="66" charset="0"/>
              </a:rPr>
              <a:t>El padre se puso furioso. Si la única razón por</a:t>
            </a:r>
          </a:p>
          <a:p>
            <a:r>
              <a:rPr lang="es-ES" sz="2800" dirty="0" smtClean="0">
                <a:solidFill>
                  <a:srgbClr val="FFC000"/>
                </a:solidFill>
                <a:latin typeface="Matura MT Script Capitals" pitchFamily="66" charset="0"/>
              </a:rPr>
              <a:t> la que me has preguntado eso es para poder pedirme prestado dinero para comprar un juguete tonto o alguna otra cosa sin sentido. </a:t>
            </a:r>
            <a:endParaRPr lang="es-ES_tradnl" sz="2800" dirty="0">
              <a:solidFill>
                <a:srgbClr val="FFC000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35078" y="62150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http://laradiodelsur.com/wp-content/uploads/2013/04/768eb628-9a83-428d-bbe6-2e5a7d63ce3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7104000" cy="53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00034" y="5429264"/>
            <a:ext cx="81439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Piensa sobre por qué estás siendo tan egoísta.</a:t>
            </a:r>
            <a:endParaRPr lang="es-ES_tradnl" sz="2800" dirty="0" smtClean="0">
              <a:latin typeface="Matura MT Script Capitals" pitchFamily="66" charset="0"/>
            </a:endParaRPr>
          </a:p>
          <a:p>
            <a:r>
              <a:rPr lang="es-ES" sz="2800" dirty="0" smtClean="0">
                <a:latin typeface="Matura MT Script Capitals" pitchFamily="66" charset="0"/>
              </a:rPr>
              <a:t>Yo trabajo muy duro muchas horas todos los días, y no tengo tiempo para estas tonterías infantiles."</a:t>
            </a:r>
            <a:endParaRPr lang="es-ES_tradnl" sz="2800" dirty="0"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20764" y="3571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www.arqhys.com/wp-content/fotos/2011/07/Fotos-de-interiores-de-casas-moder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us.cdn1.123rf.com/168nwm/dundanim/dundanim1007/dundanim100700041/7342679-jefe-enojado-o-el-hombre-de-negocios-furioso-apuntando-hacia-adelan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071810"/>
            <a:ext cx="1186499" cy="176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1714480" y="357166"/>
            <a:ext cx="68556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Vete directamente a tu cuarto y acuéstate. </a:t>
            </a:r>
            <a:endParaRPr lang="es-ES_tradnl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5362" name="Picture 2" descr="http://padresonones.es/userfiles/image/psicolog%C3%ADa%20familiar/crisis%20ni%C3%B1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4143380"/>
            <a:ext cx="1930649" cy="295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143240" y="235743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" name="Picture 2" descr="http://decoracion.pallasdeus.com/wp-content/uploads/2011/11/puertas-correder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80000" cy="7143776"/>
          </a:xfrm>
          <a:prstGeom prst="rect">
            <a:avLst/>
          </a:prstGeom>
          <a:noFill/>
        </p:spPr>
      </p:pic>
      <p:pic>
        <p:nvPicPr>
          <p:cNvPr id="12" name="Picture 4" descr="http://i691.photobucket.com/albums/vv277/sonia_blue/JARRON10-photobucket.gif?t=12624895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950000"/>
            <a:ext cx="1908000" cy="190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500166" y="1214422"/>
            <a:ext cx="49292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El chico fue calladamente a su cuarto y cerró la puerta. </a:t>
            </a:r>
            <a:endParaRPr lang="es-ES_tradnl" sz="2800" dirty="0">
              <a:latin typeface="Matura MT Script Capitals" pitchFamily="66" charset="0"/>
            </a:endParaRPr>
          </a:p>
        </p:txBody>
      </p:sp>
      <p:pic>
        <p:nvPicPr>
          <p:cNvPr id="14" name="Picture 6" descr="http://imagenes.floristeriaemi.com/jarron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3429000"/>
            <a:ext cx="1759832" cy="205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49392" y="64886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fot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1026" name="Picture 2" descr="J:\HACER PPS\INFANTILES\nino-estudiand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47606">
            <a:off x="1735764" y="1770382"/>
            <a:ext cx="4230000" cy="169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19874522">
            <a:off x="3198582" y="64899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4" name="Picture 4" descr="http://www.arqhys.com/wp-content/fotos/2011/07/Fotos-de-casas-modernas-por-dent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1059200" cy="6912000"/>
          </a:xfrm>
          <a:prstGeom prst="rect">
            <a:avLst/>
          </a:prstGeom>
          <a:noFill/>
        </p:spPr>
      </p:pic>
      <p:pic>
        <p:nvPicPr>
          <p:cNvPr id="20486" name="Picture 6" descr="Depresión: Una enfermedad que obstaculiza la relación padre e hij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3429000"/>
            <a:ext cx="3897898" cy="219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71472" y="4714884"/>
            <a:ext cx="90726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El hombre se sentó y empezó a ponerse aun más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 enfadado pensando en la pregunta del muchacho.</a:t>
            </a:r>
            <a:endParaRPr lang="es-ES_tradnl" sz="2800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¿Cómo se atreve a preguntar cosas así sólo para conseguir algún dinero?</a:t>
            </a:r>
            <a:endParaRPr lang="es-ES_tradnl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2294" name="Picture 6" descr="http://www.comercioboliviano.com/bolivia/images/JUALV-0004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3143248"/>
            <a:ext cx="1389150" cy="1620000"/>
          </a:xfrm>
          <a:prstGeom prst="rect">
            <a:avLst/>
          </a:prstGeom>
          <a:noFill/>
        </p:spPr>
      </p:pic>
      <p:pic>
        <p:nvPicPr>
          <p:cNvPr id="12296" name="Picture 8" descr="http://www.comercioboliviano.com/bolivia/images/JUALV-0009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2786058"/>
            <a:ext cx="1525920" cy="183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907308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ambientes.ec/_images/galeria_images_ninos/papel_tapiz/papel_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285728"/>
            <a:ext cx="80724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Después de aproximadamente una hora o así, el hombre se había tranquilizado, y empezó a pensar que quizás había sido un poco duro con su hijo. Quizás había algo que realmente necesitara comprar con las 10 Euros y realmente no pedía dinero muy a menudo. </a:t>
            </a:r>
            <a:endParaRPr lang="es-ES_tradnl" sz="2800" dirty="0">
              <a:latin typeface="Matura MT Script Capitals" pitchFamily="66" charset="0"/>
            </a:endParaRPr>
          </a:p>
        </p:txBody>
      </p:sp>
      <p:pic>
        <p:nvPicPr>
          <p:cNvPr id="44036" name="Picture 4" descr="http://www.moveinsure.com/blog/wp-content/uploads/2013/02/Which-Deductible-should-you-Choo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285992"/>
            <a:ext cx="6525863" cy="43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20764" y="614364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2.fimagenes.com/i/1/4/94/am_177998_2261503_2664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4" descr="http://imagen.pixmac.es/4/hombre-de-negocios-mayor-subiendo-una-escalera-adult-pixmac-imagen-362868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970000"/>
            <a:ext cx="5915057" cy="388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7110" name="Picture 6" descr="http://images04.olx.com.ar/ui/7/01/57/1286566666_127299457_6-Cuadros-Modernos-CaritoKa-Argentina-12865666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785794"/>
            <a:ext cx="7953404" cy="25050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715008" y="4000504"/>
            <a:ext cx="31432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El hombre fue a la puerta del cuarto del muchacho y abrió la puerta</a:t>
            </a:r>
            <a:endParaRPr lang="es-ES_tradnl" sz="2800" dirty="0"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20764" y="62150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cosassencillas.com/wp-content/uploads/2009/03/fondops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3403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_Qa3g6UrojYw/TGflKqcOrAI/AAAAAAAABBk/CDwgnHDNO5Y/s1600/fever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14356"/>
            <a:ext cx="4155100" cy="421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estaticos03.cache.el-mundo.net/elmundo/imagenes/2009/03/21/1237635426_extras_ladillos_1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3427200" cy="42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000100" y="4929198"/>
            <a:ext cx="75724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"¿Estás dormido, hijo?" - Preguntó.</a:t>
            </a:r>
            <a:endParaRPr lang="es-ES_tradnl" sz="2800" dirty="0" smtClean="0">
              <a:latin typeface="Matura MT Script Capitals" pitchFamily="66" charset="0"/>
            </a:endParaRPr>
          </a:p>
          <a:p>
            <a:r>
              <a:rPr lang="es-ES" sz="2800" dirty="0" smtClean="0">
                <a:latin typeface="Matura MT Script Capitals" pitchFamily="66" charset="0"/>
              </a:rPr>
              <a:t>- "No papá, estoy despierto," - contestó el muchacho.</a:t>
            </a:r>
            <a:endParaRPr lang="es-ES_tradnl" sz="2800" dirty="0"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550118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moterahd.files.wordpress.com/2011/12/just4you_smar_freebi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857232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"He estado pensando, quizá haya sido demasiado duro contigo antes," dijo el hombre, "Ha sido un día largo y he pagado mi agresividad contigo. Aquí están las 10 Euros. que me pediste."</a:t>
            </a:r>
            <a:endParaRPr lang="es-ES_tradnl" sz="2800" dirty="0">
              <a:latin typeface="Matura MT Script Capitals" pitchFamily="66" charset="0"/>
            </a:endParaRPr>
          </a:p>
        </p:txBody>
      </p:sp>
      <p:pic>
        <p:nvPicPr>
          <p:cNvPr id="15366" name="Picture 6" descr="http://www.hoycinema.com/archivos/201112/1fea6254e2b14791def5168b173276c3_not-harrison-ford-dinero1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071934" y="3214686"/>
            <a:ext cx="4459584" cy="324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" name="Picture 4" descr="http://4.bp.blogspot.com/-n8X38bz3efQ/UL3vrviJ3II/AAAAAAAAAP0/2zjBJk8GeK0/s1600/Billete+de+10+euros,+V-G004,+blog+de+123yata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76685">
            <a:off x="5139163" y="4180055"/>
            <a:ext cx="1097752" cy="576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549326" y="62150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sc.studentboss.com/upload/qita7/cdxcbj/images/colourback_21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435" cy="6858000"/>
          </a:xfrm>
          <a:prstGeom prst="rect">
            <a:avLst/>
          </a:prstGeom>
          <a:noFill/>
        </p:spPr>
      </p:pic>
      <p:pic>
        <p:nvPicPr>
          <p:cNvPr id="5" name="Picture 2" descr="http://iurd.com.ve/home/wp-content/uploads/2013/04/padre-e-hij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792" y="0"/>
            <a:ext cx="8193230" cy="460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img545.imageshack.us/img545/5369/capturadepantalla201201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143504" y="428604"/>
            <a:ext cx="4782296" cy="38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5720" y="4500570"/>
            <a:ext cx="85725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2"/>
                </a:solidFill>
                <a:latin typeface="Matura MT Script Capitals" pitchFamily="66" charset="0"/>
              </a:rPr>
              <a:t>Entonces, buscando bajo su almohada sacó algunos billetes arrugados. El hombre, viendo que el muchacho ya tenía dinero, empezó a ponerse enfadado de nuevo. El pequeño contó despacio su dinero entonces miró a  su padre.  </a:t>
            </a:r>
          </a:p>
          <a:p>
            <a:endParaRPr lang="es-ES_tradnl" sz="2800" dirty="0">
              <a:solidFill>
                <a:schemeClr val="bg2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71934" y="2857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2"/>
              </a:solidFill>
              <a:latin typeface="Matura MT Script Capitals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215206" y="635795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s://encrypted-tbn1.gstatic.com/images?q=tbn:ANd9GcR5jjno2lf9iMz0uu6hZdde4nqIwoXAS7jiSOHQG-3SVJmXYU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mg706.imageshack.us/img706/1007/capturadepantalla201112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-90000"/>
            <a:ext cx="8078593" cy="694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282" y="571480"/>
            <a:ext cx="31432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latin typeface="Matura MT Script Capitals" pitchFamily="66" charset="0"/>
              </a:rPr>
              <a:t>¿Por qué pides más dinero si ya tienes? - refunfuñó el padre.</a:t>
            </a:r>
            <a:endParaRPr lang="es-ES_tradnl" sz="2800" dirty="0">
              <a:solidFill>
                <a:srgbClr val="FFC000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49326" y="62150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esktop\mur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947" y="0"/>
            <a:ext cx="917994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428860" y="42860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Porque no tenía bastante, pero ahora sí, contestó.</a:t>
            </a:r>
            <a:endParaRPr lang="es-ES_tradnl" sz="2800" dirty="0">
              <a:latin typeface="Matura MT Script Capitals" pitchFamily="66" charset="0"/>
            </a:endParaRPr>
          </a:p>
        </p:txBody>
      </p:sp>
      <p:pic>
        <p:nvPicPr>
          <p:cNvPr id="7" name="Picture 6" descr="http://www.escuelaenlanube.com/wp-content/uploads/2012/12/padre-e-hijo-cara-a-car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357430"/>
            <a:ext cx="4266000" cy="28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77888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eju.tv/wp-content/uploads/2012/10/padre-hi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03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928670"/>
            <a:ext cx="54292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Papá, ahora ya tengo 20 Euros ¿Puedo comprar una hora de tu tiempo?</a:t>
            </a:r>
            <a:endParaRPr lang="es-ES_tradnl" sz="2800" dirty="0"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35144" y="64886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metal-textur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pic>
        <p:nvPicPr>
          <p:cNvPr id="5" name="Picture 4" descr="niño tres añ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1500" y="428604"/>
            <a:ext cx="4252500" cy="58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olebebe.com/wp-content/uploads/abrazo-padre-e-hij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818000"/>
            <a:ext cx="4117355" cy="50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14348" y="42860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Por favor ven a casa temprano mañana. Me gustaría cenar contigo</a:t>
            </a:r>
            <a:endParaRPr lang="es-ES_tradnl" sz="2800" dirty="0">
              <a:latin typeface="Matura MT Script Capitals" pitchFamily="66" charset="0"/>
            </a:endParaRPr>
          </a:p>
        </p:txBody>
      </p:sp>
      <p:pic>
        <p:nvPicPr>
          <p:cNvPr id="13314" name="Picture 2" descr="http://yoriento.com/wp-content/uploads/2010/06/billete-5-eur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5058000"/>
            <a:ext cx="2400000" cy="180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" name="Picture 4" descr="http://4.bp.blogspot.com/-n8X38bz3efQ/UL3vrviJ3II/AAAAAAAAAP0/2zjBJk8GeK0/s1600/Billete+de+10+euros,+V-G004,+blog+de+123yata.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276685">
            <a:off x="6141487" y="5381676"/>
            <a:ext cx="2003837" cy="1152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1" name="10 Rectángulo"/>
          <p:cNvSpPr/>
          <p:nvPr/>
        </p:nvSpPr>
        <p:spPr>
          <a:xfrm>
            <a:off x="428596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de oro de fondo o de papel marrón con reflejos de oro con textura de fondo abstracto del grunge de color marrón oscuro, fondos de escritorio de cuero ilustración de fondo o fondo vintage pared de yeso de color amarillo Foto de archivo - 133182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00300"/>
            <a:ext cx="11466667" cy="9288000"/>
          </a:xfrm>
          <a:prstGeom prst="rect">
            <a:avLst/>
          </a:prstGeom>
          <a:noFill/>
        </p:spPr>
      </p:pic>
      <p:pic>
        <p:nvPicPr>
          <p:cNvPr id="5" name="Picture 2" descr="http://us.123rf.com/400wm/400/400/designpics/designpics1006/designpics100607595/7206645-padre-e-hijo-comiendo-jun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-357214"/>
            <a:ext cx="9169482" cy="61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71472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2.bp.blogspot.com/-F1gcU2mbquk/URgQG023HTI/AAAAAAAAAK0/lOWipaHEHro/s1600/padre-e-hi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0"/>
            <a:ext cx="5369131" cy="626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es.dreamstime.com/el-abrazo-padre-e-hijo-thumb20848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214554"/>
            <a:ext cx="2847975" cy="428625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4" descr="http://es.dreamstime.com/el-abrazo-padre-e-hijo-thumb20848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214554"/>
            <a:ext cx="2847975" cy="428625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2" descr="http://2.bp.blogspot.com/-F1gcU2mbquk/URgQG023HTI/AAAAAAAAAK0/lOWipaHEHro/s1600/padre-e-hi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0"/>
            <a:ext cx="5369131" cy="626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549326" y="62150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2" name="Picture 4" descr="http://crianzapositiva.org/wp-content/uploads/2012/11/padre-e-hijo-en-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535523" cy="7056000"/>
          </a:xfrm>
          <a:prstGeom prst="rect">
            <a:avLst/>
          </a:prstGeom>
          <a:noFill/>
        </p:spPr>
      </p:pic>
      <p:pic>
        <p:nvPicPr>
          <p:cNvPr id="5" name="Picture 4" descr="http://crianzapositiva.org/wp-content/uploads/2012/11/padre-e-hijo-en-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535523" cy="7056000"/>
          </a:xfrm>
          <a:prstGeom prst="rect">
            <a:avLst/>
          </a:prstGeom>
          <a:noFill/>
        </p:spPr>
      </p:pic>
      <p:pic>
        <p:nvPicPr>
          <p:cNvPr id="6" name="Picture 4" descr="http://crianzapositiva.org/wp-content/uploads/2012/11/padre-e-hijo-en-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535523" cy="705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20764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plenilunia.com/wp-content/uploads/2011/08/padre-e-hih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714356"/>
            <a:ext cx="8109570" cy="5400000"/>
          </a:xfrm>
          <a:prstGeom prst="rect">
            <a:avLst/>
          </a:prstGeom>
          <a:noFill/>
        </p:spPr>
      </p:pic>
      <p:pic>
        <p:nvPicPr>
          <p:cNvPr id="5" name="Picture 2" descr="http://plenilunia.com/wp-content/uploads/2011/08/padre-e-hih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85794"/>
            <a:ext cx="8109570" cy="5400000"/>
          </a:xfrm>
          <a:prstGeom prst="rect">
            <a:avLst/>
          </a:prstGeom>
          <a:noFill/>
        </p:spPr>
      </p:pic>
      <p:pic>
        <p:nvPicPr>
          <p:cNvPr id="6" name="Picture 2" descr="http://plenilunia.com/wp-content/uploads/2011/08/padre-e-hih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85794"/>
            <a:ext cx="8109570" cy="540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35078" y="614364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C:\Users\abuelitos\Desktop\yo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470892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9326" y="64886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hugoherci.files.wordpress.com/2009/09/j04089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" y="0"/>
            <a:ext cx="1036232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478812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oldsmugglerflyfishing.files.wordpress.com/2010/02/padres-e-hij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571480"/>
            <a:ext cx="4324350" cy="1562100"/>
          </a:xfrm>
          <a:prstGeom prst="rect">
            <a:avLst/>
          </a:prstGeom>
          <a:noFill/>
        </p:spPr>
      </p:pic>
      <p:pic>
        <p:nvPicPr>
          <p:cNvPr id="40964" name="Picture 4" descr="http://www.edufamilia.com/img/subida/padres_02_nuev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143116"/>
            <a:ext cx="4743450" cy="4267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49326" y="614364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esktop\fon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6" descr="http://img.xatakafoto.com/2009/11/padres-e-hijos-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0"/>
            <a:ext cx="4108109" cy="273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2.fimagenes.com/i/1/8/59/412_142990_4579466_8485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68462" y="-439295"/>
            <a:ext cx="2652829" cy="396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8" descr="https://sphotos-b.xx.fbcdn.net/hphotos-ash3/p480x480/21145_193750940774745_472801161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2786058"/>
            <a:ext cx="3838575" cy="3838575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477888" y="628652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endParaRPr lang="es-ES" sz="2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s-ES" sz="1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                                                            Diseño </a:t>
            </a:r>
          </a:p>
          <a:p>
            <a:pPr algn="ctr">
              <a:buNone/>
            </a:pPr>
            <a:r>
              <a:rPr lang="es-ES" sz="1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                                                            María Teresa Espín </a:t>
            </a:r>
          </a:p>
          <a:p>
            <a:pPr algn="ctr">
              <a:buNone/>
            </a:pPr>
            <a:r>
              <a:rPr lang="es-ES" sz="1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                                                              Imágenes Internet </a:t>
            </a:r>
          </a:p>
          <a:p>
            <a:pPr algn="ctr">
              <a:buNone/>
            </a:pPr>
            <a:r>
              <a:rPr lang="es-ES" sz="1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                                                            2013</a:t>
            </a:r>
          </a:p>
          <a:p>
            <a:endParaRPr lang="es-ES_tradnl" dirty="0"/>
          </a:p>
        </p:txBody>
      </p:sp>
      <p:pic>
        <p:nvPicPr>
          <p:cNvPr id="43010" name="Picture 2" descr="http://static1.embarazoymas.com/cimagen/src=http:/www.embarazoymas.com/wp-content/uploads/2012/09/4654245563_9b45e44ba6.jpg&amp;w=580&amp;zc=1&amp;q=7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857364"/>
            <a:ext cx="7753697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456652" y="357166"/>
            <a:ext cx="1847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20764" y="62150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660</Words>
  <Application>Microsoft Office PowerPoint</Application>
  <PresentationFormat>Presentación en pantalla (4:3)</PresentationFormat>
  <Paragraphs>93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DOS CORTOS</dc:title>
  <dc:creator>abuelitos</dc:creator>
  <cp:lastModifiedBy>abuelitos</cp:lastModifiedBy>
  <cp:revision>233</cp:revision>
  <dcterms:created xsi:type="dcterms:W3CDTF">2013-05-29T16:06:56Z</dcterms:created>
  <dcterms:modified xsi:type="dcterms:W3CDTF">2013-05-31T21:19:11Z</dcterms:modified>
</cp:coreProperties>
</file>