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6" r:id="rId3"/>
    <p:sldId id="270" r:id="rId4"/>
    <p:sldId id="285" r:id="rId5"/>
    <p:sldId id="286" r:id="rId6"/>
    <p:sldId id="287" r:id="rId7"/>
    <p:sldId id="288" r:id="rId8"/>
    <p:sldId id="295" r:id="rId9"/>
    <p:sldId id="296" r:id="rId10"/>
    <p:sldId id="310" r:id="rId11"/>
    <p:sldId id="301" r:id="rId12"/>
    <p:sldId id="306" r:id="rId13"/>
    <p:sldId id="313" r:id="rId14"/>
    <p:sldId id="312" r:id="rId15"/>
    <p:sldId id="315" r:id="rId16"/>
    <p:sldId id="340" r:id="rId17"/>
    <p:sldId id="316" r:id="rId18"/>
    <p:sldId id="375" r:id="rId19"/>
    <p:sldId id="317" r:id="rId20"/>
    <p:sldId id="318" r:id="rId21"/>
    <p:sldId id="319" r:id="rId22"/>
    <p:sldId id="341" r:id="rId23"/>
    <p:sldId id="346" r:id="rId24"/>
    <p:sldId id="347" r:id="rId25"/>
    <p:sldId id="348" r:id="rId26"/>
    <p:sldId id="345" r:id="rId27"/>
    <p:sldId id="323" r:id="rId28"/>
    <p:sldId id="350" r:id="rId29"/>
    <p:sldId id="373" r:id="rId30"/>
    <p:sldId id="354" r:id="rId31"/>
    <p:sldId id="353" r:id="rId32"/>
    <p:sldId id="357" r:id="rId33"/>
    <p:sldId id="361" r:id="rId34"/>
    <p:sldId id="369" r:id="rId35"/>
    <p:sldId id="372" r:id="rId36"/>
    <p:sldId id="365" r:id="rId37"/>
    <p:sldId id="366" r:id="rId38"/>
    <p:sldId id="371" r:id="rId39"/>
    <p:sldId id="364" r:id="rId40"/>
    <p:sldId id="367" r:id="rId4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TItL8sCR72eg3BKU7wVHA==" hashData="gTQoBREqkPYXhyZCiUmbb7w6p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727" autoAdjust="0"/>
  </p:normalViewPr>
  <p:slideViewPr>
    <p:cSldViewPr>
      <p:cViewPr varScale="1">
        <p:scale>
          <a:sx n="66" d="100"/>
          <a:sy n="66" d="100"/>
        </p:scale>
        <p:origin x="-40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9109DF-0C75-4164-AD8F-03D542C200F6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E4D2F-5B9B-46F1-8B67-F4F315ADA5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E4D2F-5B9B-46F1-8B67-F4F315ADA5C1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901B0-1DD5-4E68-80A3-C01C5953B91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17F2E-7744-4671-AB45-C83E0284BF1D}" type="datetimeFigureOut">
              <a:rPr lang="es-ES_tradnl" smtClean="0"/>
              <a:pPr/>
              <a:t>22/07/2013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4B57-5A99-4DB1-AAEB-783084EA2EB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E5EF16-C144-4CB1-82E8-F9157CE686F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gif"/><Relationship Id="rId5" Type="http://schemas.openxmlformats.org/officeDocument/2006/relationships/image" Target="../media/image105.gif"/><Relationship Id="rId4" Type="http://schemas.openxmlformats.org/officeDocument/2006/relationships/image" Target="../media/image104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" name="Picture 2" descr="J:\HACER PPS\FONDITOS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2438" cy="6876000"/>
          </a:xfrm>
          <a:prstGeom prst="rect">
            <a:avLst/>
          </a:prstGeom>
          <a:noFill/>
        </p:spPr>
      </p:pic>
      <p:pic>
        <p:nvPicPr>
          <p:cNvPr id="7" name="Picture 2" descr="http://xploranorte.com/images/11/puentes_cuates/fotos/6_fto_petro_surcos.jpg"/>
          <p:cNvPicPr>
            <a:picLocks noChangeAspect="1" noChangeArrowheads="1"/>
          </p:cNvPicPr>
          <p:nvPr/>
        </p:nvPicPr>
        <p:blipFill>
          <a:blip r:embed="rId4" cstate="print"/>
          <a:srcRect t="14516"/>
          <a:stretch>
            <a:fillRect/>
          </a:stretch>
        </p:blipFill>
        <p:spPr bwMode="auto">
          <a:xfrm>
            <a:off x="642910" y="0"/>
            <a:ext cx="7861136" cy="44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0456" name="Picture 40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000504"/>
            <a:ext cx="847725" cy="1247775"/>
          </a:xfrm>
          <a:prstGeom prst="rect">
            <a:avLst/>
          </a:prstGeom>
          <a:noFill/>
        </p:spPr>
      </p:pic>
      <p:pic>
        <p:nvPicPr>
          <p:cNvPr id="60458" name="Picture 42" descr="U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4000504"/>
            <a:ext cx="1171575" cy="990601"/>
          </a:xfrm>
          <a:prstGeom prst="rect">
            <a:avLst/>
          </a:prstGeom>
          <a:noFill/>
        </p:spPr>
      </p:pic>
      <p:pic>
        <p:nvPicPr>
          <p:cNvPr id="60460" name="Picture 44" descr="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3929066"/>
            <a:ext cx="1181100" cy="1352550"/>
          </a:xfrm>
          <a:prstGeom prst="rect">
            <a:avLst/>
          </a:prstGeom>
          <a:noFill/>
        </p:spPr>
      </p:pic>
      <p:pic>
        <p:nvPicPr>
          <p:cNvPr id="60462" name="Picture 46" descr="C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4000504"/>
            <a:ext cx="1038225" cy="1181101"/>
          </a:xfrm>
          <a:prstGeom prst="rect">
            <a:avLst/>
          </a:prstGeom>
          <a:noFill/>
        </p:spPr>
      </p:pic>
      <p:pic>
        <p:nvPicPr>
          <p:cNvPr id="60464" name="Picture 48" descr="O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00562" y="4000504"/>
            <a:ext cx="1104900" cy="990601"/>
          </a:xfrm>
          <a:prstGeom prst="rect">
            <a:avLst/>
          </a:prstGeom>
          <a:noFill/>
        </p:spPr>
      </p:pic>
      <p:pic>
        <p:nvPicPr>
          <p:cNvPr id="60466" name="Picture 50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000504"/>
            <a:ext cx="847725" cy="1247775"/>
          </a:xfrm>
          <a:prstGeom prst="rect">
            <a:avLst/>
          </a:prstGeom>
          <a:noFill/>
        </p:spPr>
      </p:pic>
      <p:pic>
        <p:nvPicPr>
          <p:cNvPr id="60468" name="Picture 52" descr="E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86578" y="3857628"/>
            <a:ext cx="971550" cy="1200150"/>
          </a:xfrm>
          <a:prstGeom prst="rect">
            <a:avLst/>
          </a:prstGeom>
          <a:noFill/>
        </p:spPr>
      </p:pic>
      <p:pic>
        <p:nvPicPr>
          <p:cNvPr id="60470" name="Picture 54" descr="N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43834" y="3786190"/>
            <a:ext cx="1123950" cy="1190625"/>
          </a:xfrm>
          <a:prstGeom prst="rect">
            <a:avLst/>
          </a:prstGeom>
          <a:noFill/>
        </p:spPr>
      </p:pic>
      <p:pic>
        <p:nvPicPr>
          <p:cNvPr id="60472" name="Picture 56" descr="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8596" y="5214950"/>
            <a:ext cx="1419225" cy="1323975"/>
          </a:xfrm>
          <a:prstGeom prst="rect">
            <a:avLst/>
          </a:prstGeom>
          <a:noFill/>
        </p:spPr>
      </p:pic>
      <p:pic>
        <p:nvPicPr>
          <p:cNvPr id="60474" name="Picture 58" descr="I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14480" y="5286388"/>
            <a:ext cx="752475" cy="1085850"/>
          </a:xfrm>
          <a:prstGeom prst="rect">
            <a:avLst/>
          </a:prstGeom>
          <a:noFill/>
        </p:spPr>
      </p:pic>
      <p:pic>
        <p:nvPicPr>
          <p:cNvPr id="60476" name="Picture 60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5286388"/>
            <a:ext cx="847725" cy="1247775"/>
          </a:xfrm>
          <a:prstGeom prst="rect">
            <a:avLst/>
          </a:prstGeom>
          <a:noFill/>
        </p:spPr>
      </p:pic>
      <p:pic>
        <p:nvPicPr>
          <p:cNvPr id="60478" name="Picture 62" descr="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43306" y="5214950"/>
            <a:ext cx="1419225" cy="1323975"/>
          </a:xfrm>
          <a:prstGeom prst="rect">
            <a:avLst/>
          </a:prstGeom>
          <a:noFill/>
        </p:spPr>
      </p:pic>
      <p:pic>
        <p:nvPicPr>
          <p:cNvPr id="60480" name="Picture 64" descr="A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29190" y="5286388"/>
            <a:ext cx="1219200" cy="1371601"/>
          </a:xfrm>
          <a:prstGeom prst="rect">
            <a:avLst/>
          </a:prstGeom>
          <a:noFill/>
        </p:spPr>
      </p:pic>
      <p:pic>
        <p:nvPicPr>
          <p:cNvPr id="60482" name="Picture 66" descr="N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86446" y="5286388"/>
            <a:ext cx="1123950" cy="1190625"/>
          </a:xfrm>
          <a:prstGeom prst="rect">
            <a:avLst/>
          </a:prstGeom>
          <a:noFill/>
        </p:spPr>
      </p:pic>
      <p:pic>
        <p:nvPicPr>
          <p:cNvPr id="60484" name="Picture 68" descr="O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5286388"/>
            <a:ext cx="1104900" cy="990601"/>
          </a:xfrm>
          <a:prstGeom prst="rect">
            <a:avLst/>
          </a:prstGeom>
          <a:noFill/>
        </p:spPr>
      </p:pic>
      <p:pic>
        <p:nvPicPr>
          <p:cNvPr id="60486" name="Picture 70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286388"/>
            <a:ext cx="847725" cy="1247775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7786710" y="6581001"/>
            <a:ext cx="103265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lackadder ITC" pitchFamily="82" charset="0"/>
              </a:rPr>
              <a:t>Pps.</a:t>
            </a:r>
            <a:r>
              <a:rPr lang="es-ES" sz="1200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lackadder ITC" pitchFamily="82" charset="0"/>
              </a:rPr>
              <a:t> Mari Tere</a:t>
            </a:r>
            <a:endParaRPr lang="es-ES" sz="12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unida 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elblogdelapizarra.org/wp-content/uploads/Manos-de-anci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620125" cy="57340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428728" y="5572140"/>
            <a:ext cx="6181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odoni MT" pitchFamily="18" charset="0"/>
                <a:ea typeface="Adobe Song Std L" pitchFamily="18" charset="-128"/>
              </a:rPr>
              <a:t>Surcos</a:t>
            </a:r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odoni MT" pitchFamily="18" charset="0"/>
                <a:ea typeface="Adobe Song Std L" pitchFamily="18" charset="-128"/>
              </a:rPr>
              <a:t> </a:t>
            </a:r>
            <a:r>
              <a:rPr lang="es-ES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odoni MT" pitchFamily="18" charset="0"/>
                <a:ea typeface="Adobe Song Std L" pitchFamily="18" charset="-128"/>
              </a:rPr>
              <a:t>de tiempo tienen mis manos</a:t>
            </a:r>
            <a:endParaRPr lang="es-ES_tradnl" sz="3200" dirty="0">
              <a:solidFill>
                <a:schemeClr val="accent2">
                  <a:lumMod val="60000"/>
                  <a:lumOff val="40000"/>
                </a:schemeClr>
              </a:solidFill>
              <a:latin typeface="Bodoni MT" pitchFamily="18" charset="0"/>
              <a:ea typeface="Adobe Song Std L" pitchFamily="18" charset="-128"/>
            </a:endParaRPr>
          </a:p>
        </p:txBody>
      </p:sp>
      <p:pic>
        <p:nvPicPr>
          <p:cNvPr id="8" name="Picture 2" descr="http://www.elblogdelapizarra.org/wp-content/uploads/Manos-de-anci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620125" cy="585789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4036" name="Picture 4" descr="http://us.123rf.com/400wm/400/400/dmitrydesigner/dmitrydesigner1207/dmitrydesigner120700456/14637183-campo-de-la-agricultura-despues-de-arar-con-surc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14356"/>
            <a:ext cx="8620125" cy="57340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actiweb.es/marinaaguilarspa/imagen42.jpg?12041902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428868"/>
            <a:ext cx="3810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571604" y="571480"/>
            <a:ext cx="63995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tx2"/>
                </a:solidFill>
                <a:latin typeface="Bodoni MT" pitchFamily="18" charset="0"/>
                <a:ea typeface="Adobe Song Std L" pitchFamily="18" charset="-128"/>
              </a:rPr>
              <a:t>Surcos de besos y caricias guardadas</a:t>
            </a:r>
            <a:endParaRPr lang="es-ES_tradnl" sz="3200" dirty="0">
              <a:solidFill>
                <a:schemeClr val="tx2"/>
              </a:solidFill>
              <a:latin typeface="Bodoni MT" pitchFamily="18" charset="0"/>
              <a:ea typeface="Adobe Song Std L" pitchFamily="18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slide0032.jpg"/>
          <p:cNvPicPr>
            <a:picLocks noChangeAspect="1" noChangeArrowheads="1"/>
          </p:cNvPicPr>
          <p:nvPr/>
        </p:nvPicPr>
        <p:blipFill>
          <a:blip r:embed="rId2" cstate="print"/>
          <a:srcRect b="3068"/>
          <a:stretch>
            <a:fillRect/>
          </a:stretch>
        </p:blipFill>
        <p:spPr bwMode="auto">
          <a:xfrm>
            <a:off x="-285784" y="0"/>
            <a:ext cx="12732987" cy="6876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357290" y="5929330"/>
            <a:ext cx="63977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3200" dirty="0" smtClean="0">
                <a:solidFill>
                  <a:srgbClr val="FFFF00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d</a:t>
            </a:r>
            <a:r>
              <a:rPr kumimoji="0" lang="es-ES" sz="32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odoni MT" pitchFamily="18" charset="0"/>
                <a:ea typeface="Adobe Song Std L" pitchFamily="18" charset="-128"/>
                <a:cs typeface="Arial" pitchFamily="34" charset="0"/>
              </a:rPr>
              <a:t>e tanto abrazar </a:t>
            </a:r>
            <a:r>
              <a:rPr lang="es-ES" sz="3200" dirty="0" smtClean="0">
                <a:solidFill>
                  <a:srgbClr val="FFFF00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día</a:t>
            </a:r>
            <a:r>
              <a:rPr kumimoji="0" lang="es-ES" sz="320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Bodoni MT" pitchFamily="18" charset="0"/>
                <a:ea typeface="Adobe Song Std L" pitchFamily="18" charset="-128"/>
                <a:cs typeface="Arial" pitchFamily="34" charset="0"/>
              </a:rPr>
              <a:t> a día</a:t>
            </a:r>
            <a:r>
              <a:rPr kumimoji="0" lang="es-ES" sz="32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odoni MT" pitchFamily="18" charset="0"/>
                <a:ea typeface="Adobe Song Std L" pitchFamily="18" charset="-128"/>
                <a:cs typeface="Arial" pitchFamily="34" charset="0"/>
              </a:rPr>
              <a:t> tu llegada</a:t>
            </a:r>
          </a:p>
        </p:txBody>
      </p:sp>
      <p:pic>
        <p:nvPicPr>
          <p:cNvPr id="1028" name="Picture 4" descr="J:\HACER PPS\CHICAS\89836DSC7097jpg[1].jpg"/>
          <p:cNvPicPr>
            <a:picLocks noChangeAspect="1" noChangeArrowheads="1"/>
          </p:cNvPicPr>
          <p:nvPr/>
        </p:nvPicPr>
        <p:blipFill>
          <a:blip r:embed="rId3" cstate="print"/>
          <a:srcRect l="12681"/>
          <a:stretch>
            <a:fillRect/>
          </a:stretch>
        </p:blipFill>
        <p:spPr bwMode="auto">
          <a:xfrm>
            <a:off x="2786050" y="1571612"/>
            <a:ext cx="1475686" cy="234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098" name="Picture 2" descr="J:\HACER PPS\CHICOS\8vuvjfdj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58015" y="1714488"/>
            <a:ext cx="1805751" cy="3240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8" name="7 Rectángulo"/>
          <p:cNvSpPr/>
          <p:nvPr/>
        </p:nvSpPr>
        <p:spPr>
          <a:xfrm>
            <a:off x="7286331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4104E-6 L -0.34427 -0.0011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23699E-6 L -0.35799 -0.00508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" y="-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4034" name="Picture 2" descr="J:\HACER PPS\INFANTILES\0041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5717316" cy="68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1500166" y="6031546"/>
            <a:ext cx="625844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Bodoni MT" pitchFamily="18" charset="0"/>
                <a:ea typeface="Adobe Song Std L" pitchFamily="18" charset="-128"/>
                <a:cs typeface="Arial" pitchFamily="34" charset="0"/>
              </a:rPr>
              <a:t>Surcos de roce de sonrisas infantiles</a:t>
            </a:r>
          </a:p>
        </p:txBody>
      </p:sp>
      <p:pic>
        <p:nvPicPr>
          <p:cNvPr id="7" name="Picture 4" descr="http://botellasalmar.files.wordpress.com/2011/11/han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638720" y="861976"/>
            <a:ext cx="5179951" cy="345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6845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60" name="Picture 4" descr="http://i49.tinypic.com/nbun4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9027" y="630000"/>
            <a:ext cx="8939599" cy="59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928926" y="6000768"/>
            <a:ext cx="2279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de  pañales, </a:t>
            </a:r>
            <a:endParaRPr lang="es-ES_tradnl" sz="3200" dirty="0">
              <a:solidFill>
                <a:schemeClr val="accent2">
                  <a:lumMod val="50000"/>
                </a:schemeClr>
              </a:solidFill>
              <a:latin typeface="Bodoni MT" pitchFamily="18" charset="0"/>
              <a:ea typeface="Adobe Song Std L" pitchFamily="18" charset="-128"/>
            </a:endParaRPr>
          </a:p>
        </p:txBody>
      </p:sp>
      <p:pic>
        <p:nvPicPr>
          <p:cNvPr id="7" name="Picture 2" descr="http://api.ning.com/files/KKVAM5jxKop4R0Ks3InEf6LVYqsiSfmqLjYwd0A8sPEqbaQNSThJhQ9WRkwtAEaDpRedHXcQET6pJXj9S7x5KrQd5s9urHQV/manos.jpg"/>
          <p:cNvPicPr>
            <a:picLocks noChangeAspect="1" noChangeArrowheads="1"/>
          </p:cNvPicPr>
          <p:nvPr/>
        </p:nvPicPr>
        <p:blipFill>
          <a:blip r:embed="rId3" cstate="print"/>
          <a:srcRect t="9967" b="11544"/>
          <a:stretch>
            <a:fillRect/>
          </a:stretch>
        </p:blipFill>
        <p:spPr bwMode="auto">
          <a:xfrm>
            <a:off x="214282" y="0"/>
            <a:ext cx="2596941" cy="30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42" name="Picture 2" descr="http://www.olebebe.com/wp-content/uploads/beb%C3%A9-pa%C3%B1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4010025"/>
            <a:ext cx="2857500" cy="2847975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C:\Users\abuelitos\Desktop\Panal-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5748" y="0"/>
            <a:ext cx="9239748" cy="6948000"/>
          </a:xfrm>
          <a:prstGeom prst="rect">
            <a:avLst/>
          </a:prstGeom>
          <a:noFill/>
        </p:spPr>
      </p:pic>
      <p:pic>
        <p:nvPicPr>
          <p:cNvPr id="9" name="Picture 3" descr="C:\Users\abuelitos\Desktop\Panal-3-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95782" y="0"/>
            <a:ext cx="9239782" cy="6948000"/>
          </a:xfrm>
          <a:prstGeom prst="rect">
            <a:avLst/>
          </a:prstGeom>
          <a:noFill/>
        </p:spPr>
      </p:pic>
      <p:pic>
        <p:nvPicPr>
          <p:cNvPr id="10" name="Picture 4" descr="C:\Users\abuelitos\Desktop\Panal-2-.jpg"/>
          <p:cNvPicPr>
            <a:picLocks noChangeAspect="1" noChangeArrowheads="1"/>
          </p:cNvPicPr>
          <p:nvPr/>
        </p:nvPicPr>
        <p:blipFill>
          <a:blip r:embed="rId7" cstate="print"/>
          <a:srcRect l="6588" t="4000"/>
          <a:stretch>
            <a:fillRect/>
          </a:stretch>
        </p:blipFill>
        <p:spPr bwMode="auto">
          <a:xfrm>
            <a:off x="-95748" y="0"/>
            <a:ext cx="9239748" cy="6948000"/>
          </a:xfrm>
          <a:prstGeom prst="rect">
            <a:avLst/>
          </a:prstGeom>
          <a:noFill/>
        </p:spPr>
      </p:pic>
      <p:pic>
        <p:nvPicPr>
          <p:cNvPr id="11" name="Picture 2" descr="C:\Users\abuelitos\Desktop\1-118-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95748" y="0"/>
            <a:ext cx="9239748" cy="6948000"/>
          </a:xfrm>
          <a:prstGeom prst="rect">
            <a:avLst/>
          </a:prstGeom>
          <a:noFill/>
        </p:spPr>
      </p:pic>
      <p:pic>
        <p:nvPicPr>
          <p:cNvPr id="12" name="Picture 2" descr="http://ecomamaybebe.weebly.com/uploads/8/5/4/3/8543944/1175700_orig.jpg"/>
          <p:cNvPicPr>
            <a:picLocks noChangeAspect="1" noChangeArrowheads="1"/>
          </p:cNvPicPr>
          <p:nvPr/>
        </p:nvPicPr>
        <p:blipFill>
          <a:blip r:embed="rId9" cstate="print"/>
          <a:srcRect l="4891" r="1486"/>
          <a:stretch>
            <a:fillRect/>
          </a:stretch>
        </p:blipFill>
        <p:spPr bwMode="auto">
          <a:xfrm>
            <a:off x="-95846" y="0"/>
            <a:ext cx="9239846" cy="694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0"/>
                            </p:stCondLst>
                            <p:childTnLst>
                              <p:par>
                                <p:cTn id="6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8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2" name="Picture 4" descr="http://edukame.com/wp-content/uploads/2012/08/ni%C3%B1o-llora-en-brazos-de-su-madre.jpg"/>
          <p:cNvPicPr>
            <a:picLocks noChangeAspect="1" noChangeArrowheads="1"/>
          </p:cNvPicPr>
          <p:nvPr/>
        </p:nvPicPr>
        <p:blipFill>
          <a:blip r:embed="rId2" cstate="print"/>
          <a:srcRect l="19442"/>
          <a:stretch>
            <a:fillRect/>
          </a:stretch>
        </p:blipFill>
        <p:spPr bwMode="auto">
          <a:xfrm>
            <a:off x="1357290" y="214290"/>
            <a:ext cx="7399829" cy="61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14678" y="6143644"/>
            <a:ext cx="2045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de llantos, </a:t>
            </a:r>
            <a:endParaRPr lang="es-ES_tradnl" sz="3200" dirty="0">
              <a:solidFill>
                <a:schemeClr val="accent2">
                  <a:lumMod val="50000"/>
                </a:schemeClr>
              </a:solidFill>
              <a:latin typeface="Bodoni MT" pitchFamily="18" charset="0"/>
              <a:ea typeface="Adobe Song Std L" pitchFamily="18" charset="-128"/>
            </a:endParaRPr>
          </a:p>
        </p:txBody>
      </p:sp>
      <p:pic>
        <p:nvPicPr>
          <p:cNvPr id="7" name="Picture 2" descr="http://api.ning.com/files/KKVAM5jxKop4R0Ks3InEf6LVYqsiSfmqLjYwd0A8sPEqbaQNSThJhQ9WRkwtAEaDpRedHXcQET6pJXj9S7x5KrQd5s9urHQV/manos.jpg"/>
          <p:cNvPicPr>
            <a:picLocks noChangeAspect="1" noChangeArrowheads="1"/>
          </p:cNvPicPr>
          <p:nvPr/>
        </p:nvPicPr>
        <p:blipFill>
          <a:blip r:embed="rId3" cstate="print"/>
          <a:srcRect t="9967" b="11544"/>
          <a:stretch>
            <a:fillRect/>
          </a:stretch>
        </p:blipFill>
        <p:spPr bwMode="auto">
          <a:xfrm>
            <a:off x="142844" y="0"/>
            <a:ext cx="2596941" cy="30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8" name="Picture 4" descr="http://farm1.static.flickr.com/186/431438449_358733d42c.jpg?v=0"/>
          <p:cNvPicPr>
            <a:picLocks noChangeAspect="1" noChangeArrowheads="1"/>
          </p:cNvPicPr>
          <p:nvPr/>
        </p:nvPicPr>
        <p:blipFill>
          <a:blip r:embed="rId2" cstate="print"/>
          <a:srcRect l="17012" r="15837"/>
          <a:stretch>
            <a:fillRect/>
          </a:stretch>
        </p:blipFill>
        <p:spPr bwMode="auto">
          <a:xfrm>
            <a:off x="3014616" y="1710000"/>
            <a:ext cx="6129384" cy="51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2910" y="4429132"/>
            <a:ext cx="26140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accent3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de quebrantos</a:t>
            </a:r>
            <a:endParaRPr lang="es-ES_tradnl" sz="3200" dirty="0">
              <a:solidFill>
                <a:schemeClr val="accent3">
                  <a:lumMod val="50000"/>
                </a:schemeClr>
              </a:solidFill>
              <a:latin typeface="Bodoni MT" pitchFamily="18" charset="0"/>
              <a:ea typeface="Adobe Song Std L" pitchFamily="18" charset="-128"/>
            </a:endParaRPr>
          </a:p>
        </p:txBody>
      </p:sp>
      <p:pic>
        <p:nvPicPr>
          <p:cNvPr id="6" name="Picture 2" descr="http://pacosolana.com/wp-content/uploads/2012/12/Manos-y-De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05949" cy="352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4259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s://fbcdn-sphotos-e-a.akamaihd.net/hphotos-ak-ash3/p480x480/1010040_532801953435598_134266931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8166153" cy="54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214414" y="5929330"/>
            <a:ext cx="64193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de los niños</a:t>
            </a:r>
            <a:r>
              <a:rPr lang="es-ES" sz="3200" b="1" dirty="0" smtClean="0">
                <a:solidFill>
                  <a:schemeClr val="accent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 </a:t>
            </a:r>
            <a:r>
              <a:rPr lang="es-ES" sz="3200" smtClean="0">
                <a:solidFill>
                  <a:schemeClr val="accent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que </a:t>
            </a:r>
            <a:r>
              <a:rPr lang="es-ES" sz="3200" smtClean="0">
                <a:solidFill>
                  <a:schemeClr val="accent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guardé </a:t>
            </a:r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</a:rPr>
              <a:t>en mi regazo</a:t>
            </a:r>
            <a:endParaRPr lang="es-ES_tradnl" sz="3200" dirty="0">
              <a:solidFill>
                <a:schemeClr val="accent2">
                  <a:lumMod val="50000"/>
                </a:schemeClr>
              </a:solidFill>
              <a:latin typeface="Bodoni MT" pitchFamily="18" charset="0"/>
              <a:ea typeface="Adobe Song Std L" pitchFamily="18" charset="-12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29207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http://99px.ru/sstorage/56/2013/03/image_560103131130058843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809" y="0"/>
            <a:ext cx="9171809" cy="6876000"/>
          </a:xfrm>
          <a:prstGeom prst="rect">
            <a:avLst/>
          </a:prstGeom>
          <a:noFill/>
        </p:spPr>
      </p:pic>
      <p:pic>
        <p:nvPicPr>
          <p:cNvPr id="5" name="Picture 4" descr="http://2.bp.blogspot.com/-LlaPwoomT_I/Ty-DDuL1dUI/AAAAAAAAARU/7nw1pgEAMiY/s320/manos%2520vacias.jpg"/>
          <p:cNvPicPr>
            <a:picLocks noChangeAspect="1" noChangeArrowheads="1"/>
          </p:cNvPicPr>
          <p:nvPr/>
        </p:nvPicPr>
        <p:blipFill>
          <a:blip r:embed="rId3" cstate="print"/>
          <a:srcRect b="21428"/>
          <a:stretch>
            <a:fillRect/>
          </a:stretch>
        </p:blipFill>
        <p:spPr bwMode="auto">
          <a:xfrm>
            <a:off x="285720" y="2285992"/>
            <a:ext cx="3048000" cy="157163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643042" y="214290"/>
            <a:ext cx="5141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rgbClr val="333333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Surcos de desesperada espera</a:t>
            </a:r>
            <a:endParaRPr lang="es-ES" sz="3200" dirty="0" smtClean="0">
              <a:latin typeface="Bodoni MT" pitchFamily="18" charset="0"/>
              <a:ea typeface="Adobe Song Std L" pitchFamily="18" charset="-128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596" y="714356"/>
            <a:ext cx="892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dirty="0" smtClean="0">
                <a:solidFill>
                  <a:srgbClr val="333333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de un adolescente que parece que no llega</a:t>
            </a:r>
            <a:endParaRPr lang="es-ES" sz="3600" dirty="0" smtClean="0">
              <a:latin typeface="Bodoni MT" pitchFamily="18" charset="0"/>
              <a:ea typeface="Adobe Song Std L" pitchFamily="18" charset="-128"/>
              <a:cs typeface="Arial" pitchFamily="34" charset="0"/>
            </a:endParaRPr>
          </a:p>
        </p:txBody>
      </p:sp>
      <p:pic>
        <p:nvPicPr>
          <p:cNvPr id="1027" name="Picture 3" descr="J:\HACER PPS\CHICOS\400_1220843239_zacefron[1].jpg"/>
          <p:cNvPicPr>
            <a:picLocks noChangeAspect="1" noChangeArrowheads="1"/>
          </p:cNvPicPr>
          <p:nvPr/>
        </p:nvPicPr>
        <p:blipFill>
          <a:blip r:embed="rId4" cstate="print"/>
          <a:srcRect l="11250" r="17499"/>
          <a:stretch>
            <a:fillRect/>
          </a:stretch>
        </p:blipFill>
        <p:spPr bwMode="auto">
          <a:xfrm>
            <a:off x="928662" y="1285860"/>
            <a:ext cx="1983619" cy="208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571604" y="442913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20000"/>
                  <a:lumOff val="8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http://www.fescigu.com/2012/images_2012/secciones/fichas/rsoc-madres-fot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40" y="500042"/>
            <a:ext cx="9103860" cy="49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000100" y="5143512"/>
            <a:ext cx="75723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De un joven</a:t>
            </a:r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 </a:t>
            </a:r>
            <a:r>
              <a:rPr lang="es-ES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que me desvela</a:t>
            </a:r>
            <a:endParaRPr lang="es-ES_tradnl" sz="3200" dirty="0" smtClean="0">
              <a:solidFill>
                <a:schemeClr val="accent2">
                  <a:lumMod val="40000"/>
                  <a:lumOff val="60000"/>
                </a:schemeClr>
              </a:solidFill>
              <a:latin typeface="Bodoni MT" pitchFamily="18" charset="0"/>
              <a:ea typeface="Adobe Song Std L" pitchFamily="18" charset="-128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Que pone todos mis nervios a prueba</a:t>
            </a:r>
          </a:p>
        </p:txBody>
      </p:sp>
      <p:pic>
        <p:nvPicPr>
          <p:cNvPr id="2051" name="Picture 3" descr="J:\HACER PPS\CHICOS\epi0y1ds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857232"/>
            <a:ext cx="2275323" cy="33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259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http://2.fimagenes.com/i/5/8/5a/am_79215_4583634_493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8658225" cy="57721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928794" y="5857892"/>
            <a:ext cx="42307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atin typeface="Bodoni MT" pitchFamily="18" charset="0"/>
                <a:ea typeface="Adobe Song Std L" pitchFamily="18" charset="-128"/>
              </a:rPr>
              <a:t>Surcos de familia nueva</a:t>
            </a:r>
            <a:endParaRPr lang="es-ES_tradnl" sz="3200" dirty="0">
              <a:latin typeface="Bodoni MT" pitchFamily="18" charset="0"/>
              <a:ea typeface="Adobe Song Std L" pitchFamily="18" charset="-128"/>
            </a:endParaRPr>
          </a:p>
        </p:txBody>
      </p:sp>
      <p:pic>
        <p:nvPicPr>
          <p:cNvPr id="6" name="Picture 2" descr="http://2.fimagenes.com/i/5/8/5a/am_79215_4583634_493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8658225" cy="57721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2.fimagenes.com/i/5/8/5a/am_79215_4583634_493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658225" cy="57721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99721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http://blog.chupetitos.com/wp-content/uploads/2013/03/Los-abuelos-son-uno-de-los-pilares-b%C3%A1sicos-de-la-famil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57166"/>
            <a:ext cx="8658225" cy="57721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000232" y="5929330"/>
            <a:ext cx="5298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rgbClr val="333333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De nietos de sonrisa lisonjeras</a:t>
            </a:r>
            <a:endParaRPr lang="es-ES" sz="3200" dirty="0" smtClean="0">
              <a:latin typeface="Bodoni MT" pitchFamily="18" charset="0"/>
              <a:ea typeface="Adobe Song Std L" pitchFamily="18" charset="-128"/>
              <a:cs typeface="Arial" pitchFamily="34" charset="0"/>
            </a:endParaRPr>
          </a:p>
        </p:txBody>
      </p:sp>
      <p:pic>
        <p:nvPicPr>
          <p:cNvPr id="58370" name="Picture 2" descr="http://pequelia.es/files/2008/07/sonrrisa_bebe.jpg"/>
          <p:cNvPicPr>
            <a:picLocks noChangeAspect="1" noChangeArrowheads="1"/>
          </p:cNvPicPr>
          <p:nvPr/>
        </p:nvPicPr>
        <p:blipFill>
          <a:blip r:embed="rId3" cstate="print"/>
          <a:srcRect l="10499" t="20069"/>
          <a:stretch>
            <a:fillRect/>
          </a:stretch>
        </p:blipFill>
        <p:spPr bwMode="auto">
          <a:xfrm>
            <a:off x="4143372" y="4500570"/>
            <a:ext cx="2421033" cy="144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58372" name="Picture 4" descr="http://www.guiadelnino.com/var/guiadelnino.com/storage/images/bebe/el-desarrollo-del-bebe/de-la-sonrisa-a-la-carcajada/de-la-sonrisa-a-la-risa/180789-1-esl-ES/de-la-sonrisa-a-la-risa_artic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1620000" cy="162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www.inmoferrocarril.com/blog/wp-content/uploads/2011/10/salone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292800" cy="6912000"/>
          </a:xfrm>
          <a:prstGeom prst="rect">
            <a:avLst/>
          </a:prstGeom>
          <a:noFill/>
        </p:spPr>
      </p:pic>
      <p:pic>
        <p:nvPicPr>
          <p:cNvPr id="5" name="Picture 4" descr="http://matrimonioyfamilia.net/wp-content/uploads/2011/05/familia-con-abue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47759">
            <a:off x="-54829" y="2148319"/>
            <a:ext cx="4464000" cy="334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786050" y="357166"/>
            <a:ext cx="58578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2">
                    <a:lumMod val="9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De consentidos ni</a:t>
            </a:r>
            <a:r>
              <a:rPr lang="es-ES" sz="3200" dirty="0" smtClean="0">
                <a:solidFill>
                  <a:schemeClr val="bg2">
                    <a:lumMod val="9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ñ</a:t>
            </a:r>
            <a:r>
              <a:rPr lang="es-ES" sz="3200" b="1" dirty="0" smtClean="0">
                <a:solidFill>
                  <a:schemeClr val="bg2">
                    <a:lumMod val="9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os de mis ni</a:t>
            </a:r>
            <a:r>
              <a:rPr lang="es-ES" sz="3200" dirty="0" smtClean="0">
                <a:solidFill>
                  <a:schemeClr val="bg2">
                    <a:lumMod val="9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ñ</a:t>
            </a:r>
            <a:r>
              <a:rPr lang="es-ES" sz="3200" b="1" dirty="0" smtClean="0">
                <a:solidFill>
                  <a:schemeClr val="bg2">
                    <a:lumMod val="9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os</a:t>
            </a:r>
            <a:endParaRPr lang="es-ES_tradnl" sz="3200" dirty="0" smtClean="0">
              <a:solidFill>
                <a:schemeClr val="bg2">
                  <a:lumMod val="90000"/>
                </a:schemeClr>
              </a:solidFill>
              <a:latin typeface="Bodoni MT" pitchFamily="18" charset="0"/>
              <a:ea typeface="Adobe Song Std L" pitchFamily="18" charset="-128"/>
              <a:cs typeface="Arial" pitchFamily="34" charset="0"/>
            </a:endParaRPr>
          </a:p>
        </p:txBody>
      </p:sp>
      <p:pic>
        <p:nvPicPr>
          <p:cNvPr id="35842" name="Picture 2" descr="http://www.desecretarias.com/ar/images/stories/articulos/interesgeneral/imagen_chicos_en_ca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9536" y="4842000"/>
            <a:ext cx="2684464" cy="201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071621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C:\Users\abuelitos\Desktop\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pic>
        <p:nvPicPr>
          <p:cNvPr id="5" name="Picture 4" descr="http://static1.todopapas.com/images/cms_2011/tpp/NINOS/andando2.jpg"/>
          <p:cNvPicPr>
            <a:picLocks noChangeAspect="1" noChangeArrowheads="1"/>
          </p:cNvPicPr>
          <p:nvPr/>
        </p:nvPicPr>
        <p:blipFill>
          <a:blip r:embed="rId3" cstate="print"/>
          <a:srcRect l="37501" r="24999"/>
          <a:stretch>
            <a:fillRect/>
          </a:stretch>
        </p:blipFill>
        <p:spPr bwMode="auto">
          <a:xfrm>
            <a:off x="7603414" y="3143248"/>
            <a:ext cx="1540586" cy="349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pequebebes.com/wp-content/2009/09/bebeGateando.jpg"/>
          <p:cNvPicPr>
            <a:picLocks noChangeAspect="1" noChangeArrowheads="1"/>
          </p:cNvPicPr>
          <p:nvPr/>
        </p:nvPicPr>
        <p:blipFill>
          <a:blip r:embed="rId4" cstate="print"/>
          <a:srcRect l="21874" t="12499" r="21875" b="20000"/>
          <a:stretch>
            <a:fillRect/>
          </a:stretch>
        </p:blipFill>
        <p:spPr bwMode="auto">
          <a:xfrm>
            <a:off x="1785918" y="4786322"/>
            <a:ext cx="2304000" cy="172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3.bp.blogspot.com/_y9ZxhhXEpjE/TP-BR3JW4UI/AAAAAAAAAfQ/-jJ8XFkU_w8/s1600/bebe+andando.jpg"/>
          <p:cNvPicPr>
            <a:picLocks noChangeAspect="1" noChangeArrowheads="1"/>
          </p:cNvPicPr>
          <p:nvPr/>
        </p:nvPicPr>
        <p:blipFill>
          <a:blip r:embed="rId5" cstate="print"/>
          <a:srcRect l="14354" r="17464"/>
          <a:stretch>
            <a:fillRect/>
          </a:stretch>
        </p:blipFill>
        <p:spPr bwMode="auto">
          <a:xfrm>
            <a:off x="4714876" y="3000372"/>
            <a:ext cx="1534059" cy="334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1285852" y="357166"/>
            <a:ext cx="7099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Ni</a:t>
            </a:r>
            <a:r>
              <a:rPr lang="es-ES" sz="3200" dirty="0" smtClean="0">
                <a:solidFill>
                  <a:schemeClr val="bg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ñ</a:t>
            </a:r>
            <a:r>
              <a:rPr lang="es-ES" sz="3200" b="1" dirty="0" smtClean="0">
                <a:solidFill>
                  <a:schemeClr val="bg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os que tuvieron doblemente mi cari</a:t>
            </a:r>
            <a:r>
              <a:rPr lang="es-ES" sz="3200" dirty="0" smtClean="0">
                <a:solidFill>
                  <a:schemeClr val="bg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ñ</a:t>
            </a:r>
            <a:r>
              <a:rPr lang="es-ES" sz="3200" b="1" dirty="0" smtClean="0">
                <a:solidFill>
                  <a:schemeClr val="bg2">
                    <a:lumMod val="50000"/>
                  </a:schemeClr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o</a:t>
            </a:r>
            <a:endParaRPr lang="es-ES" sz="3200" dirty="0" smtClean="0">
              <a:solidFill>
                <a:schemeClr val="bg2">
                  <a:lumMod val="50000"/>
                </a:schemeClr>
              </a:solidFill>
              <a:latin typeface="Bodoni MT" pitchFamily="18" charset="0"/>
              <a:ea typeface="Adobe Song Std L" pitchFamily="18" charset="-128"/>
              <a:cs typeface="Arial" pitchFamily="34" charset="0"/>
            </a:endParaRPr>
          </a:p>
        </p:txBody>
      </p:sp>
      <p:pic>
        <p:nvPicPr>
          <p:cNvPr id="9" name="Picture 2" descr="http://cdn.20minutos.es/img2/recortes/2012/10/24/81808-889-5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785794"/>
            <a:ext cx="8332236" cy="493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6357637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2228" name="AutoShape 4" descr="data:image/jpeg;base64,/9j/4AAQSkZJRgABAQAAAQABAAD/2wCEAAkGBhMSERQUExQVFBUUFxcXFRQXFhUXFxUVFBQVFBQUFBcXHSYeFxkjGRQUHy8gJCcpLCwsFR4xNTAqNSYrLCkBCQoKDgwOGg8PGiwkHCQsLCwsLCwsLCkpLCwpLCwpLCksLCwsLCwsLCwsLCwpKSwsLCosLCwsLCwpLCwsLCwsLP/AABEIALQBGAMBIgACEQEDEQH/xAAcAAABBQEBAQAAAAAAAAAAAAAEAAIDBQYBBwj/xAA9EAABAwIEAwYCCAUDBQAAAAABAAIRAwQFEiExQVFhBhMicYGRMqEVQlKxwdHh8BRicoLxBxYzI1NUY3P/xAAaAQACAwEBAAAAAAAAAAAAAAACAwABBAUG/8QAKhEAAgICAgEDAwMFAAAAAAAAAAECEQMxEiFBBBNRFCJhMnGRQlKBobH/2gAMAwEAAhEDEQA/APTjZkbBce06aKwnRM06ryzgvBtsrmXDgdRop2hrtSIKMNMHgo3URw0VcGiWcbahTCmFE2QpQUyNFM6Grq5KSMocuErkrkq7JQ5KU2VyVLJQ+UpTJSlSyUPlKUyUpU5F0PlLMmZkpRJkofmXJTZSlEmSh0pSmSuyjTJQ6UpTMy5mRJkofK4SmymlyKyUPlczJhKY+rHP0RJkollMqCREx1CayqDsuVHwNp6IrJRke1Fi85mh73B31C3MCY0AI1BVVg3Zeq0Q+rUA/wC3Ltx0BjpwWroXlU1AH0QxvAhxdvzEBGOsGl2bXaInSOUbKJuqQ+62UrMGrsc57atQudsM3gaB0KNt7auwSXueddJAGus66D2VhUqhjeQHyQ1W9AA8YE+WqgNthltTyN3cePiMmVxB07yZBcPLikjUgOJbh55KRpPFcbCdK46BE1y6QuALqIggFyUpTah0UuiDi5Jr5VFiOI1G7SFn6vbGpTfqdCeiFSb0HxN7K5KpsH7RsrmNjw135q3JV8iqo7KUpmZLMq5EofK5mTJXMyrkSiTMuZlHmXM6vkXRLmSzKEuSDkSkXRNmSzKLMkHI1IlEuZclR5ksyNSJRJKUqOUpRplUPzLmZMzLmZGmSh5Kr8Qx2lRcGvJk8gTHKY5wjZQV5htOp8bGuPUIi0l5JbXEadUSxzXDmCCpy5AUMKpM1awN8tPuTrjEKbNzryVpl18BRKaaipbztdQpjxZvRpP3LO3X+pzATlY86aeERPCTKbGEpaRTVbNncvaR4ojr+qBqGm0ghzZ4CWjVeY3/AG4qVT4gY+Xsg7nG3uEZiB5py9NJ7K9yKWz0avVLs2VrnOjQggAnbXourzS1xZ7CCH/eEkz2JLRazRPoBSNKiangrziYI+Ug5MzLhqAcVdlUPlIlMD0pUsuga+tc4MLGY1hgDTI4rdPqAbmFnO0mIMachbMxJ5eXVD56DiYDDcQdSqkA6Tp+C3uE446oRmOw067brB4nYgPDm7EyrDAMVLXtaNRPi04ExC0ZIqUeSCS8M9LZdtMa7p5cqO6a4ECnI49eEx6KS+7T21E5alZjXAajUn1AGiyK3ojiW5eml6rqmOUAJNanEA/G3Y6ggSmWuN0auYU6jXlu4B6T6hTstRLE1Eu9VZWvQOKHN+Ttp1KtF8S67xPBVJTviNZ4wjWX+iZFWE4BwcnKpfioHFOOLCN/uTUgXFlmCuyqy2xQFwE7q2DE2Mb0Ll9uxrU7IpGtCjq3zG8ZTFFLYN3o7lTSqbGO1LabC4AaLIXXbdzuKnNLQ6OGUj0N1Zu0hclef4f2ozbnVa3DL01NkcZWSWJxLFwlVWJ2R3aPTn6om8rPEgadRuqivjL6dMtPiPAnf1TODAizO4jdbtqUjI0ELHXbxmPh05K5u76qahcTB4Tt7FVF/ScfEYk8l0MUeIOV2ugMub9khQPrQm1JUBlakjE2SF0pJrXJKyj6RZfA81MHgqts6ZcEc2kQvEWzfRJKWZRulMlVyJRO2oCulyFDoTa9wCI5q1JslAuP3EM0Oo1H3LD4hclx11WnvqcrN4laQtONfJaAal00NEiSFX1C6k8VKcjWRwIIRjN+iivtfw6LXFU6I2RV8XcZdJkzJkrO3t0CS478yjbwaQqO7pFasWNIVObI33vIqz7OdoDb1mv3HEcxxjqqE2plNylaHjjJUxKm07PbKeO0qga5rwQ4SJ0PUQeRB9l19/LSW6ka+cbryC1qvbBk6bLR4Z2p7sQ/0P4FYfo1HRsWezeV70Gi8g8M7T1aJ/NU9HtQSyZ6FYyv2scXENY51Ikzrllp+INMGOOsIFt/pAkDgJkjzOkpi9MT3kujW33ajWVV1u3ha4S12WNSNdfLks3WqSdTKie4LTD08VtCp5n4PWOx+NtqFtYu8EeHq7aDyjqtxTxvN8MD5r5oscVdRqgtMToeoXqPZnHTUaNdUjNieNdaDhJZd7PQsQv4puJMmFjq+PEndTYrfEM3P+Vn8MwmtcHLSaXRqXbNaObnHRo81gpyZthFRVsfjeI56ZVFZ2lWpDabHPcfqtBcfYLcWvZ23pa1Zunj6rSWUAer/iqegA6qw+nqobkaW0WcGUWimAOUjxfNaYRilTBeR/0opMH7BOpw+8qigNxSEOrOH9I0b6rU1u0tG3YG0mBo5uMuPUrzrEcScyo/xE6zJMz5qjv8ZcRutMYf2ozzlf6meh3vacvMl3psq+rjYI1K8xq428cVf9msKua5D3tc2nvLhGbo0HUjrsiUGuwuUGqLTEroEwqiu9wKvMQwFxcCGOPQKO7wNzRJH5rZGcV5M0sc2Z2pUn9EKWO5q7dYuDf+MDWMxMD9FX1qLm6kENMxqDtwTk0Z5RaBGu5pKM1ekJI6Fn0TZtIGhRr7nKJO6pWPA3Pop6bc5/lXhTohFa/4hpPqn0riQDqDxlSd2IiAkyiFfF1Zdo6XE7T6pgpGPFHop2thNqOUjFyfRLoproaqpvaGYwr6tRQlWit0YtC+Rna1uG7iUDc2vJaStQnggK1qE2IVmTv7OAqC4bC1+J0plZy4oiVtxMXNFOaJPFN7pqOrMhV9wVpQl9Dy8BFWwDhqPLoqtplGWtQjZE4ki+xt0wiYKHAgdVYm2J1hcdh/NGiNMp6r9VG92iLuLRDmhATULYE4SV632Y7OBtNha9tTTVzDLZETB6Eryl7YVhhGMVaLg6m9zXNILYOm+0cQeXFIz4ZZI0nQ3DlWN9o92t+zrDBqDMfskkN/ujV3kCPNSY0CxjWgjINqbQGsEccrdD5mT1RdneF1NriILmtdHIkAx81DieV9Mzu3UdeYXEUqVHTq3bMy7E5ElVl7io1Q95XEuA2lFYB2Or3rpAyUx8VV2jRzj7R6D5LRijYWRqKM1WY+tUysY57joGtBJPkAtBhH+j15Wg1stBp+0cz4/pb+JC2RxbDsIYW0YuLgjxOBBP8Ac8aMH8ok81isb7f3VwTL8jeDGeFoH4+q6MaiuzA1Kb66RpmdjMNw8Sf+vWH1nQ6D/K34WfM9VB9JZyTlj11WAd2jynxGV2j2wAO6GWR+EOx4Y+X2bC/FQ6sfld9o6+h0Kq61CrdAtqPBLDOQAtJ04AjVXWBVQ+jncQ0OMtJ5DSfKZ9lbWWKUak90M5boXNbHqOEevBJ91pWkHKHdNnn7sDqVDkADMsDI6qBHXK4yOPBFXXZLumEGs3TxZZEzG4k6aK5v7Gix74pGu/4jJa0MPJxGp3GmqzGNGs4d68QCIawZXNjkIMiI46rVCcptU6RnnCMU21ZQXlMCdDPySXKtVxEFqS3Iws98pWnFF0GA7J7KOidlI4rwaavs6Y9zY4p4byTGlTNcAtmOKn+wqTobkSLU4vChfcQtSUYLoV2yOtTQNViNfWkIZ4RqmTsAqUihK1JWrwhbgCFaSDszOI2+6yuJUY1W4uaUrP43Zy2AE/HsjMVWq66oVxlG3VgZUYsp0W1Gd2CCAjbISQpBgzuIhWWG4aWiQ0nmFbaouKdipN4EQo6zFautjGxHmgLvQIY7GsprhiAqhG1q26ErhaUhDAa5U+Fgh7S0SQRAIkTwkHfVQupSYC1PYzB65rDIXUwIzOAO0zHyVZJKMW2THFykkj16kXd23N8WUZo08Ua6ecquu6FWpo0taOL3mAPICXOPQApXFes0jK5hBgatMzoCdDCtLDEGbHcbmIHVebjC3Z23aRn6Vjb0CTkNep9uqMlKf5aQMu/uPoq/HMbr1RD6hLRsxsNYByDWwFZ9rL4DUcRoeo3H3e6wd3jHVdDGnrwIk1t7IrqqJVPc3+ieHVKzwyk1z3O0DWiSfQLRWHZS1tjmv6gfU/8AHpnNlP8A7HN49JA6lbYwMksnZirexrXL8tFjnnjGzernHRo6lb7s3/p3RpkGuRWqb5B/xt6c3+Z06I1/aii1uSjS7tg2ADWjzgblUF9i7nGWuLTzBII9QjeNNUmBzadtGtxbEqjT3dNrGRAlxlpbEaADwjgh7Dw+KpTqh/So5rXTEFuoBGh3PJVOD3tQ0yajzkadzD9fMyQn2mNUQ6XV6nE5HMkemkBZ3BpOKX8Wa1JOm/8AdGlpY1SdINRg5sIc0gzx3DiqvE6Ns/xu0njx6QCJjhsmsx63cwv210Oz/LQ6+izd/wBoqR2a73j5ySqxYny6TRc8kUu2h7rXNUloAbOmgGnAnQQuKqZipElrT01JiNtElucJ+DEskPJ9ElyaVE6qmisvB2bqHuqQo3XCa6qoarpVqbWguCZJ3p5qGu48yE1ui45wRe4wlBHKRjiUQx8oMuTXXMbLVjzUVLDZPdV4091XV66k75QV4WuGTkLePiQmpJXW2rXbgJrGDmpKDhK1wYiSAbjszSJM8TsuNwWi1sZBCtqhHNQVYI3WpMUUtehTGgbt+9OSbTe1rdoRF1TVXdvAlGkQjvL8LP4hfgyEsSvddFUPGZaIxAlLwR1awUFKtO/7hFDDuP7lTjCHN4aO1H3FMtAUwjs9Romu0PMAa67Og7L0ehiTWNJZLxwaAvNLDDi5zfT2nVa3D3CkCWkwfqn96Quf6rGpO7/wdH0kmo1Rf1MWfAOlM/ZcJmdhof3Cir4xlbJEHoDB6qguMSBnWOZ4oS5u+8bLjp1SYenNMsiRHjWNOrnu6Yc48AASVXUcAMzXeGD7LCHv9x4G+58lx+Mino0ATyAHuga2OzxXQxwSOdkk2aCvjTaDDToNFFhHiLTNR/8A9KnxH+kQOiyl3ieuiixPEgWiN1XW9nUrHwtJ5nYDzJ0TWI5cQ5+OGEZaPLmZjxMjy5oT6FFPV5DjyG3z3RFK6KOMGuwXNsmF09mxgcgSmVapdqd+uqLZSY6IIn1nyUwYBpAKK0VTYBbUSZOX1XXWhJRxYSu07UjiVfIviCMs2jn9ySP/AIJySHkvkvg/g9wJKYXLtRDuK8HxOpEkNRMdUULnKCpVUUBqRM+qh31QFE95KGqOKdHGEEG7CY67CBqEod705YUwuVBz78cwo34iwCXOACrnygLtwG6fHEtFN+aLVt3TefDUBjhOvsVDWxNkwKjQdoLgqd1MbhU19UErVjx97FTaS0ai4qP4OJUYxKq0QDKoLO4c0Ah5gcDJHlCJZjzSYBbPGSR7SFpSmtdmesT30X7L57m6CfMoG6oVXcAPVQNvRxHzU4xNsjcIeeVPpDliwvbK76DL3auDf1UlLsi4O1cMsbjf2RjsTBd068Ux+J1NmQIO8z6QeCL3M76XRHiwLvZAzBi06S4TxH3o2ng79NDoZGnDYojD65G4c4nUunj5LV4RQLhDhI4HiPMclTy5E6Zfs46tGXp4KI1ac0nXbiR76oirYhog7AR581trnDHBshsxwOk+qxfaB1SMrKZbzMkx5ADVRttlRcUujLYjlaYBnX0Qta9AaQTuIVZir3sdqY8yqqpRq1dQHEcwDHudFsh0Y8mQGvb7MdOCHo0X1DDQSfu8zwRlPCuaNtaIYnxjZldvY6xwRjdapDz9kfD6nirapdaQIAGwAgDyCqajpXWyE9KtAE9WtJ2lRPo8tFzXim5lZRPZ0DmkoypXjQIRlUcFxzgVVWw06XQV3p5qRt7HCUK0Tx+aQVUi7aCn3zz0SUTaoHJJVSXgnJ/J7tVchHuRFZCvevCpnYjEjcVC6m48D7KR7yOYQ76x+0fdGhyiONm/9lL+BdxcPaUNUrOP1j7odzz9opqjItL8lg6i0buHyCCuWUm6ucI/fJRi3k6zz16LJdpcwcStODBzdWJzZPbV7LD/AHbbiplFFxaDBeT88v6oPFsbo1PgEHyGnqsq+u6VIykd11fpILtf9Of9VN9MvbDtIaYILARwPH9VX4piQqkkAjzUbKMpzrSI6qLFCLuuw3lm1V9ADw6PJAOBJg79Vf1rUNE9NkDTvADsPNbIa6Mk9kWHmtPEBun6eSs6uKluhDZ56x7KFtffhOx5dEBSdLjOqLgpbLU5R0yW4u3fFEDmDsiMOxjcOE8jyPVT0agiAEPd2jHbiXdN1JKNUy4ymnaNHgF5mcJcAJ2B1+S9PwG/ZA1nzIP3fmvGcFeWkNjK0fPzPFbzA7oAgzDRrH4nqufmiuXR0cLlLHTPSMRxVgZp69P3K8+7W41VmGRHXQkdNYPurK4xRrqUnfMePMf4WWv72ZB1HH802GNN2xDvGqRnLiozNmewF383DyB0So1RVOWR0BP3IfEWGdDLeR/eiqHOLTpIW5QVUjG5tO2aKtgccvRVtbDSOB9lNR7Q1g3Qh3nqnPx4vIBaJ46lBGGVD5TxSXRWusSuC1dyWoZZMJAzAztr8pUv0WwGJE8lPdaB9pGRFo7kuusCtFW7pump8goDWpaQCflCYpyfgBwivJR9w5NNEqzvbkA+GAPQqzwi3ZWG0O+RROTStoBRTdIzXcFcDCFuD2aCb/tlqX7yC9oxrR0SWtuezwY0uiYXEanegXGj1iraAyUFc27tmwOqMqkHiVCazeZXkEoxejeuTQAKL+Mn0QV1hznCIhXP8QzmUyteUzpBPsmKcbsNKWihp4O8bEe6fSpgVWAcdCOXVHPbS3ghRFwzSAPPim8kyJNE9zawfCJJEE9OizeNYMSCcslahl31C6++bsSD6Srxz4O0RpyVHk9Ts65ztAZRdHs8+IIjqvSBcU5mKc88olMfesn4WH0W36voQvT9nn/0GRwU/wBBmBIW4p1aR1LPkm3V6wDRrSPIIV6i2N9uvB5vf4e4aQqG6ti3hC9JxO/p5fgE8NAsNiuJuJIyNjyMrZjyt6M88fkoX3p2U1vSLtkLUd4vhPoPzV1h9m57fC1N50AoWdtsOfwPsrCxswCAQep4lVf8BUDo8TTzEhW2HUXt+KTPMo5wclsLG+L0W7sLlo8JHLZQ3FrUY0w4yVZ2d25oOUEcpdI+7RR1cSquMFrCP6fdYowlFm2UlJFVT71lM5uJ01kom1tHvaSQrAODm6gTrHLku2tzUZoHAjlAWlT6EPGUVzhjuSrn4WTv7LaV7+oY8DOphCOJqOIFEabuJcwfcdU6OT5ESw/BkG4XlOiscO7OA+IkyDsOS1FLBAYhszv4o8zqNUU/DxRBImOP7Kks6fS2VHBWzPU8MDDInTXXmjaFQE/BrtKsbeqH6kadYTH4oymdaeYdDqgty6rsOuOgOtgoPCJQjezQh2mY6xwj5q4bj1J/1Hj2KJp3VJw0zNPUQr5TQNRZjP8Abbw6CAjbLCnUXjKTPUaGQr/vGOc4ZjLBrII+fFEULMOGj5HBG8jrsFQXghpvhozHVRNxXx5chI5hWtOxHMIqnbQNx6JK4huwM0c7dW6EcfySR9CgefpokrSoBsmubqeaAfUHX3VrWpt5N9zz6IGuxv8ALH9T15lw7OjCQBUrcp9SojcHmin06fNvu780PVotHL3KZGKG8gY13HifdczVP2QnGmOGX3P5rps3cmjzP5lOqJVsjD6p2B9l17azdYkeU+hhTtuKrdAWDl/xpr69fj8ssI1H9gbZF3lWCYA9II6qN/eDYE/2lSi4rfab692ohidTWakHgIGvqAmKF6oq2gqwoveJLmgzq360bTCrsctq7TDXHLwnRGMv2hujjnI1c4kknlpsFJb0m1GyajnHiCYHoEUfsd0VL7lVmYeyoRBAnnMoR+HEa6HotfdWzckOjaGxv0WcdYukw0+y0wqX4AaaBW9nDV10Ct2YHUbTytcOug/ygqWGvJ+EjrH4o+tQiPibOgAhw/BFVPa/gqvwR2+DPaWkmY3GkFG1cOLiMpDAN9jKDuKpYYDjtqDBg+kpoxB3CPZT732HUUqLr+A8OjgDzELj7IRBIPPqqYXr+akbekqljmS4k1e2dMMAAU9laVI8UHr+ihpXWuqPZiwiC0EInyqqKpbsebaAYcCeWm6r7mrdg+CAP6Wn7wrWj3RAOjZ4EwnGmwnSoPKQpGVPtATV+QKxxSsCe+AA4ZW8fRFG+zzy5OaQpe4A+t80LXqO+rqi6b6F9pCZmBMMZHSZ+aHdZZ3SWZfIz+CjqsqnTM4fvmoryyqnLlLpGm59yQmpfkXL9g2nYU2nYT5qTuNdGT11StcJcYztE9CrSnbwOPuUDl3suipuKbyfCxh0gyXDyiAiLYkAAsE8YJj0lFVmnhKh7uudMw84+5TaKJKdXX4Y6oxiZbUCBDjJ5oplJBSLExiSIYxJGkBY28piVX1aA6+6SS4mT9Rrx6B67epPmhnUhKSSkRxFVpALtDQ6LiSatFBZoNO4C4aDRsI9SuJJVsIb/Dt5JpoN5D2CSSK2EcdTHJRlJJMiQY8qME80kk5aKI3OPM+6jdRnck+qSScukCc+jm9fdOGGsnj7j8kklfJkok+jWDn7pv8AAt6pJI4yYLRIywaefumusW9fdJJGpOxbSOG2b19000QP8pJJiYDONEFSd4SZSSV0BbJG1TzRNKu7mUkkLSoqwumVLKSST5COhS0wkkrBJ2IimkkmIWwim1JJJMAP/9k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pic>
        <p:nvPicPr>
          <p:cNvPr id="52230" name="Picture 6" descr="http://farm8.staticflickr.com/7029/6405168119_a071bf8651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406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910" y="357166"/>
            <a:ext cx="71152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rgbClr val="333333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Surcos de estudios, surcos de experiencia</a:t>
            </a:r>
            <a:endParaRPr lang="es-ES_tradnl" sz="3200" dirty="0" smtClean="0">
              <a:latin typeface="Bodoni MT" pitchFamily="18" charset="0"/>
              <a:ea typeface="Adobe Song Std L" pitchFamily="18" charset="-128"/>
              <a:cs typeface="Arial" pitchFamily="34" charset="0"/>
            </a:endParaRPr>
          </a:p>
        </p:txBody>
      </p:sp>
      <p:pic>
        <p:nvPicPr>
          <p:cNvPr id="24578" name="Picture 2" descr="http://universico.com.ar/wp-content/uploads/2010/07/estudiantes-graduados.jpg"/>
          <p:cNvPicPr>
            <a:picLocks noChangeAspect="1" noChangeArrowheads="1"/>
          </p:cNvPicPr>
          <p:nvPr/>
        </p:nvPicPr>
        <p:blipFill>
          <a:blip r:embed="rId3" cstate="print"/>
          <a:srcRect l="20000"/>
          <a:stretch>
            <a:fillRect/>
          </a:stretch>
        </p:blipFill>
        <p:spPr bwMode="auto">
          <a:xfrm>
            <a:off x="2000232" y="2000240"/>
            <a:ext cx="3428994" cy="33813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4582" name="Picture 6" descr="http://www.cuatro.com/informativos/cultura/actriz-Silvia-Abascal-presenta-experiencia_MDSIMA20130604_0248_8.jpg"/>
          <p:cNvPicPr>
            <a:picLocks noChangeAspect="1" noChangeArrowheads="1"/>
          </p:cNvPicPr>
          <p:nvPr/>
        </p:nvPicPr>
        <p:blipFill>
          <a:blip r:embed="rId4" cstate="print"/>
          <a:srcRect r="16609" b="9572"/>
          <a:stretch>
            <a:fillRect/>
          </a:stretch>
        </p:blipFill>
        <p:spPr bwMode="auto">
          <a:xfrm>
            <a:off x="-214346" y="4698000"/>
            <a:ext cx="3540000" cy="216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664338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pelagi.jpg"/>
          <p:cNvPicPr>
            <a:picLocks noChangeAspect="1" noChangeArrowheads="1"/>
          </p:cNvPicPr>
          <p:nvPr/>
        </p:nvPicPr>
        <p:blipFill>
          <a:blip r:embed="rId2" cstate="print"/>
          <a:srcRect l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86050" y="428604"/>
            <a:ext cx="40140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De caminos vividos… </a:t>
            </a:r>
            <a:endParaRPr lang="es-ES_tradnl" sz="3200" dirty="0"/>
          </a:p>
        </p:txBody>
      </p:sp>
      <p:sp>
        <p:nvSpPr>
          <p:cNvPr id="6" name="5 Rectángulo"/>
          <p:cNvSpPr/>
          <p:nvPr/>
        </p:nvSpPr>
        <p:spPr>
          <a:xfrm>
            <a:off x="707201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4429124" y="6072206"/>
            <a:ext cx="22844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rgbClr val="FFFF00"/>
                </a:solidFill>
                <a:latin typeface="Bodoni MT" pitchFamily="18" charset="0"/>
                <a:ea typeface="Adobe Song Std L" pitchFamily="18" charset="-128"/>
                <a:cs typeface="Arial" pitchFamily="34" charset="0"/>
              </a:rPr>
              <a:t>y desvividos</a:t>
            </a:r>
          </a:p>
        </p:txBody>
      </p:sp>
      <p:pic>
        <p:nvPicPr>
          <p:cNvPr id="52226" name="Picture 2" descr="http://www.interdomicilio.com/blog/wp-content/uploads/2012/09/Personas-mayores-andando.jpg"/>
          <p:cNvPicPr>
            <a:picLocks noChangeAspect="1" noChangeArrowheads="1"/>
          </p:cNvPicPr>
          <p:nvPr/>
        </p:nvPicPr>
        <p:blipFill>
          <a:blip r:embed="rId3" cstate="print"/>
          <a:srcRect l="34181" t="1984" r="17177" b="10702"/>
          <a:stretch>
            <a:fillRect/>
          </a:stretch>
        </p:blipFill>
        <p:spPr bwMode="auto">
          <a:xfrm rot="21168897">
            <a:off x="2615054" y="3010453"/>
            <a:ext cx="2643206" cy="3143272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214101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social.saramad.ir/file/pic/photo/2013/04/dbccc904330be5e507a6142841a40766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428604"/>
            <a:ext cx="64347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" sz="3200" dirty="0" smtClean="0">
                <a:latin typeface="Bodoni MT" pitchFamily="18" charset="0"/>
                <a:ea typeface="Adobe Song Std L" pitchFamily="18" charset="-128"/>
              </a:rPr>
              <a:t>De cosas por hacer y de cosas hechas</a:t>
            </a:r>
            <a:endParaRPr lang="es-ES_tradnl" sz="3200" dirty="0" smtClean="0">
              <a:latin typeface="Bodoni MT" pitchFamily="18" charset="0"/>
              <a:ea typeface="Adobe Song Std L" pitchFamily="18" charset="-128"/>
            </a:endParaRPr>
          </a:p>
        </p:txBody>
      </p:sp>
      <p:pic>
        <p:nvPicPr>
          <p:cNvPr id="6" name="Picture 4" descr="http://3.bp.blogspot.com/-W9YlOlQT2W0/TypYUoFRjEI/AAAAAAAABjk/d0Ji4Qqopu8/s400/abuela_y_nie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2500306"/>
            <a:ext cx="2880000" cy="216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02" name="Picture 2" descr="http://es.sott.net/image/image/s2/52280/full/5253_1.jpg"/>
          <p:cNvPicPr>
            <a:picLocks noChangeAspect="1" noChangeArrowheads="1"/>
          </p:cNvPicPr>
          <p:nvPr/>
        </p:nvPicPr>
        <p:blipFill>
          <a:blip r:embed="rId4" cstate="print"/>
          <a:srcRect l="6503" t="3713" r="21965" b="11011"/>
          <a:stretch>
            <a:fillRect/>
          </a:stretch>
        </p:blipFill>
        <p:spPr bwMode="auto">
          <a:xfrm rot="506312">
            <a:off x="6706355" y="2146572"/>
            <a:ext cx="2357454" cy="492225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04" name="Picture 4" descr="http://4.bp.blogspot.com/-bh09fi6qljg/TkOoKHQMCwI/AAAAAAAABZg/Rrchhv0bqxo/s1600/paloma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4429132"/>
            <a:ext cx="900000" cy="900000"/>
          </a:xfrm>
          <a:prstGeom prst="rect">
            <a:avLst/>
          </a:prstGeom>
          <a:noFill/>
        </p:spPr>
      </p:pic>
      <p:pic>
        <p:nvPicPr>
          <p:cNvPr id="51208" name="Picture 8" descr="http://www.biosfera.org/prensa/fichas_aves/paloma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4643446"/>
            <a:ext cx="965475" cy="64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20367011">
            <a:off x="515796" y="5458817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9634" name="Picture 2" descr="http://img.fotocommunity.com/photos/150710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0409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5500702"/>
            <a:ext cx="69854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" sz="3200" b="1" dirty="0" smtClean="0">
                <a:solidFill>
                  <a:schemeClr val="bg1"/>
                </a:solidFill>
                <a:latin typeface="Bodoni MT" pitchFamily="18" charset="0"/>
                <a:ea typeface="Adobe Song Std L" pitchFamily="18" charset="-128"/>
              </a:rPr>
              <a:t>De sue</a:t>
            </a:r>
            <a:r>
              <a:rPr lang="es-ES" sz="3200" dirty="0" smtClean="0">
                <a:solidFill>
                  <a:schemeClr val="bg1"/>
                </a:solidFill>
                <a:latin typeface="Bodoni MT" pitchFamily="18" charset="0"/>
                <a:ea typeface="Adobe Song Std L" pitchFamily="18" charset="-128"/>
              </a:rPr>
              <a:t>ñ</a:t>
            </a:r>
            <a:r>
              <a:rPr lang="es-ES" sz="3200" b="1" dirty="0" smtClean="0">
                <a:solidFill>
                  <a:schemeClr val="bg1"/>
                </a:solidFill>
                <a:latin typeface="Bodoni MT" pitchFamily="18" charset="0"/>
                <a:ea typeface="Adobe Song Std L" pitchFamily="18" charset="-128"/>
              </a:rPr>
              <a:t>os realizados y sue</a:t>
            </a:r>
            <a:r>
              <a:rPr lang="es-ES" sz="3200" dirty="0" smtClean="0">
                <a:solidFill>
                  <a:schemeClr val="bg1"/>
                </a:solidFill>
                <a:latin typeface="Bodoni MT" pitchFamily="18" charset="0"/>
                <a:ea typeface="Adobe Song Std L" pitchFamily="18" charset="-128"/>
              </a:rPr>
              <a:t>ñ</a:t>
            </a:r>
            <a:r>
              <a:rPr lang="es-ES" sz="3200" b="1" dirty="0" smtClean="0">
                <a:solidFill>
                  <a:schemeClr val="bg1"/>
                </a:solidFill>
                <a:latin typeface="Bodoni MT" pitchFamily="18" charset="0"/>
                <a:ea typeface="Adobe Song Std L" pitchFamily="18" charset="-128"/>
              </a:rPr>
              <a:t>os deshechos</a:t>
            </a:r>
            <a:endParaRPr lang="es-ES_tradnl" sz="3200" dirty="0" smtClean="0">
              <a:solidFill>
                <a:schemeClr val="bg1"/>
              </a:solidFill>
              <a:latin typeface="Bodoni MT" pitchFamily="18" charset="0"/>
              <a:ea typeface="Adobe Song Std L" pitchFamily="18" charset="-128"/>
            </a:endParaRPr>
          </a:p>
        </p:txBody>
      </p:sp>
      <p:pic>
        <p:nvPicPr>
          <p:cNvPr id="7" name="Picture 6" descr="http://2.bp.blogspot.com/-fh8DlRVXL5w/UcY0N3pSS-I/AAAAAAAATTc/4xRgo-236WQ/s400/9672_393085754113680_2047358257_n_GF.jpg"/>
          <p:cNvPicPr>
            <a:picLocks noChangeAspect="1" noChangeArrowheads="1"/>
          </p:cNvPicPr>
          <p:nvPr/>
        </p:nvPicPr>
        <p:blipFill>
          <a:blip r:embed="rId3" cstate="print"/>
          <a:srcRect l="3750" t="3989" r="2499" b="4255"/>
          <a:stretch>
            <a:fillRect/>
          </a:stretch>
        </p:blipFill>
        <p:spPr bwMode="auto">
          <a:xfrm>
            <a:off x="0" y="0"/>
            <a:ext cx="3571900" cy="3286148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643257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6" name="Picture 4" descr="http://www.cooolgirls.com/uploaded/105514_1347198806.jpg"/>
          <p:cNvPicPr>
            <a:picLocks noChangeAspect="1" noChangeArrowheads="1"/>
          </p:cNvPicPr>
          <p:nvPr/>
        </p:nvPicPr>
        <p:blipFill>
          <a:blip r:embed="rId2" cstate="print"/>
          <a:srcRect l="1976" t="2492" r="11501" b="70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api.ning.com/files/ChA-9nT8uCvqGnaAZfKqqsJIQgAbgvhDK6WgzoeOrPVbtznZuH7tzbI0AzI6m1cj0TZdPp*cOVxGKa5VB-C3KKCBc1qSGsMs/1manos.jpg?width=750"/>
          <p:cNvPicPr>
            <a:picLocks noChangeAspect="1" noChangeArrowheads="1"/>
          </p:cNvPicPr>
          <p:nvPr/>
        </p:nvPicPr>
        <p:blipFill>
          <a:blip r:embed="rId3" cstate="print"/>
          <a:srcRect l="8000" b="13345"/>
          <a:stretch>
            <a:fillRect/>
          </a:stretch>
        </p:blipFill>
        <p:spPr bwMode="auto">
          <a:xfrm>
            <a:off x="1571604" y="3870000"/>
            <a:ext cx="4233488" cy="29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143636" y="357166"/>
            <a:ext cx="26432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atin typeface="Bodoni MT" pitchFamily="18" charset="0"/>
              </a:rPr>
              <a:t>De</a:t>
            </a:r>
            <a:r>
              <a:rPr lang="es-ES" sz="3200" b="1" dirty="0" smtClean="0">
                <a:latin typeface="Bodoni MT" pitchFamily="18" charset="0"/>
              </a:rPr>
              <a:t> </a:t>
            </a:r>
            <a:r>
              <a:rPr lang="es-ES" sz="3200" dirty="0" smtClean="0">
                <a:latin typeface="Bodoni MT" pitchFamily="18" charset="0"/>
              </a:rPr>
              <a:t>realidades </a:t>
            </a:r>
          </a:p>
          <a:p>
            <a:r>
              <a:rPr lang="es-ES" sz="3200" dirty="0" smtClean="0">
                <a:latin typeface="Bodoni MT" pitchFamily="18" charset="0"/>
              </a:rPr>
              <a:t>que hirieron </a:t>
            </a:r>
          </a:p>
          <a:p>
            <a:r>
              <a:rPr lang="es-ES" sz="3200" dirty="0" smtClean="0">
                <a:latin typeface="Bodoni MT" pitchFamily="18" charset="0"/>
              </a:rPr>
              <a:t>mi pecho</a:t>
            </a:r>
            <a:endParaRPr lang="es-ES_tradnl" sz="3200" dirty="0" smtClean="0">
              <a:latin typeface="Bodoni MT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159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http://2.bp.blogspot.com/-66gcVA0PnwI/UD-Fue8RgGI/AAAAAAAAB0Y/NGWXUgsXInY/s400/abraz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" y="0"/>
            <a:ext cx="9187643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285728"/>
            <a:ext cx="6248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bg2"/>
                </a:solidFill>
                <a:latin typeface="Bodoni MT" pitchFamily="18" charset="0"/>
              </a:rPr>
              <a:t>Surcos que abrazo por un momento</a:t>
            </a:r>
            <a:endParaRPr lang="es-ES_tradnl" sz="3200" dirty="0" smtClean="0">
              <a:solidFill>
                <a:schemeClr val="bg2"/>
              </a:solidFill>
              <a:latin typeface="Bodoni MT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28619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http://img.fotocommunity.com/photos/143763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8658225" cy="57721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0900" name="Picture 4" descr="http://www.celos.org/wp-content/uploads/Iberia-abrazo-pareja-BAJA.JPG"/>
          <p:cNvPicPr>
            <a:picLocks noChangeAspect="1" noChangeArrowheads="1"/>
          </p:cNvPicPr>
          <p:nvPr/>
        </p:nvPicPr>
        <p:blipFill>
          <a:blip r:embed="rId3" cstate="print"/>
          <a:srcRect l="23750" t="14852" r="30000"/>
          <a:stretch>
            <a:fillRect/>
          </a:stretch>
        </p:blipFill>
        <p:spPr bwMode="auto">
          <a:xfrm>
            <a:off x="-285784" y="1571612"/>
            <a:ext cx="2643206" cy="327659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0902" name="Picture 6" descr="http://4.bp.blogspot.com/_B0NHyFJ8IrI/TRSuqO1fTuI/AAAAAAAACwk/ujQ32Rt-Z7c/s400/artwork-abrazo-de-vida.jpg"/>
          <p:cNvPicPr>
            <a:picLocks noChangeAspect="1" noChangeArrowheads="1"/>
          </p:cNvPicPr>
          <p:nvPr/>
        </p:nvPicPr>
        <p:blipFill>
          <a:blip r:embed="rId4" cstate="print"/>
          <a:srcRect l="11250" r="4374"/>
          <a:stretch>
            <a:fillRect/>
          </a:stretch>
        </p:blipFill>
        <p:spPr bwMode="auto">
          <a:xfrm>
            <a:off x="4500562" y="4314825"/>
            <a:ext cx="3214710" cy="254317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357290" y="500042"/>
            <a:ext cx="6292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atin typeface="Bodoni MT" pitchFamily="18" charset="0"/>
              </a:rPr>
              <a:t>Que nunca tuvieron reconocimiento</a:t>
            </a:r>
            <a:endParaRPr lang="es-ES_tradnl" sz="3200" dirty="0" smtClean="0">
              <a:latin typeface="Bodoni MT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4754" name="Picture 2" descr="http://i4.ytimg.com/vi/760CPlTQSH0/maxresdefault.jpg"/>
          <p:cNvPicPr>
            <a:picLocks noChangeAspect="1" noChangeArrowheads="1"/>
          </p:cNvPicPr>
          <p:nvPr/>
        </p:nvPicPr>
        <p:blipFill>
          <a:blip r:embed="rId2" cstate="print"/>
          <a:srcRect l="10124" r="10072"/>
          <a:stretch>
            <a:fillRect/>
          </a:stretch>
        </p:blipFill>
        <p:spPr bwMode="auto">
          <a:xfrm>
            <a:off x="285720" y="285728"/>
            <a:ext cx="8674743" cy="61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214414" y="5996226"/>
            <a:ext cx="764386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2"/>
                </a:solidFill>
                <a:latin typeface="Bodoni MT" pitchFamily="18" charset="0"/>
              </a:rPr>
              <a:t>Que fueron hechos con todo el esfuerzo </a:t>
            </a:r>
          </a:p>
          <a:p>
            <a:endParaRPr lang="es-ES_tradnl" dirty="0">
              <a:solidFill>
                <a:schemeClr val="bg2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597" y="28572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21506" name="Picture 2" descr="http://www.canaiveags.org.mx/Images/A%20ESFUERZ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270025">
            <a:off x="5452707" y="182544"/>
            <a:ext cx="2590800" cy="371475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data7.blog.de/media/847/6115847_00bdff3aab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9271881" cy="571501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71538" y="5929330"/>
            <a:ext cx="71300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atin typeface="Bodoni MT" pitchFamily="18" charset="0"/>
              </a:rPr>
              <a:t>Del</a:t>
            </a:r>
            <a:r>
              <a:rPr lang="es-ES" sz="3200" b="1" dirty="0" smtClean="0">
                <a:latin typeface="Bodoni MT" pitchFamily="18" charset="0"/>
              </a:rPr>
              <a:t> </a:t>
            </a:r>
            <a:r>
              <a:rPr lang="es-ES" sz="3200" dirty="0" smtClean="0">
                <a:latin typeface="Bodoni MT" pitchFamily="18" charset="0"/>
              </a:rPr>
              <a:t>cincel del tiempo que se clavó dentro</a:t>
            </a:r>
            <a:endParaRPr lang="es-ES_tradnl" sz="3200" dirty="0" smtClean="0">
              <a:latin typeface="Bodoni MT" pitchFamily="18" charset="0"/>
            </a:endParaRPr>
          </a:p>
        </p:txBody>
      </p:sp>
      <p:pic>
        <p:nvPicPr>
          <p:cNvPr id="45060" name="Picture 4" descr="http://www.delangelestudio.com/images/cincel2grabado.jpg"/>
          <p:cNvPicPr>
            <a:picLocks noChangeAspect="1" noChangeArrowheads="1"/>
          </p:cNvPicPr>
          <p:nvPr/>
        </p:nvPicPr>
        <p:blipFill>
          <a:blip r:embed="rId3" cstate="print"/>
          <a:srcRect t="11765"/>
          <a:stretch>
            <a:fillRect/>
          </a:stretch>
        </p:blipFill>
        <p:spPr bwMode="auto">
          <a:xfrm>
            <a:off x="6286512" y="3786190"/>
            <a:ext cx="2419350" cy="2143123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14035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tarotvidenciaelisedefer.com/wp-content/uploads/2012/04/Sue%C3%B1os-luci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28604"/>
            <a:ext cx="6792461" cy="57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s://ktzhla.bay.livefilestore.com/y1mgQnMbSQGqkL5XcgXyyEYX2iTdBbp2uwbAIcR8ITB4eWH17EkoxS5x66g6On6PQ4vP-rZ9rPMm-d6VZurTRzd5lR57oBbnqdQOWBpkjU1pWQyX1Ixe9z0tabIJap6dLbSUjqAcGJXhGE/XQfuetVtew7fcZNJzk.jpg"/>
          <p:cNvPicPr>
            <a:picLocks noChangeAspect="1" noChangeArrowheads="1"/>
          </p:cNvPicPr>
          <p:nvPr/>
        </p:nvPicPr>
        <p:blipFill>
          <a:blip r:embed="rId3" cstate="print"/>
          <a:srcRect r="24327"/>
          <a:stretch>
            <a:fillRect/>
          </a:stretch>
        </p:blipFill>
        <p:spPr bwMode="auto">
          <a:xfrm>
            <a:off x="357158" y="428604"/>
            <a:ext cx="3214710" cy="42862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48" y="5214950"/>
            <a:ext cx="5143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2"/>
                </a:solidFill>
                <a:latin typeface="Bodoni MT" pitchFamily="18" charset="0"/>
              </a:rPr>
              <a:t>Que</a:t>
            </a:r>
            <a:r>
              <a:rPr lang="es-ES" sz="3200" b="1" dirty="0" smtClean="0">
                <a:solidFill>
                  <a:schemeClr val="bg2"/>
                </a:solidFill>
                <a:latin typeface="Bodoni MT" pitchFamily="18" charset="0"/>
              </a:rPr>
              <a:t> </a:t>
            </a:r>
            <a:r>
              <a:rPr lang="es-ES" sz="3200" dirty="0" smtClean="0">
                <a:solidFill>
                  <a:schemeClr val="bg2"/>
                </a:solidFill>
                <a:latin typeface="Bodoni MT" pitchFamily="18" charset="0"/>
              </a:rPr>
              <a:t>son la manifestación</a:t>
            </a:r>
          </a:p>
          <a:p>
            <a:r>
              <a:rPr lang="es-ES" sz="3200" dirty="0" smtClean="0">
                <a:solidFill>
                  <a:schemeClr val="bg2"/>
                </a:solidFill>
                <a:latin typeface="Bodoni MT" pitchFamily="18" charset="0"/>
              </a:rPr>
              <a:t> del arte más humano</a:t>
            </a:r>
            <a:endParaRPr lang="es-ES_tradnl" sz="3200" dirty="0" smtClean="0">
              <a:solidFill>
                <a:schemeClr val="bg2"/>
              </a:solidFill>
              <a:latin typeface="Bodoni MT" pitchFamily="18" charset="0"/>
            </a:endParaRPr>
          </a:p>
        </p:txBody>
      </p:sp>
      <p:pic>
        <p:nvPicPr>
          <p:cNvPr id="7" name="Picture 2" descr="http://3.bp.blogspot.com/-WbxGRD43SU0/TuGB3tH8vaI/AAAAAAAAANw/f_HeA3tfVYc/s1600/manosdelam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4878000"/>
            <a:ext cx="2287133" cy="1980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528606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8068" name="Picture 4" descr="C:\Users\abuelitos\Desktop\el-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999" cy="6876000"/>
          </a:xfrm>
          <a:prstGeom prst="rect">
            <a:avLst/>
          </a:prstGeom>
          <a:noFill/>
        </p:spPr>
      </p:pic>
      <p:pic>
        <p:nvPicPr>
          <p:cNvPr id="88069" name="Picture 5" descr="C:\Users\abuelitos\Desktop\un-cuento-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7643818"/>
          </a:xfrm>
          <a:prstGeom prst="rect">
            <a:avLst/>
          </a:prstGeom>
          <a:noFill/>
        </p:spPr>
      </p:pic>
      <p:pic>
        <p:nvPicPr>
          <p:cNvPr id="9" name="Picture 3" descr="C:\Users\abuelitos\Desktop\20.jpg"/>
          <p:cNvPicPr>
            <a:picLocks noChangeAspect="1" noChangeArrowheads="1"/>
          </p:cNvPicPr>
          <p:nvPr/>
        </p:nvPicPr>
        <p:blipFill>
          <a:blip r:embed="rId4" cstate="print"/>
          <a:srcRect l="6054" r="196"/>
          <a:stretch>
            <a:fillRect/>
          </a:stretch>
        </p:blipFill>
        <p:spPr bwMode="auto">
          <a:xfrm>
            <a:off x="0" y="0"/>
            <a:ext cx="9144000" cy="7643842"/>
          </a:xfrm>
          <a:prstGeom prst="rect">
            <a:avLst/>
          </a:prstGeom>
          <a:noFill/>
        </p:spPr>
      </p:pic>
      <p:pic>
        <p:nvPicPr>
          <p:cNvPr id="8" name="Picture 4" descr="http://cadapalabraesvida.files.wordpress.com/2013/05/sabios.jpg"/>
          <p:cNvPicPr>
            <a:picLocks noChangeAspect="1" noChangeArrowheads="1"/>
          </p:cNvPicPr>
          <p:nvPr/>
        </p:nvPicPr>
        <p:blipFill>
          <a:blip r:embed="rId5" cstate="print"/>
          <a:srcRect t="6106" r="2308"/>
          <a:stretch>
            <a:fillRect/>
          </a:stretch>
        </p:blipFill>
        <p:spPr bwMode="auto">
          <a:xfrm>
            <a:off x="-6107" y="0"/>
            <a:ext cx="9150107" cy="7572404"/>
          </a:xfrm>
          <a:prstGeom prst="rect">
            <a:avLst/>
          </a:prstGeom>
          <a:noFill/>
        </p:spPr>
      </p:pic>
      <p:pic>
        <p:nvPicPr>
          <p:cNvPr id="10" name="Picture 7" descr="http://immaginidivenezia.i.m.pic.centerblog.net/ab1c2a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928670"/>
            <a:ext cx="4951225" cy="39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2571736" y="5715016"/>
            <a:ext cx="47149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3200" dirty="0" smtClean="0">
                <a:solidFill>
                  <a:schemeClr val="bg1"/>
                </a:solidFill>
                <a:latin typeface="Bodoni MT" pitchFamily="18" charset="0"/>
              </a:rPr>
              <a:t>Aquel</a:t>
            </a:r>
            <a:r>
              <a:rPr lang="es-ES" sz="3200" b="1" dirty="0" smtClean="0">
                <a:solidFill>
                  <a:schemeClr val="bg1"/>
                </a:solidFill>
                <a:latin typeface="Bodoni MT" pitchFamily="18" charset="0"/>
              </a:rPr>
              <a:t> </a:t>
            </a:r>
            <a:r>
              <a:rPr lang="es-ES" sz="3200" dirty="0" smtClean="0">
                <a:solidFill>
                  <a:schemeClr val="bg1"/>
                </a:solidFill>
                <a:latin typeface="Bodoni MT" pitchFamily="18" charset="0"/>
              </a:rPr>
              <a:t>que hace el tiempo, </a:t>
            </a:r>
          </a:p>
          <a:p>
            <a:pPr>
              <a:buNone/>
            </a:pPr>
            <a:r>
              <a:rPr lang="es-ES" sz="3200" dirty="0" smtClean="0">
                <a:solidFill>
                  <a:schemeClr val="bg1"/>
                </a:solidFill>
                <a:latin typeface="Bodoni MT" pitchFamily="18" charset="0"/>
              </a:rPr>
              <a:t>sabio artesano.</a:t>
            </a:r>
            <a:endParaRPr lang="es-ES_tradnl" sz="3200" dirty="0" smtClean="0">
              <a:solidFill>
                <a:schemeClr val="bg1"/>
              </a:solidFill>
              <a:latin typeface="Bodoni MT" pitchFamily="18" charset="0"/>
            </a:endParaRPr>
          </a:p>
          <a:p>
            <a:endParaRPr lang="es-ES_tradnl" sz="3200" dirty="0">
              <a:solidFill>
                <a:schemeClr val="bg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14035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0"/>
                            </p:stCondLst>
                            <p:childTnLst>
                              <p:par>
                                <p:cTn id="5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s://lh5.googleusercontent.com/-GyWs8hDbMZU/UBEYGy_g9jI/AAAAAAAABDQ/ooahxC-qTcY/s800/manosabue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188185" cy="61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218" name="Picture 2" descr="http://img.espectador.com/imagenes/237403_1334890811_manos_vie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285860"/>
            <a:ext cx="6096000" cy="45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5214950"/>
            <a:ext cx="396454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Bodoni MT" pitchFamily="18" charset="0"/>
              </a:rPr>
              <a:t>Ahora que las veo… </a:t>
            </a:r>
          </a:p>
          <a:p>
            <a:r>
              <a:rPr lang="es-ES" sz="3200" dirty="0" smtClean="0">
                <a:solidFill>
                  <a:schemeClr val="bg1"/>
                </a:solidFill>
                <a:latin typeface="Bodoni MT" pitchFamily="18" charset="0"/>
              </a:rPr>
              <a:t>son bellas mis manos.</a:t>
            </a:r>
            <a:r>
              <a:rPr lang="es-ES" sz="3200" b="1" dirty="0" smtClean="0">
                <a:solidFill>
                  <a:schemeClr val="bg1"/>
                </a:solidFill>
                <a:latin typeface="Bodoni MT" pitchFamily="18" charset="0"/>
              </a:rPr>
              <a:t> </a:t>
            </a:r>
            <a:endParaRPr lang="es-ES_tradnl" sz="3200" dirty="0" smtClean="0">
              <a:solidFill>
                <a:schemeClr val="bg1"/>
              </a:solidFill>
              <a:latin typeface="Bodoni MT" pitchFamily="18" charset="0"/>
            </a:endParaRPr>
          </a:p>
        </p:txBody>
      </p:sp>
      <p:pic>
        <p:nvPicPr>
          <p:cNvPr id="6" name="Picture 2" descr="http://media.uccdn.com/images/6/4/4/img_como_coger_un_cincel_3446_orig.jpg"/>
          <p:cNvPicPr>
            <a:picLocks noChangeAspect="1" noChangeArrowheads="1"/>
          </p:cNvPicPr>
          <p:nvPr/>
        </p:nvPicPr>
        <p:blipFill>
          <a:blip r:embed="rId3" cstate="print"/>
          <a:srcRect l="22277"/>
          <a:stretch>
            <a:fillRect/>
          </a:stretch>
        </p:blipFill>
        <p:spPr bwMode="auto">
          <a:xfrm>
            <a:off x="5715008" y="714356"/>
            <a:ext cx="2243133" cy="28575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14035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api.ning.com/files/oNb590GLnu2p28fbL2R7jtZXGfWGUdUN1R7On7WZpSUiYCndE5AM5qJyR7gTs*7bo9qsQ8NVlykduHf6nhDRGxRzP-Yxuy0d/5mano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357298"/>
            <a:ext cx="5448300" cy="4095750"/>
          </a:xfrm>
          <a:prstGeom prst="rect">
            <a:avLst/>
          </a:prstGeom>
          <a:noFill/>
        </p:spPr>
      </p:pic>
      <p:pic>
        <p:nvPicPr>
          <p:cNvPr id="5" name="Picture 2" descr="http://cf.ltkcdn.net/seniors/images/std/67039-425x282-Other_grandma_names.jpg"/>
          <p:cNvPicPr>
            <a:picLocks noChangeAspect="1" noChangeArrowheads="1"/>
          </p:cNvPicPr>
          <p:nvPr/>
        </p:nvPicPr>
        <p:blipFill>
          <a:blip r:embed="rId3" cstate="print"/>
          <a:srcRect l="15882" t="5319"/>
          <a:stretch>
            <a:fillRect/>
          </a:stretch>
        </p:blipFill>
        <p:spPr bwMode="auto">
          <a:xfrm>
            <a:off x="2500298" y="1142984"/>
            <a:ext cx="3405183" cy="2543174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035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OS MOVIMIENTO\mar_cinza[1].gif"/>
          <p:cNvPicPr>
            <a:picLocks noChangeAspect="1" noChangeArrowheads="1"/>
          </p:cNvPicPr>
          <p:nvPr/>
        </p:nvPicPr>
        <p:blipFill>
          <a:blip r:embed="rId2" cstate="print"/>
          <a:srcRect l="3125" r="3125" b="7031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4.bp.blogspot.com/-kZ1yvOloBGk/UInmtuhIggI/AAAAAAAAANA/tbfUHPXDaP0/s1600/mujeres-pelo-sedal-madre-abuela-nieta-tercera_edad_MUJIMA20110912_0003_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071678"/>
            <a:ext cx="6667500" cy="44386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api.ning.com/files/KKVAM5jxKop4R0Ks3InEf6LVYqsiSfmqLjYwd0A8sPEqbaQNSThJhQ9WRkwtAEaDpRedHXcQET6pJXj9S7x5KrQd5s9urHQV/manos.jpg"/>
          <p:cNvPicPr>
            <a:picLocks noChangeAspect="1" noChangeArrowheads="1"/>
          </p:cNvPicPr>
          <p:nvPr/>
        </p:nvPicPr>
        <p:blipFill>
          <a:blip r:embed="rId4" cstate="print"/>
          <a:srcRect t="9967" b="11544"/>
          <a:stretch>
            <a:fillRect/>
          </a:stretch>
        </p:blipFill>
        <p:spPr bwMode="auto">
          <a:xfrm>
            <a:off x="0" y="0"/>
            <a:ext cx="2596941" cy="30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35842" name="Picture 2" descr="http://sp2.fotolog.com/photo/18/40/124/shioran2/1254102772536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428604"/>
            <a:ext cx="5985360" cy="61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kreahabitat.com/images/MANOS%20Y%20PETALOS.jpg"/>
          <p:cNvPicPr>
            <a:picLocks noChangeAspect="1" noChangeArrowheads="1"/>
          </p:cNvPicPr>
          <p:nvPr/>
        </p:nvPicPr>
        <p:blipFill>
          <a:blip r:embed="rId3" cstate="print"/>
          <a:srcRect l="10000" r="9999"/>
          <a:stretch>
            <a:fillRect/>
          </a:stretch>
        </p:blipFill>
        <p:spPr bwMode="auto">
          <a:xfrm>
            <a:off x="2571736" y="1214422"/>
            <a:ext cx="4070432" cy="381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imblog.aufeminin.com/blog/D20110124/328743_696789263_te-daria-mi-corazon_H061552_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643050"/>
            <a:ext cx="3237375" cy="320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  <p:pic>
        <p:nvPicPr>
          <p:cNvPr id="13316" name="Picture 4" descr="http://www.guiaparapadres.com/files/article/thumb/d/desarrollo-psicologico-del-bebe-parte-i_rx9y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643042" y="2928934"/>
            <a:ext cx="3902877" cy="25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http://1.bp.blogspot.com/-M8GqAoUlP-k/T1-LgnivfUI/AAAAAAAABrQ/CNtqG7w9S64/s1600/manos_su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8000"/>
            <a:ext cx="9144000" cy="6876000"/>
          </a:xfrm>
          <a:prstGeom prst="rect">
            <a:avLst/>
          </a:prstGeom>
          <a:noFill/>
        </p:spPr>
      </p:pic>
      <p:pic>
        <p:nvPicPr>
          <p:cNvPr id="6150" name="Picture 6" descr="http://gifs.chiquipedia.com/images/gifs-animados-animal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071678"/>
            <a:ext cx="2059200" cy="3168000"/>
          </a:xfrm>
          <a:prstGeom prst="rect">
            <a:avLst/>
          </a:prstGeom>
          <a:noFill/>
        </p:spPr>
      </p:pic>
      <p:pic>
        <p:nvPicPr>
          <p:cNvPr id="8" name="Picture 4" descr="http://4.bp.blogspot.com/_Bp9PYwJCMzA/TBVIvckzRKI/AAAAAAAABSY/e4UqUV1IwzU/s1600/plum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8950" y="2000240"/>
            <a:ext cx="2305050" cy="5067300"/>
          </a:xfrm>
          <a:prstGeom prst="rect">
            <a:avLst/>
          </a:prstGeom>
          <a:noFill/>
        </p:spPr>
      </p:pic>
      <p:sp>
        <p:nvSpPr>
          <p:cNvPr id="6154" name="AutoShape 10" descr="http://www.google.es/url?sa=i&amp;source=images&amp;cd=&amp;docid=kif3IoI2THqqSM&amp;tbnid=N3MLSSZUMpYp-M:&amp;ved=0CAIQjBw&amp;url=http%3A%2F%2F2.bp.blogspot.com%2F_X3WMDfMeYzw%2FStjMz5QA8uI%2FAAAAAAAABnk%2F_gkEFzZFVpo%2Fs400%2Fpluma.jpg&amp;ei=XFLtUdS4BYez0QXplYCYDg&amp;psig=AFQjCNGluerplra-tsJamGxs5C_Xi90PFg&amp;ust=1374594004342278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156" name="AutoShape 12" descr="http://www.google.es/url?sa=i&amp;source=images&amp;cd=&amp;docid=kif3IoI2THqqSM&amp;tbnid=N3MLSSZUMpYp-M:&amp;ved=0CAIQjBw&amp;url=http%3A%2F%2F2.bp.blogspot.com%2F_X3WMDfMeYzw%2FStjMz5QA8uI%2FAAAAAAAABnk%2F_gkEFzZFVpo%2Fs400%2Fpluma.jpg&amp;ei=XFLtUdS4BYez0QXplYCYDg&amp;psig=AFQjCNGluerplra-tsJamGxs5C_Xi90PFg&amp;ust=1374594004342278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158" name="AutoShape 14" descr="http://www.google.es/url?sa=i&amp;source=images&amp;cd=&amp;docid=kif3IoI2THqqSM&amp;tbnid=N3MLSSZUMpYp-M:&amp;ved=0CAIQjBw&amp;url=http%3A%2F%2Fblogconolfato.files.wordpress.com%2F2009%2F12%2Fpluma.jpg&amp;ei=jVLtUdvqB-OM0AXpu4GQDg&amp;psig=AFQjCNGluerplra-tsJamGxs5C_Xi90PFg&amp;ust=1374594004342278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160" name="AutoShape 16" descr="http://www.google.es/url?sa=i&amp;source=images&amp;cd=&amp;docid=kif3IoI2THqqSM&amp;tbnid=N3MLSSZUMpYp-M:&amp;ved=0CAIQjBw&amp;url=http%3A%2F%2Fblogconolfato.files.wordpress.com%2F2009%2F12%2Fpluma.jpg&amp;ei=jVLtUdvqB-OM0AXpu4GQDg&amp;psig=AFQjCNGluerplra-tsJamGxs5C_Xi90PFg&amp;ust=1374594004342278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OS PANTALLAS\Wallpapers%20Threecolors31280[1] (FILEminimizer).jpg"/>
          <p:cNvPicPr>
            <a:picLocks noChangeAspect="1" noChangeArrowheads="1"/>
          </p:cNvPicPr>
          <p:nvPr/>
        </p:nvPicPr>
        <p:blipFill>
          <a:blip r:embed="rId2" cstate="print"/>
          <a:srcRect l="2590"/>
          <a:stretch>
            <a:fillRect/>
          </a:stretch>
        </p:blipFill>
        <p:spPr bwMode="auto">
          <a:xfrm>
            <a:off x="0" y="0"/>
            <a:ext cx="9144002" cy="6876000"/>
          </a:xfrm>
          <a:prstGeom prst="rect">
            <a:avLst/>
          </a:prstGeom>
          <a:noFill/>
        </p:spPr>
      </p:pic>
      <p:pic>
        <p:nvPicPr>
          <p:cNvPr id="7" name="Picture 2" descr="http://www.elblogoferoz.com/wp-content/uploads/2012/07/abue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071942"/>
            <a:ext cx="2972975" cy="19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868" y="1000108"/>
            <a:ext cx="2664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/>
              <a:t> </a:t>
            </a:r>
            <a:endParaRPr lang="es-ES_tradnl" sz="2800" dirty="0">
              <a:latin typeface="Bodoni MT" pitchFamily="18" charset="0"/>
            </a:endParaRPr>
          </a:p>
        </p:txBody>
      </p:sp>
      <p:pic>
        <p:nvPicPr>
          <p:cNvPr id="56322" name="Picture 2" descr="http://img93.imageshack.us/img93/9443/madre25iz.jpg"/>
          <p:cNvPicPr>
            <a:picLocks noChangeAspect="1" noChangeArrowheads="1"/>
          </p:cNvPicPr>
          <p:nvPr/>
        </p:nvPicPr>
        <p:blipFill>
          <a:blip r:embed="rId4" cstate="print"/>
          <a:srcRect l="7895" t="17764" r="11184" b="24999"/>
          <a:stretch>
            <a:fillRect/>
          </a:stretch>
        </p:blipFill>
        <p:spPr bwMode="auto">
          <a:xfrm>
            <a:off x="0" y="3500438"/>
            <a:ext cx="5038777" cy="35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http://www.blogcdn.com/www.parentdish.co.uk/media/2013/03/grandmother-baby-alamy.jpg"/>
          <p:cNvPicPr>
            <a:picLocks noChangeAspect="1" noChangeArrowheads="1"/>
          </p:cNvPicPr>
          <p:nvPr/>
        </p:nvPicPr>
        <p:blipFill>
          <a:blip r:embed="rId5" cstate="print"/>
          <a:srcRect l="19067" r="7203"/>
          <a:stretch>
            <a:fillRect/>
          </a:stretch>
        </p:blipFill>
        <p:spPr bwMode="auto">
          <a:xfrm>
            <a:off x="5000596" y="0"/>
            <a:ext cx="4143404" cy="374332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172" name="Picture 4" descr="http://4.bp.blogspot.com/-_D7-bs8-eKo/TXZwpnHBTaI/AAAAAAAAMC0/06rUaY354TA/s400/12132grand2dneptun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0"/>
            <a:ext cx="3143250" cy="381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592900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http://img.trendenciasbelleza.com/2009/08/manos.jpg"/>
          <p:cNvPicPr>
            <a:picLocks noChangeAspect="1" noChangeArrowheads="1"/>
          </p:cNvPicPr>
          <p:nvPr/>
        </p:nvPicPr>
        <p:blipFill>
          <a:blip r:embed="rId2" cstate="print"/>
          <a:srcRect r="38301" b="27119"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357222" y="357166"/>
            <a:ext cx="6572296" cy="680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 </a:t>
            </a:r>
            <a:r>
              <a:rPr lang="es-ES" sz="2400" dirty="0" smtClean="0">
                <a:solidFill>
                  <a:schemeClr val="bg2"/>
                </a:solidFill>
                <a:latin typeface="Bodoni MT" pitchFamily="18" charset="0"/>
              </a:rPr>
              <a:t>SURCOS EN MIS MANOS</a:t>
            </a:r>
          </a:p>
          <a:p>
            <a:pPr>
              <a:buNone/>
            </a:pPr>
            <a:endParaRPr lang="es-ES" sz="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es-ES" sz="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es-ES_tradnl" sz="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es-E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</a:t>
            </a: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Surcos de tiempo tienen mis manos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             Surcos de besos y caricias guardadas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             De tanto abrazar día a día tu llegada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             Surcos de roce de sonrisas infantiles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</a:t>
            </a: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De pañales</a:t>
            </a:r>
            <a:r>
              <a:rPr lang="es-ES" sz="2400" b="1" dirty="0" smtClean="0">
                <a:latin typeface="Bodoni MT" pitchFamily="18" charset="0"/>
              </a:rPr>
              <a:t>, de llantos, de quebrantos</a:t>
            </a:r>
            <a:endParaRPr lang="es-ES_tradnl" sz="2400" dirty="0" smtClean="0"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De los niños que guardé en mi regazo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Surcos de desesperada espera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De un adolescente que parece que no llega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De un joven que me desvela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Que pone todos mis nervios a prueba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Surcos de familia nueva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De nietos de sonrisa lisonjeras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De consentidos niños de mis niños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Niños que tuvieron doblemente mi cariño</a:t>
            </a:r>
            <a:endParaRPr lang="es-ES_tradnl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endParaRPr lang="es-ES_tradnl" sz="1050" b="1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endParaRPr lang="es-ES_tradnl" sz="800" b="1" dirty="0" smtClean="0">
              <a:solidFill>
                <a:schemeClr val="tx1">
                  <a:lumMod val="95000"/>
                  <a:lumOff val="5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_tradnl" sz="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doni MT" pitchFamily="18" charset="0"/>
              </a:rPr>
              <a:t>                             </a:t>
            </a:r>
          </a:p>
          <a:p>
            <a:pPr>
              <a:buNone/>
            </a:pPr>
            <a:r>
              <a:rPr lang="es-ES_tradnl" sz="800" dirty="0" smtClean="0"/>
              <a:t/>
            </a:r>
            <a:br>
              <a:rPr lang="es-ES_tradnl" sz="800" dirty="0" smtClean="0"/>
            </a:br>
            <a:endParaRPr lang="es-ES_tradnl" sz="800" dirty="0" smtClean="0">
              <a:latin typeface="Bodoni MT" pitchFamily="18" charset="0"/>
            </a:endParaRPr>
          </a:p>
          <a:p>
            <a:pPr>
              <a:buNone/>
            </a:pPr>
            <a:endParaRPr lang="es-ES_tradnl" dirty="0"/>
          </a:p>
        </p:txBody>
      </p:sp>
      <p:pic>
        <p:nvPicPr>
          <p:cNvPr id="6146" name="Picture 2" descr="http://pikku-maria.com/files/pikkumaria.ajatukset.fi/lapset_keinuvat.jpg"/>
          <p:cNvPicPr>
            <a:picLocks noChangeAspect="1" noChangeArrowheads="1"/>
          </p:cNvPicPr>
          <p:nvPr/>
        </p:nvPicPr>
        <p:blipFill>
          <a:blip r:embed="rId3" cstate="print"/>
          <a:srcRect t="11666" b="11667"/>
          <a:stretch>
            <a:fillRect/>
          </a:stretch>
        </p:blipFill>
        <p:spPr bwMode="auto">
          <a:xfrm>
            <a:off x="5929322" y="0"/>
            <a:ext cx="2857500" cy="3286148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283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g.trendenciasbelleza.com/2009/08/manos.jpg"/>
          <p:cNvPicPr>
            <a:picLocks noChangeAspect="1" noChangeArrowheads="1"/>
          </p:cNvPicPr>
          <p:nvPr/>
        </p:nvPicPr>
        <p:blipFill>
          <a:blip r:embed="rId2" cstate="print"/>
          <a:srcRect r="38301" b="27119"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00042"/>
            <a:ext cx="64294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Surcos de estudios, surcos de experiencia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De caminos vividos y desvividos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De cosas por hacer y de cosas hechas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De sueños realizados y sueños deshechos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De realidades que hirieron mi pecho</a:t>
            </a:r>
            <a:endParaRPr lang="es-ES_tradnl" sz="2400" dirty="0" smtClean="0">
              <a:solidFill>
                <a:schemeClr val="bg2"/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Surcos que </a:t>
            </a:r>
            <a:r>
              <a:rPr lang="es-ES" sz="2400" b="1" dirty="0" smtClean="0">
                <a:latin typeface="Bodoni MT" pitchFamily="18" charset="0"/>
              </a:rPr>
              <a:t>abrazo</a:t>
            </a:r>
            <a:r>
              <a:rPr lang="es-ES" sz="2400" b="1" dirty="0" smtClean="0">
                <a:solidFill>
                  <a:schemeClr val="bg2"/>
                </a:solidFill>
                <a:latin typeface="Bodoni MT" pitchFamily="18" charset="0"/>
              </a:rPr>
              <a:t> </a:t>
            </a:r>
            <a:r>
              <a:rPr lang="es-ES" sz="2400" b="1" dirty="0" smtClean="0">
                <a:latin typeface="Bodoni MT" pitchFamily="18" charset="0"/>
              </a:rPr>
              <a:t>por un momento</a:t>
            </a:r>
            <a:endParaRPr lang="es-ES_tradnl" sz="2400" dirty="0" smtClean="0"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latin typeface="Bodoni MT" pitchFamily="18" charset="0"/>
              </a:rPr>
              <a:t> Que nunca tuvieron reconocimiento </a:t>
            </a:r>
          </a:p>
          <a:p>
            <a:pPr>
              <a:buNone/>
            </a:pPr>
            <a:r>
              <a:rPr lang="es-ES" sz="2400" b="1" dirty="0" smtClean="0">
                <a:latin typeface="Bodoni MT" pitchFamily="18" charset="0"/>
              </a:rPr>
              <a:t> Que fueron hechos con todo el esfuerzo</a:t>
            </a:r>
            <a:endParaRPr lang="es-ES_tradnl" sz="2400" dirty="0" smtClean="0"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latin typeface="Bodoni MT" pitchFamily="18" charset="0"/>
              </a:rPr>
              <a:t> Del cincel del tiempo que se clavó dentro</a:t>
            </a:r>
            <a:endParaRPr lang="es-ES_tradnl" sz="2400" dirty="0" smtClean="0"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latin typeface="Bodoni MT" pitchFamily="18" charset="0"/>
              </a:rPr>
              <a:t> Que son la manifestación del arte más humano</a:t>
            </a:r>
            <a:endParaRPr lang="es-ES_tradnl" sz="2400" dirty="0" smtClean="0"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latin typeface="Bodoni MT" pitchFamily="18" charset="0"/>
              </a:rPr>
              <a:t> Aquel que hace el tiempo, sabio artesano.</a:t>
            </a:r>
            <a:endParaRPr lang="es-ES_tradnl" sz="2400" dirty="0" smtClean="0">
              <a:latin typeface="Bodoni MT" pitchFamily="18" charset="0"/>
            </a:endParaRPr>
          </a:p>
          <a:p>
            <a:pPr>
              <a:buNone/>
            </a:pPr>
            <a:r>
              <a:rPr lang="es-ES" sz="2400" b="1" dirty="0" smtClean="0">
                <a:latin typeface="Bodoni MT" pitchFamily="18" charset="0"/>
              </a:rPr>
              <a:t> Ahora que las veo… son bellas mis manos. </a:t>
            </a:r>
            <a:endParaRPr lang="es-ES_tradnl" sz="2400" dirty="0" smtClean="0">
              <a:latin typeface="Bodoni MT" pitchFamily="18" charset="0"/>
            </a:endParaRPr>
          </a:p>
        </p:txBody>
      </p:sp>
      <p:pic>
        <p:nvPicPr>
          <p:cNvPr id="6" name="Picture 2" descr="http://api.ning.com:80/files/e86-46o09AzOK9EnO0c0xxXDv8S6-DCBP55SZtBe4a6k-TRnpag-AABTPYS6NlRt*KsiIX7su0CYEV3xGW5ESiVARLO5ckWH/1012625915.jpeg?xgip=0%3A27%3A387%3A387%3B%3B&amp;width=184&amp;height=184&amp;crop=1%3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105400"/>
            <a:ext cx="1752600" cy="17526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643042" y="5842337"/>
            <a:ext cx="30003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Bodoni MT" pitchFamily="18" charset="0"/>
              </a:rPr>
              <a:t>Simplemente... </a:t>
            </a:r>
            <a:r>
              <a:rPr lang="es-ES_tradnl" sz="2000" dirty="0" err="1" smtClean="0">
                <a:latin typeface="Bodoni MT" pitchFamily="18" charset="0"/>
              </a:rPr>
              <a:t>Ruby</a:t>
            </a:r>
            <a:r>
              <a:rPr lang="es-ES_tradnl" sz="2000" dirty="0" smtClean="0">
                <a:latin typeface="Bodoni MT" pitchFamily="18" charset="0"/>
              </a:rPr>
              <a:t>, </a:t>
            </a:r>
          </a:p>
          <a:p>
            <a:r>
              <a:rPr lang="es-ES_tradnl" sz="2000" dirty="0" smtClean="0">
                <a:latin typeface="Bodoni MT" pitchFamily="18" charset="0"/>
              </a:rPr>
              <a:t>Verso de su web.</a:t>
            </a:r>
            <a:endParaRPr lang="es-ES_tradnl" sz="2000" dirty="0">
              <a:latin typeface="Bodoni MT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14893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J:\HACER PPS\FONDOS PANTALLAS\2087116613_b8f503496a_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166530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v86ifytsG5o/TZEgg30-e9I/AAAAAAAAAgI/EXDSK8a19M8/s370/20090501160530-pluma-y-pape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428604"/>
            <a:ext cx="3105150" cy="3209925"/>
          </a:xfrm>
          <a:prstGeom prst="rect">
            <a:avLst/>
          </a:prstGeom>
          <a:noFill/>
        </p:spPr>
      </p:pic>
      <p:pic>
        <p:nvPicPr>
          <p:cNvPr id="53252" name="Picture 4" descr="http://2.bp.blogspot.com/-d48QG4ZOt9U/TqqnE8Qg27I/AAAAAAAAAsQ/NEiPjVdgg_Q/s640/gracias+plum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214686"/>
            <a:ext cx="4286250" cy="2857500"/>
          </a:xfrm>
          <a:prstGeom prst="rect">
            <a:avLst/>
          </a:prstGeom>
          <a:noFill/>
        </p:spPr>
      </p:pic>
      <p:pic>
        <p:nvPicPr>
          <p:cNvPr id="53254" name="Picture 6" descr="http://geovanygarcia.blogdiario.com/img/glendi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046147">
            <a:off x="5955733" y="384360"/>
            <a:ext cx="3714750" cy="1962150"/>
          </a:xfrm>
          <a:prstGeom prst="rect">
            <a:avLst/>
          </a:prstGeom>
          <a:noFill/>
        </p:spPr>
      </p:pic>
      <p:pic>
        <p:nvPicPr>
          <p:cNvPr id="53256" name="Picture 8" descr="http://geovanygarcia.blogdiario.com/img/glendi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379294">
            <a:off x="-515705" y="4745753"/>
            <a:ext cx="3714750" cy="19621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 rot="19906459">
            <a:off x="1790025" y="2799469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4716000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FONDITOS\1[.jpg"/>
          <p:cNvPicPr>
            <a:picLocks noChangeAspect="1" noChangeArrowheads="1"/>
          </p:cNvPicPr>
          <p:nvPr/>
        </p:nvPicPr>
        <p:blipFill>
          <a:blip r:embed="rId2" cstate="print"/>
          <a:srcRect r="4788"/>
          <a:stretch>
            <a:fillRect/>
          </a:stretch>
        </p:blipFill>
        <p:spPr bwMode="auto">
          <a:xfrm>
            <a:off x="-428660" y="-18000"/>
            <a:ext cx="10110755" cy="6876000"/>
          </a:xfrm>
          <a:prstGeom prst="rect">
            <a:avLst/>
          </a:prstGeom>
          <a:noFill/>
        </p:spPr>
      </p:pic>
      <p:pic>
        <p:nvPicPr>
          <p:cNvPr id="6" name="Picture 4" descr="http://www.saluddiaria.com/images/holdinghands389.jpg"/>
          <p:cNvPicPr>
            <a:picLocks noChangeAspect="1" noChangeArrowheads="1"/>
          </p:cNvPicPr>
          <p:nvPr/>
        </p:nvPicPr>
        <p:blipFill>
          <a:blip r:embed="rId3" cstate="print"/>
          <a:srcRect l="13333" t="10000" b="14999"/>
          <a:stretch>
            <a:fillRect/>
          </a:stretch>
        </p:blipFill>
        <p:spPr bwMode="auto">
          <a:xfrm>
            <a:off x="4838430" y="4143380"/>
            <a:ext cx="4305570" cy="24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mundoencolores.com/Images/abrazo_header2.jpg"/>
          <p:cNvPicPr>
            <a:picLocks noChangeAspect="1" noChangeArrowheads="1"/>
          </p:cNvPicPr>
          <p:nvPr/>
        </p:nvPicPr>
        <p:blipFill>
          <a:blip r:embed="rId4" cstate="print"/>
          <a:srcRect l="17647" t="19853" r="23529" b="9558"/>
          <a:stretch>
            <a:fillRect/>
          </a:stretch>
        </p:blipFill>
        <p:spPr bwMode="auto">
          <a:xfrm>
            <a:off x="4857752" y="428604"/>
            <a:ext cx="3285000" cy="262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898494" y="428604"/>
            <a:ext cx="258666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Imágenes Internet 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es-E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" name="Picture 6" descr="http://pequebebes.com/wp-content/2010/09/familia-feli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786058"/>
            <a:ext cx="4171950" cy="28098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0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1427</TotalTime>
  <Words>607</Words>
  <Application>Microsoft Office PowerPoint</Application>
  <PresentationFormat>Presentación en pantalla (4:3)</PresentationFormat>
  <Paragraphs>141</Paragraphs>
  <Slides>39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SURCOS EN MIS MANOS</dc:title>
  <dc:creator>abuelitos</dc:creator>
  <cp:lastModifiedBy>abuelitos</cp:lastModifiedBy>
  <cp:revision>508</cp:revision>
  <dcterms:created xsi:type="dcterms:W3CDTF">2013-07-12T20:09:48Z</dcterms:created>
  <dcterms:modified xsi:type="dcterms:W3CDTF">2013-07-22T21:45:52Z</dcterms:modified>
</cp:coreProperties>
</file>