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4"/>
  </p:notesMasterIdLst>
  <p:sldIdLst>
    <p:sldId id="256" r:id="rId3"/>
    <p:sldId id="282" r:id="rId4"/>
    <p:sldId id="283" r:id="rId5"/>
    <p:sldId id="293" r:id="rId6"/>
    <p:sldId id="274" r:id="rId7"/>
    <p:sldId id="276" r:id="rId8"/>
    <p:sldId id="277" r:id="rId9"/>
    <p:sldId id="285" r:id="rId10"/>
    <p:sldId id="284" r:id="rId11"/>
    <p:sldId id="281" r:id="rId12"/>
    <p:sldId id="286" r:id="rId13"/>
    <p:sldId id="288" r:id="rId14"/>
    <p:sldId id="289" r:id="rId15"/>
    <p:sldId id="291" r:id="rId16"/>
    <p:sldId id="290" r:id="rId17"/>
    <p:sldId id="304" r:id="rId18"/>
    <p:sldId id="296" r:id="rId19"/>
    <p:sldId id="311" r:id="rId20"/>
    <p:sldId id="306" r:id="rId21"/>
    <p:sldId id="313" r:id="rId22"/>
    <p:sldId id="312" r:id="rId23"/>
  </p:sldIdLst>
  <p:sldSz cx="9144000" cy="6858000" type="screen4x3"/>
  <p:notesSz cx="6858000" cy="9144000"/>
  <p:defaultTextStyle>
    <a:defPPr>
      <a:defRPr lang="es-ES_trad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bNZ4li+NrF4qIJNnOOUbGw==" hashData="lbQnPXy6iWFtVq0LX2vL9t2ZsB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7" d="100"/>
          <a:sy n="67" d="100"/>
        </p:scale>
        <p:origin x="-354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3F92EAC-E371-42EF-AEBC-A0F5D062129B}" type="datetimeFigureOut">
              <a:rPr lang="es-ES_tradnl" smtClean="0"/>
              <a:pPr/>
              <a:t>21/05/2013</a:t>
            </a:fld>
            <a:endParaRPr lang="es-ES_tradnl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_tradnl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FD449FD-D0D8-405B-8CF7-F8A8DD617D28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FD449FD-D0D8-405B-8CF7-F8A8DD617D28}" type="slidenum">
              <a:rPr lang="es-ES_tradnl" smtClean="0"/>
              <a:pPr/>
              <a:t>15</a:t>
            </a:fld>
            <a:endParaRPr lang="es-ES_tradnl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6AECE6-7349-40A5-BFE0-1ADCB2B6E9B7}" type="datetimeFigureOut">
              <a:rPr lang="es-ES_tradnl" smtClean="0"/>
              <a:pPr/>
              <a:t>21/05/2013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13A4C1-74D5-46CC-8145-73BEF7E32F51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6AECE6-7349-40A5-BFE0-1ADCB2B6E9B7}" type="datetimeFigureOut">
              <a:rPr lang="es-ES_tradnl" smtClean="0"/>
              <a:pPr/>
              <a:t>21/05/2013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13A4C1-74D5-46CC-8145-73BEF7E32F51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6AECE6-7349-40A5-BFE0-1ADCB2B6E9B7}" type="datetimeFigureOut">
              <a:rPr lang="es-ES_tradnl" smtClean="0"/>
              <a:pPr/>
              <a:t>21/05/2013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13A4C1-74D5-46CC-8145-73BEF7E32F51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6AECE6-7349-40A5-BFE0-1ADCB2B6E9B7}" type="datetimeFigureOut">
              <a:rPr lang="es-ES_tradnl" smtClean="0"/>
              <a:pPr/>
              <a:t>21/05/2013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13A4C1-74D5-46CC-8145-73BEF7E32F51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6AECE6-7349-40A5-BFE0-1ADCB2B6E9B7}" type="datetimeFigureOut">
              <a:rPr lang="es-ES_tradnl" smtClean="0"/>
              <a:pPr/>
              <a:t>21/05/2013</a:t>
            </a:fld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13A4C1-74D5-46CC-8145-73BEF7E32F51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6AECE6-7349-40A5-BFE0-1ADCB2B6E9B7}" type="datetimeFigureOut">
              <a:rPr lang="es-ES_tradnl" smtClean="0"/>
              <a:pPr/>
              <a:t>21/05/2013</a:t>
            </a:fld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13A4C1-74D5-46CC-8145-73BEF7E32F51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6AECE6-7349-40A5-BFE0-1ADCB2B6E9B7}" type="datetimeFigureOut">
              <a:rPr lang="es-ES_tradnl" smtClean="0"/>
              <a:pPr/>
              <a:t>21/05/2013</a:t>
            </a:fld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13A4C1-74D5-46CC-8145-73BEF7E32F51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6AECE6-7349-40A5-BFE0-1ADCB2B6E9B7}" type="datetimeFigureOut">
              <a:rPr lang="es-ES_tradnl" smtClean="0"/>
              <a:pPr/>
              <a:t>21/05/2013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13A4C1-74D5-46CC-8145-73BEF7E32F51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6AECE6-7349-40A5-BFE0-1ADCB2B6E9B7}" type="datetimeFigureOut">
              <a:rPr lang="es-ES_tradnl" smtClean="0"/>
              <a:pPr/>
              <a:t>21/05/2013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13A4C1-74D5-46CC-8145-73BEF7E32F51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6AECE6-7349-40A5-BFE0-1ADCB2B6E9B7}" type="datetimeFigureOut">
              <a:rPr lang="es-ES_tradnl" smtClean="0"/>
              <a:pPr/>
              <a:t>21/05/2013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13A4C1-74D5-46CC-8145-73BEF7E32F51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6AECE6-7349-40A5-BFE0-1ADCB2B6E9B7}" type="datetimeFigureOut">
              <a:rPr lang="es-ES_tradnl" smtClean="0"/>
              <a:pPr/>
              <a:t>21/05/2013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13A4C1-74D5-46CC-8145-73BEF7E32F51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C556357-8450-4279-B877-5BABF6D19096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6AECE6-7349-40A5-BFE0-1ADCB2B6E9B7}" type="datetimeFigureOut">
              <a:rPr lang="es-ES_tradnl" smtClean="0"/>
              <a:pPr/>
              <a:t>21/05/2013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13A4C1-74D5-46CC-8145-73BEF7E32F51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839E9B9D-4088-4C30-9AC6-E510246F9BC9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gif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gif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1.jpe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42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43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4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6" name="Picture 2" descr="J:\HACER PPS\FONDITOS\519333-bigthumbnail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51" y="0"/>
            <a:ext cx="9154438" cy="6876000"/>
          </a:xfrm>
          <a:prstGeom prst="rect">
            <a:avLst/>
          </a:prstGeom>
          <a:noFill/>
        </p:spPr>
      </p:pic>
      <p:pic>
        <p:nvPicPr>
          <p:cNvPr id="7" name="6 Imagen" descr="http://reflexiones40.en.eresmas.com/cambiara.gif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85984" y="2143116"/>
            <a:ext cx="4095750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7 Imagen" descr="http://reflexiones40.en.eresmas.com/cambiara.gif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28860" y="3143248"/>
            <a:ext cx="4095750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8 Imagen" descr="http://reflexiones40.en.eresmas.com/cambiara.gif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28860" y="4357694"/>
            <a:ext cx="4095750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9000">
    <p:fade/>
    <p:sndAc>
      <p:stSnd>
        <p:snd r:embed="rId2" name="Enigma - Eny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6000"/>
                            </p:stCondLst>
                            <p:childTnLst>
                              <p:par>
                                <p:cTn id="22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098" name="Picture 2" descr="J:\HACER PPS\FONDITOS\yamashitaresized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031400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857224" y="357166"/>
            <a:ext cx="7715304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400" b="1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pperplate Gothic Light" pitchFamily="34" charset="0"/>
              </a:rPr>
              <a:t>Si yo cambiara mi manera de pensar </a:t>
            </a:r>
          </a:p>
          <a:p>
            <a:r>
              <a:rPr lang="es-ES_tradnl" sz="2400" b="1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pperplate Gothic Light" pitchFamily="34" charset="0"/>
              </a:rPr>
              <a:t>hacia los otros...</a:t>
            </a:r>
          </a:p>
          <a:p>
            <a:endParaRPr lang="es-ES_tradnl" b="1" i="1" dirty="0" smtClean="0"/>
          </a:p>
          <a:p>
            <a:endParaRPr lang="es-ES_tradnl" b="1" i="1" dirty="0" smtClean="0"/>
          </a:p>
          <a:p>
            <a:r>
              <a:rPr lang="es-ES_tradnl" b="1" i="1" dirty="0" smtClean="0"/>
              <a:t/>
            </a:r>
            <a:br>
              <a:rPr lang="es-ES_tradnl" b="1" i="1" dirty="0" smtClean="0"/>
            </a:br>
            <a:r>
              <a:rPr lang="es-ES_tradnl" b="1" i="1" dirty="0" smtClean="0"/>
              <a:t>                       </a:t>
            </a:r>
          </a:p>
          <a:p>
            <a:endParaRPr lang="es-ES_tradnl" b="1" i="1" dirty="0" smtClean="0"/>
          </a:p>
          <a:p>
            <a:endParaRPr lang="es-ES_tradnl" b="1" i="1" dirty="0" smtClean="0"/>
          </a:p>
          <a:p>
            <a:endParaRPr lang="es-ES_tradnl" b="1" i="1" dirty="0" smtClean="0"/>
          </a:p>
          <a:p>
            <a:endParaRPr lang="es-ES_tradnl" b="1" i="1" dirty="0" smtClean="0"/>
          </a:p>
          <a:p>
            <a:endParaRPr lang="es-ES_tradnl" b="1" i="1" dirty="0" smtClean="0"/>
          </a:p>
          <a:p>
            <a:endParaRPr lang="es-ES_tradnl" b="1" i="1" dirty="0" smtClean="0"/>
          </a:p>
          <a:p>
            <a:endParaRPr lang="es-ES_tradnl" b="1" i="1" dirty="0" smtClean="0"/>
          </a:p>
          <a:p>
            <a:endParaRPr lang="es-ES_tradnl" b="1" i="1" dirty="0" smtClean="0"/>
          </a:p>
          <a:p>
            <a:endParaRPr lang="es-ES_tradnl" b="1" i="1" dirty="0" smtClean="0"/>
          </a:p>
          <a:p>
            <a:endParaRPr lang="es-ES_tradnl" b="1" i="1" dirty="0" smtClean="0"/>
          </a:p>
          <a:p>
            <a:endParaRPr lang="es-ES_tradnl" b="1" i="1" dirty="0" smtClean="0"/>
          </a:p>
          <a:p>
            <a:endParaRPr lang="es-ES_tradnl" b="1" i="1" dirty="0" smtClean="0"/>
          </a:p>
          <a:p>
            <a:endParaRPr lang="es-ES_tradnl" b="1" i="1" dirty="0" smtClean="0"/>
          </a:p>
          <a:p>
            <a:r>
              <a:rPr lang="es-ES_tradnl" b="1" i="1" dirty="0" smtClean="0"/>
              <a:t>                                                                                    </a:t>
            </a:r>
            <a:r>
              <a:rPr lang="es-ES_tradnl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pperplate Gothic Light" pitchFamily="34" charset="0"/>
              </a:rPr>
              <a:t>los comprendería.</a:t>
            </a:r>
            <a:endParaRPr lang="es-ES_tradnl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pperplate Gothic Light" pitchFamily="34" charset="0"/>
            </a:endParaRPr>
          </a:p>
        </p:txBody>
      </p:sp>
      <p:pic>
        <p:nvPicPr>
          <p:cNvPr id="3074" name="Picture 2" descr="J:\HACER PPS\CHICAS\64291_237166116408607_467068389_n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85784" y="1928802"/>
            <a:ext cx="3479999" cy="5220000"/>
          </a:xfrm>
          <a:prstGeom prst="round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7170" name="Picture 2" descr="J:\HACER PPS\FONDITOS\1081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58055" y="0"/>
            <a:ext cx="9502055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428596" y="571480"/>
            <a:ext cx="8429684" cy="58169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400" b="1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pperplate Gothic Light" pitchFamily="34" charset="0"/>
              </a:rPr>
              <a:t>Si yo </a:t>
            </a:r>
            <a:r>
              <a:rPr lang="es-ES_tradnl" sz="2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pperplate Gothic Light" pitchFamily="34" charset="0"/>
              </a:rPr>
              <a:t>encontrara lo positivo en todos.</a:t>
            </a:r>
          </a:p>
          <a:p>
            <a:endParaRPr lang="es-ES_tradnl" b="1" dirty="0" smtClean="0"/>
          </a:p>
          <a:p>
            <a:r>
              <a:rPr lang="es-ES_tradnl" b="1" dirty="0" smtClean="0"/>
              <a:t> </a:t>
            </a:r>
            <a:br>
              <a:rPr lang="es-ES_tradnl" b="1" dirty="0" smtClean="0"/>
            </a:br>
            <a:r>
              <a:rPr lang="es-ES_tradnl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pperplate Gothic Light" pitchFamily="34" charset="0"/>
              </a:rPr>
              <a:t>                                         ¡</a:t>
            </a:r>
          </a:p>
          <a:p>
            <a:endParaRPr lang="es-ES_tradnl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pperplate Gothic Light" pitchFamily="34" charset="0"/>
            </a:endParaRPr>
          </a:p>
          <a:p>
            <a:endParaRPr lang="es-ES_tradnl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pperplate Gothic Light" pitchFamily="34" charset="0"/>
            </a:endParaRPr>
          </a:p>
          <a:p>
            <a:endParaRPr lang="es-ES_tradnl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pperplate Gothic Light" pitchFamily="34" charset="0"/>
            </a:endParaRPr>
          </a:p>
          <a:p>
            <a:endParaRPr lang="es-ES_tradnl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pperplate Gothic Light" pitchFamily="34" charset="0"/>
            </a:endParaRPr>
          </a:p>
          <a:p>
            <a:endParaRPr lang="es-ES_tradnl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pperplate Gothic Light" pitchFamily="34" charset="0"/>
            </a:endParaRPr>
          </a:p>
          <a:p>
            <a:endParaRPr lang="es-ES_tradnl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pperplate Gothic Light" pitchFamily="34" charset="0"/>
            </a:endParaRPr>
          </a:p>
          <a:p>
            <a:endParaRPr lang="es-ES_tradnl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pperplate Gothic Light" pitchFamily="34" charset="0"/>
            </a:endParaRPr>
          </a:p>
          <a:p>
            <a:endParaRPr lang="es-ES_tradnl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pperplate Gothic Light" pitchFamily="34" charset="0"/>
            </a:endParaRPr>
          </a:p>
          <a:p>
            <a:endParaRPr lang="es-ES_tradnl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pperplate Gothic Light" pitchFamily="34" charset="0"/>
            </a:endParaRPr>
          </a:p>
          <a:p>
            <a:endParaRPr lang="es-ES_tradnl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pperplate Gothic Light" pitchFamily="34" charset="0"/>
            </a:endParaRPr>
          </a:p>
          <a:p>
            <a:endParaRPr lang="es-ES_tradnl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pperplate Gothic Light" pitchFamily="34" charset="0"/>
            </a:endParaRPr>
          </a:p>
          <a:p>
            <a:r>
              <a:rPr lang="es-ES_tradnl" sz="2400" b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pperplate Gothic Light" pitchFamily="34" charset="0"/>
              </a:rPr>
              <a:t> Con qué alegría me           comunicaría con ellos!   </a:t>
            </a:r>
            <a:endParaRPr lang="es-ES_tradnl" sz="2400" dirty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pperplate Gothic Light" pitchFamily="34" charset="0"/>
            </a:endParaRPr>
          </a:p>
        </p:txBody>
      </p:sp>
      <p:pic>
        <p:nvPicPr>
          <p:cNvPr id="4098" name="Picture 2" descr="J:\HACER PPS\CHICAS\164628_237109923080893_136379793_n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85984" y="2714620"/>
            <a:ext cx="4208401" cy="2376000"/>
          </a:xfrm>
          <a:prstGeom prst="ellipse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10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2290" name="Picture 2" descr="J:\HACER PPS\FONDITOS\20071819010201245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09538" y="-82550"/>
            <a:ext cx="9363076" cy="70231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428596" y="357166"/>
            <a:ext cx="8429684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pperplate Gothic Light" pitchFamily="34" charset="0"/>
              </a:rPr>
              <a:t>Si yo </a:t>
            </a:r>
            <a:r>
              <a:rPr lang="es-ES_tradnl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pperplate Gothic Light" pitchFamily="34" charset="0"/>
              </a:rPr>
              <a:t>cambiara mi manera de actuar hacia</a:t>
            </a:r>
            <a:br>
              <a:rPr lang="es-ES_tradnl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pperplate Gothic Light" pitchFamily="34" charset="0"/>
              </a:rPr>
            </a:br>
            <a:r>
              <a:rPr lang="es-ES_tradnl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pperplate Gothic Light" pitchFamily="34" charset="0"/>
              </a:rPr>
              <a:t>los demás...</a:t>
            </a:r>
          </a:p>
          <a:p>
            <a:endParaRPr lang="es-ES_tradnl" b="1" dirty="0" smtClean="0"/>
          </a:p>
          <a:p>
            <a:endParaRPr lang="es-ES_tradnl" b="1" dirty="0" smtClean="0"/>
          </a:p>
          <a:p>
            <a:endParaRPr lang="es-ES_tradnl" b="1" dirty="0" smtClean="0"/>
          </a:p>
          <a:p>
            <a:r>
              <a:rPr lang="es-ES_tradnl" b="1" dirty="0" smtClean="0"/>
              <a:t>                                 </a:t>
            </a:r>
          </a:p>
          <a:p>
            <a:endParaRPr lang="es-ES_tradnl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_tradnl" b="1" dirty="0" smtClean="0"/>
          </a:p>
          <a:p>
            <a:endParaRPr lang="es-ES_tradnl" b="1" dirty="0" smtClean="0"/>
          </a:p>
          <a:p>
            <a:endParaRPr lang="es-ES_tradnl" b="1" dirty="0" smtClean="0"/>
          </a:p>
          <a:p>
            <a:endParaRPr lang="es-ES_tradnl" b="1" dirty="0" smtClean="0"/>
          </a:p>
          <a:p>
            <a:endParaRPr lang="es-ES_tradnl" b="1" dirty="0" smtClean="0"/>
          </a:p>
          <a:p>
            <a:endParaRPr lang="es-ES_tradnl" b="1" dirty="0" smtClean="0"/>
          </a:p>
          <a:p>
            <a:endParaRPr lang="es-ES_tradnl" b="1" dirty="0" smtClean="0"/>
          </a:p>
          <a:p>
            <a:endParaRPr lang="es-ES_tradnl" b="1" dirty="0" smtClean="0"/>
          </a:p>
          <a:p>
            <a:endParaRPr lang="es-ES_tradnl" b="1" dirty="0" smtClean="0"/>
          </a:p>
          <a:p>
            <a:endParaRPr lang="es-ES_tradnl" b="1" dirty="0" smtClean="0"/>
          </a:p>
          <a:p>
            <a:endParaRPr lang="es-ES_tradnl" b="1" dirty="0" smtClean="0"/>
          </a:p>
          <a:p>
            <a:endParaRPr lang="es-ES_tradnl" b="1" dirty="0" smtClean="0"/>
          </a:p>
          <a:p>
            <a:r>
              <a:rPr lang="es-ES_tradnl" sz="2400" b="1" dirty="0" smtClean="0">
                <a:latin typeface="Copperplate Gothic Light" pitchFamily="34" charset="0"/>
              </a:rPr>
              <a:t>                                                                    </a:t>
            </a:r>
            <a:r>
              <a:rPr lang="es-ES_tradnl" sz="2400" b="1" dirty="0" smtClean="0">
                <a:solidFill>
                  <a:schemeClr val="accent6"/>
                </a:solidFill>
                <a:latin typeface="Copperplate Gothic Light" pitchFamily="34" charset="0"/>
              </a:rPr>
              <a:t>Los haría felices. </a:t>
            </a:r>
            <a:endParaRPr lang="es-ES_tradnl" sz="2400" dirty="0">
              <a:solidFill>
                <a:schemeClr val="accent6"/>
              </a:solidFill>
              <a:latin typeface="Copperplate Gothic Light" pitchFamily="34" charset="0"/>
            </a:endParaRPr>
          </a:p>
        </p:txBody>
      </p:sp>
      <p:pic>
        <p:nvPicPr>
          <p:cNvPr id="2051" name="Picture 3" descr="J:\HACER PPS\CHICAS\60588_237153529743199_495750681_n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-571536" y="2214554"/>
            <a:ext cx="3500462" cy="4860000"/>
          </a:xfrm>
          <a:prstGeom prst="ellipse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10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074" name="Picture 2" descr="J:\HACER PPS\FONDITOS\jiu_zhai_gou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04800" y="-228600"/>
            <a:ext cx="9456000" cy="7092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4929190" y="0"/>
            <a:ext cx="4500594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400" b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pperplate Gothic Light" pitchFamily="34" charset="0"/>
              </a:rPr>
              <a:t>Si yo aceptara a todos como son….</a:t>
            </a:r>
          </a:p>
          <a:p>
            <a:endParaRPr lang="es-ES_tradnl" b="1" i="1" dirty="0" smtClean="0"/>
          </a:p>
          <a:p>
            <a:r>
              <a:rPr lang="es-ES_tradnl" b="1" i="1" dirty="0" smtClean="0"/>
              <a:t>    </a:t>
            </a:r>
            <a:br>
              <a:rPr lang="es-ES_tradnl" b="1" i="1" dirty="0" smtClean="0"/>
            </a:br>
            <a:r>
              <a:rPr lang="es-ES_tradnl" b="1" i="1" dirty="0" smtClean="0"/>
              <a:t>                                           </a:t>
            </a:r>
          </a:p>
          <a:p>
            <a:endParaRPr lang="es-ES_tradnl" b="1" i="1" dirty="0" smtClean="0"/>
          </a:p>
          <a:p>
            <a:endParaRPr lang="es-ES_tradnl" b="1" i="1" dirty="0" smtClean="0"/>
          </a:p>
          <a:p>
            <a:endParaRPr lang="es-ES_tradnl" b="1" i="1" dirty="0" smtClean="0"/>
          </a:p>
          <a:p>
            <a:endParaRPr lang="es-ES_tradnl" b="1" i="1" dirty="0" smtClean="0"/>
          </a:p>
          <a:p>
            <a:endParaRPr lang="es-ES_tradnl" b="1" i="1" dirty="0" smtClean="0"/>
          </a:p>
          <a:p>
            <a:endParaRPr lang="es-ES_tradnl" b="1" i="1" dirty="0" smtClean="0"/>
          </a:p>
          <a:p>
            <a:endParaRPr lang="es-ES_tradnl" b="1" i="1" dirty="0" smtClean="0"/>
          </a:p>
          <a:p>
            <a:endParaRPr lang="es-ES_tradnl" b="1" i="1" dirty="0" smtClean="0"/>
          </a:p>
          <a:p>
            <a:endParaRPr lang="es-ES_tradnl" b="1" i="1" dirty="0" smtClean="0"/>
          </a:p>
          <a:p>
            <a:endParaRPr lang="es-ES_tradnl" b="1" i="1" dirty="0" smtClean="0"/>
          </a:p>
          <a:p>
            <a:endParaRPr lang="es-ES_tradnl" b="1" i="1" dirty="0" smtClean="0"/>
          </a:p>
          <a:p>
            <a:endParaRPr lang="es-ES_tradnl" b="1" i="1" dirty="0" smtClean="0"/>
          </a:p>
          <a:p>
            <a:endParaRPr lang="es-ES_tradnl" b="1" i="1" dirty="0" smtClean="0"/>
          </a:p>
          <a:p>
            <a:endParaRPr lang="es-ES_tradnl" b="1" i="1" dirty="0" smtClean="0"/>
          </a:p>
          <a:p>
            <a:endParaRPr lang="es-ES_tradnl" b="1" i="1" dirty="0" smtClean="0"/>
          </a:p>
          <a:p>
            <a:r>
              <a:rPr lang="es-ES_tradnl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pperplate Gothic Light" pitchFamily="34" charset="0"/>
              </a:rPr>
              <a:t>              </a:t>
            </a:r>
            <a:r>
              <a:rPr lang="es-ES_tradnl" sz="24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pperplate Gothic Light" pitchFamily="34" charset="0"/>
              </a:rPr>
              <a:t>sufriría menos. </a:t>
            </a:r>
            <a:endParaRPr lang="es-ES_tradnl" sz="2400" dirty="0"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pperplate Gothic Light" pitchFamily="34" charset="0"/>
            </a:endParaRPr>
          </a:p>
        </p:txBody>
      </p:sp>
      <p:pic>
        <p:nvPicPr>
          <p:cNvPr id="5122" name="Picture 2" descr="J:\HACER PPS\CHICAS\94267__smoda-05-2012-irina-07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5786" y="642918"/>
            <a:ext cx="2329425" cy="3132000"/>
          </a:xfrm>
          <a:prstGeom prst="roundRect">
            <a:avLst/>
          </a:prstGeom>
          <a:noFill/>
          <a:effectLst>
            <a:softEdge rad="317500"/>
          </a:effectLst>
        </p:spPr>
      </p:pic>
    </p:spTree>
  </p:cSld>
  <p:clrMapOvr>
    <a:masterClrMapping/>
  </p:clrMapOvr>
  <p:transition spd="slow" advTm="10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s-ES_tradnl" dirty="0" smtClean="0"/>
          </a:p>
          <a:p>
            <a:endParaRPr lang="es-ES_tradnl" dirty="0"/>
          </a:p>
        </p:txBody>
      </p:sp>
      <p:pic>
        <p:nvPicPr>
          <p:cNvPr id="5122" name="Picture 2" descr="J:\HACER PPS\FONDITOS\mar-2b4f57d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1000108"/>
            <a:ext cx="7810679" cy="5220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4000496" y="428604"/>
            <a:ext cx="4857784" cy="60939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pperplate Gothic Light" pitchFamily="34" charset="0"/>
              </a:rPr>
              <a:t>Si yo </a:t>
            </a:r>
            <a:r>
              <a:rPr lang="es-ES_tradnl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pperplate Gothic Light" pitchFamily="34" charset="0"/>
              </a:rPr>
              <a:t>deseara siempre el bienestar de los demás...</a:t>
            </a:r>
          </a:p>
          <a:p>
            <a:r>
              <a:rPr lang="es-ES_tradnl" b="1" dirty="0" smtClean="0"/>
              <a:t>     </a:t>
            </a:r>
          </a:p>
          <a:p>
            <a:endParaRPr lang="es-ES_tradnl" b="1" dirty="0" smtClean="0"/>
          </a:p>
          <a:p>
            <a:r>
              <a:rPr lang="es-ES_tradnl" b="1" dirty="0" smtClean="0"/>
              <a:t>                                                                                   </a:t>
            </a:r>
          </a:p>
          <a:p>
            <a:endParaRPr lang="es-ES_tradnl" sz="24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pperplate Gothic Light" pitchFamily="34" charset="0"/>
            </a:endParaRPr>
          </a:p>
          <a:p>
            <a:endParaRPr lang="es-ES_tradnl" sz="24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pperplate Gothic Light" pitchFamily="34" charset="0"/>
            </a:endParaRPr>
          </a:p>
          <a:p>
            <a:endParaRPr lang="es-ES_tradnl" sz="24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pperplate Gothic Light" pitchFamily="34" charset="0"/>
            </a:endParaRPr>
          </a:p>
          <a:p>
            <a:endParaRPr lang="es-ES_tradnl" sz="24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pperplate Gothic Light" pitchFamily="34" charset="0"/>
            </a:endParaRPr>
          </a:p>
          <a:p>
            <a:endParaRPr lang="es-ES_tradnl" sz="24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pperplate Gothic Light" pitchFamily="34" charset="0"/>
            </a:endParaRPr>
          </a:p>
          <a:p>
            <a:endParaRPr lang="es-ES_tradnl" sz="24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pperplate Gothic Light" pitchFamily="34" charset="0"/>
            </a:endParaRPr>
          </a:p>
          <a:p>
            <a:endParaRPr lang="es-ES_tradnl" sz="24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pperplate Gothic Light" pitchFamily="34" charset="0"/>
            </a:endParaRPr>
          </a:p>
          <a:p>
            <a:endParaRPr lang="es-ES_tradnl" sz="24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pperplate Gothic Light" pitchFamily="34" charset="0"/>
            </a:endParaRPr>
          </a:p>
          <a:p>
            <a:endParaRPr lang="es-ES_tradnl" sz="24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pperplate Gothic Light" pitchFamily="34" charset="0"/>
            </a:endParaRPr>
          </a:p>
          <a:p>
            <a:endParaRPr lang="es-ES_tradnl" sz="24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pperplate Gothic Light" pitchFamily="34" charset="0"/>
            </a:endParaRPr>
          </a:p>
          <a:p>
            <a:endParaRPr lang="es-ES_tradnl" sz="24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pperplate Gothic Light" pitchFamily="34" charset="0"/>
            </a:endParaRPr>
          </a:p>
          <a:p>
            <a:r>
              <a:rPr lang="es-ES_tradnl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pperplate Gothic Light" pitchFamily="34" charset="0"/>
              </a:rPr>
              <a:t>                              Sería feliz.</a:t>
            </a:r>
            <a:endParaRPr lang="es-ES_tradnl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pperplate Gothic Light" pitchFamily="34" charset="0"/>
            </a:endParaRPr>
          </a:p>
        </p:txBody>
      </p:sp>
      <p:pic>
        <p:nvPicPr>
          <p:cNvPr id="6146" name="Picture 2" descr="J:\HACER PPS\CHICAS\483587_238503429608209_1155618120_n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28926" y="2214554"/>
            <a:ext cx="2375000" cy="3420000"/>
          </a:xfrm>
          <a:prstGeom prst="round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10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146" name="Picture 2" descr="J:\HACER PPS\FONDITOS\13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27550" y="3398838"/>
            <a:ext cx="88900" cy="58737"/>
          </a:xfrm>
          <a:prstGeom prst="rect">
            <a:avLst/>
          </a:prstGeom>
          <a:noFill/>
        </p:spPr>
      </p:pic>
      <p:pic>
        <p:nvPicPr>
          <p:cNvPr id="6147" name="Picture 3" descr="J:\HACER PPS\FONDITOS\13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27550" y="3398838"/>
            <a:ext cx="88900" cy="58737"/>
          </a:xfrm>
          <a:prstGeom prst="rect">
            <a:avLst/>
          </a:prstGeom>
          <a:noFill/>
        </p:spPr>
      </p:pic>
      <p:pic>
        <p:nvPicPr>
          <p:cNvPr id="6148" name="Picture 4" descr="J:\HACER PPS\FONDITOS\13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27550" y="3398838"/>
            <a:ext cx="88900" cy="58737"/>
          </a:xfrm>
          <a:prstGeom prst="rect">
            <a:avLst/>
          </a:prstGeom>
          <a:noFill/>
        </p:spPr>
      </p:pic>
      <p:pic>
        <p:nvPicPr>
          <p:cNvPr id="6149" name="Picture 5" descr="J:\HACER PPS\FONDITOS\18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714412" y="0"/>
            <a:ext cx="11072180" cy="702000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3071802" y="0"/>
            <a:ext cx="6072198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s-ES_tradnl" sz="2400" b="1" i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pperplate Gothic Light" pitchFamily="34" charset="0"/>
            </a:endParaRPr>
          </a:p>
          <a:p>
            <a:r>
              <a:rPr lang="es-ES_tradnl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pperplate Gothic Light" pitchFamily="34" charset="0"/>
              </a:rPr>
              <a:t>Si yo </a:t>
            </a:r>
            <a:r>
              <a:rPr lang="es-ES_tradnl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pperplate Gothic Light" pitchFamily="34" charset="0"/>
              </a:rPr>
              <a:t>criticara menos y amara más...</a:t>
            </a:r>
            <a:r>
              <a:rPr lang="es-ES_tradnl" b="1" dirty="0" smtClean="0"/>
              <a:t/>
            </a:r>
            <a:br>
              <a:rPr lang="es-ES_tradnl" b="1" dirty="0" smtClean="0"/>
            </a:br>
            <a:endParaRPr lang="es-ES_tradnl" b="1" dirty="0" smtClean="0"/>
          </a:p>
          <a:p>
            <a:endParaRPr lang="es-ES_tradnl" b="1" dirty="0" smtClean="0"/>
          </a:p>
          <a:p>
            <a:r>
              <a:rPr lang="es-ES_tradnl" b="1" dirty="0" smtClean="0"/>
              <a:t>                                                      </a:t>
            </a:r>
          </a:p>
          <a:p>
            <a:endParaRPr lang="es-ES_tradnl" b="1" dirty="0" smtClean="0"/>
          </a:p>
          <a:p>
            <a:endParaRPr lang="es-ES_tradnl" b="1" dirty="0" smtClean="0"/>
          </a:p>
          <a:p>
            <a:endParaRPr lang="es-ES_tradnl" b="1" dirty="0" smtClean="0"/>
          </a:p>
          <a:p>
            <a:endParaRPr lang="es-ES_tradnl" b="1" dirty="0" smtClean="0"/>
          </a:p>
          <a:p>
            <a:endParaRPr lang="es-ES_tradnl" b="1" dirty="0" smtClean="0"/>
          </a:p>
          <a:p>
            <a:endParaRPr lang="es-ES_tradnl" b="1" dirty="0" smtClean="0"/>
          </a:p>
          <a:p>
            <a:endParaRPr lang="es-ES_tradnl" b="1" dirty="0" smtClean="0"/>
          </a:p>
          <a:p>
            <a:endParaRPr lang="es-ES_tradnl" b="1" dirty="0" smtClean="0"/>
          </a:p>
          <a:p>
            <a:endParaRPr lang="es-ES_tradnl" b="1" dirty="0" smtClean="0"/>
          </a:p>
          <a:p>
            <a:endParaRPr lang="es-ES_tradnl" b="1" dirty="0" smtClean="0"/>
          </a:p>
          <a:p>
            <a:endParaRPr lang="es-ES_tradnl" b="1" dirty="0" smtClean="0"/>
          </a:p>
          <a:p>
            <a:endParaRPr lang="es-ES_tradnl" b="1" dirty="0" smtClean="0"/>
          </a:p>
          <a:p>
            <a:endParaRPr lang="es-ES_tradnl" b="1" dirty="0" smtClean="0"/>
          </a:p>
          <a:p>
            <a:endParaRPr lang="es-ES_tradnl" b="1" dirty="0" smtClean="0"/>
          </a:p>
          <a:p>
            <a:endParaRPr lang="es-ES_tradnl" b="1" dirty="0" smtClean="0"/>
          </a:p>
          <a:p>
            <a:endParaRPr lang="es-ES_tradnl" b="1" dirty="0" smtClean="0"/>
          </a:p>
          <a:p>
            <a:endParaRPr lang="es-ES_tradnl" b="1" dirty="0" smtClean="0"/>
          </a:p>
          <a:p>
            <a:r>
              <a:rPr lang="es-ES_tradnl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pperplate Gothic Light" pitchFamily="34" charset="0"/>
              </a:rPr>
              <a:t>                   </a:t>
            </a:r>
            <a:r>
              <a:rPr lang="es-ES_tradnl" sz="24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pperplate Gothic Light" pitchFamily="34" charset="0"/>
              </a:rPr>
              <a:t>¡Cuántos amigos ganaría!               </a:t>
            </a:r>
            <a:endParaRPr lang="es-ES_tradnl" sz="2400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pperplate Gothic Light" pitchFamily="34" charset="0"/>
            </a:endParaRPr>
          </a:p>
        </p:txBody>
      </p:sp>
      <p:pic>
        <p:nvPicPr>
          <p:cNvPr id="7170" name="Picture 2" descr="J:\HACER PPS\CHICAS\533433_238913692900516_767492400_n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9968818">
            <a:off x="-576109" y="2967880"/>
            <a:ext cx="2736000" cy="3456000"/>
          </a:xfrm>
          <a:prstGeom prst="ellipse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10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8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8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8194" name="Picture 2" descr="J:\HACER PPS\FONDITOS\agua,_naturaleza_y_rocas-1024x768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000" y="-18000"/>
            <a:ext cx="916800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428596" y="642918"/>
            <a:ext cx="8143932" cy="57246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400" b="1" i="1" dirty="0" smtClean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pperplate Gothic Light" pitchFamily="34" charset="0"/>
              </a:rPr>
              <a:t>Si yo </a:t>
            </a:r>
            <a:r>
              <a:rPr lang="es-ES_tradnl" sz="2400" b="1" dirty="0" smtClean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pperplate Gothic Light" pitchFamily="34" charset="0"/>
              </a:rPr>
              <a:t>comprendiera plenamente mis errores</a:t>
            </a:r>
            <a:br>
              <a:rPr lang="es-ES_tradnl" sz="2400" b="1" dirty="0" smtClean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pperplate Gothic Light" pitchFamily="34" charset="0"/>
              </a:rPr>
            </a:br>
            <a:r>
              <a:rPr lang="es-ES_tradnl" sz="2400" b="1" dirty="0" smtClean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pperplate Gothic Light" pitchFamily="34" charset="0"/>
              </a:rPr>
              <a:t>y defectos...</a:t>
            </a:r>
          </a:p>
          <a:p>
            <a:endParaRPr lang="es-ES_tradnl" b="1" dirty="0" smtClean="0">
              <a:solidFill>
                <a:schemeClr val="bg2">
                  <a:lumMod val="50000"/>
                </a:schemeClr>
              </a:solidFill>
            </a:endParaRPr>
          </a:p>
          <a:p>
            <a:endParaRPr lang="es-ES_tradnl" b="1" dirty="0" smtClean="0">
              <a:solidFill>
                <a:schemeClr val="bg2">
                  <a:lumMod val="50000"/>
                </a:schemeClr>
              </a:solidFill>
            </a:endParaRPr>
          </a:p>
          <a:p>
            <a:endParaRPr lang="es-ES_tradnl" b="1" dirty="0" smtClean="0">
              <a:solidFill>
                <a:schemeClr val="bg2">
                  <a:lumMod val="50000"/>
                </a:schemeClr>
              </a:solidFill>
            </a:endParaRPr>
          </a:p>
          <a:p>
            <a:r>
              <a:rPr lang="es-ES_tradnl" sz="2400" b="1" dirty="0" smtClean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pperplate Gothic Light" pitchFamily="34" charset="0"/>
              </a:rPr>
              <a:t> </a:t>
            </a:r>
          </a:p>
          <a:p>
            <a:endParaRPr lang="es-ES_tradnl" sz="2400" b="1" dirty="0" smtClean="0">
              <a:solidFill>
                <a:schemeClr val="bg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pperplate Gothic Light" pitchFamily="34" charset="0"/>
            </a:endParaRPr>
          </a:p>
          <a:p>
            <a:endParaRPr lang="es-ES_tradnl" sz="2400" b="1" dirty="0" smtClean="0">
              <a:solidFill>
                <a:schemeClr val="bg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pperplate Gothic Light" pitchFamily="34" charset="0"/>
            </a:endParaRPr>
          </a:p>
          <a:p>
            <a:endParaRPr lang="es-ES_tradnl" sz="2400" b="1" dirty="0" smtClean="0">
              <a:solidFill>
                <a:schemeClr val="bg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pperplate Gothic Light" pitchFamily="34" charset="0"/>
            </a:endParaRPr>
          </a:p>
          <a:p>
            <a:endParaRPr lang="es-ES_tradnl" sz="2400" b="1" dirty="0" smtClean="0">
              <a:solidFill>
                <a:schemeClr val="bg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pperplate Gothic Light" pitchFamily="34" charset="0"/>
            </a:endParaRPr>
          </a:p>
          <a:p>
            <a:endParaRPr lang="es-ES_tradnl" sz="2400" b="1" dirty="0" smtClean="0">
              <a:solidFill>
                <a:schemeClr val="bg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pperplate Gothic Light" pitchFamily="34" charset="0"/>
            </a:endParaRPr>
          </a:p>
          <a:p>
            <a:endParaRPr lang="es-ES_tradnl" sz="2400" b="1" dirty="0" smtClean="0">
              <a:solidFill>
                <a:schemeClr val="bg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pperplate Gothic Light" pitchFamily="34" charset="0"/>
            </a:endParaRPr>
          </a:p>
          <a:p>
            <a:endParaRPr lang="es-ES_tradnl" sz="2400" b="1" dirty="0" smtClean="0">
              <a:solidFill>
                <a:schemeClr val="bg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pperplate Gothic Light" pitchFamily="34" charset="0"/>
            </a:endParaRPr>
          </a:p>
          <a:p>
            <a:endParaRPr lang="es-ES_tradnl" sz="2400" b="1" dirty="0" smtClean="0">
              <a:solidFill>
                <a:schemeClr val="bg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pperplate Gothic Light" pitchFamily="34" charset="0"/>
            </a:endParaRPr>
          </a:p>
          <a:p>
            <a:endParaRPr lang="es-ES_tradnl" sz="2400" b="1" dirty="0" smtClean="0">
              <a:solidFill>
                <a:schemeClr val="bg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pperplate Gothic Light" pitchFamily="34" charset="0"/>
            </a:endParaRPr>
          </a:p>
          <a:p>
            <a:r>
              <a:rPr lang="es-ES_tradnl" sz="2400" b="1" dirty="0" smtClean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pperplate Gothic Light" pitchFamily="34" charset="0"/>
              </a:rPr>
              <a:t> </a:t>
            </a:r>
            <a:r>
              <a:rPr lang="es-ES_tradnl" sz="2400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pperplate Gothic Light" pitchFamily="34" charset="0"/>
              </a:rPr>
              <a:t>Sería humilde.  </a:t>
            </a:r>
            <a:endParaRPr lang="es-ES_tradnl" sz="2400" dirty="0">
              <a:solidFill>
                <a:schemeClr val="bg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pperplate Gothic Light" pitchFamily="34" charset="0"/>
            </a:endParaRPr>
          </a:p>
        </p:txBody>
      </p:sp>
      <p:pic>
        <p:nvPicPr>
          <p:cNvPr id="4" name="Picture 2" descr="J:\HACER PPS\CHICAS\578241_235573116567907_951654972_n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86116" y="3643314"/>
            <a:ext cx="2605536" cy="3924000"/>
          </a:xfrm>
          <a:prstGeom prst="round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10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9218" name="Picture 2" descr="J:\HACER PPS\FONDITOS\a_traves_de_mi_ventana-1024x768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8000"/>
            <a:ext cx="9168000" cy="6876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285720" y="285728"/>
            <a:ext cx="4572000" cy="63709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pperplate Gothic Light" pitchFamily="34" charset="0"/>
              </a:rPr>
              <a:t>Si al comprender plenamente mis errores</a:t>
            </a:r>
            <a:br>
              <a:rPr lang="es-ES_tradnl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pperplate Gothic Light" pitchFamily="34" charset="0"/>
              </a:rPr>
            </a:br>
            <a:r>
              <a:rPr lang="es-ES_tradnl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pperplate Gothic Light" pitchFamily="34" charset="0"/>
              </a:rPr>
              <a:t>y defectos, tratara de cambiarlos...</a:t>
            </a:r>
          </a:p>
          <a:p>
            <a:endParaRPr lang="es-ES_tradnl" sz="2400" b="1" dirty="0" smtClean="0">
              <a:solidFill>
                <a:schemeClr val="tx1">
                  <a:lumMod val="50000"/>
                  <a:lumOff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pperplate Gothic Light" pitchFamily="34" charset="0"/>
            </a:endParaRPr>
          </a:p>
          <a:p>
            <a:endParaRPr lang="es-ES_tradnl" sz="2400" b="1" dirty="0" smtClean="0">
              <a:solidFill>
                <a:schemeClr val="tx1">
                  <a:lumMod val="50000"/>
                  <a:lumOff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pperplate Gothic Light" pitchFamily="34" charset="0"/>
            </a:endParaRPr>
          </a:p>
          <a:p>
            <a:endParaRPr lang="es-ES_tradnl" sz="2400" b="1" dirty="0" smtClean="0">
              <a:solidFill>
                <a:schemeClr val="tx1">
                  <a:lumMod val="50000"/>
                  <a:lumOff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pperplate Gothic Light" pitchFamily="34" charset="0"/>
            </a:endParaRPr>
          </a:p>
          <a:p>
            <a:endParaRPr lang="es-ES_tradnl" sz="2400" b="1" dirty="0" smtClean="0">
              <a:solidFill>
                <a:schemeClr val="tx1">
                  <a:lumMod val="50000"/>
                  <a:lumOff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pperplate Gothic Light" pitchFamily="34" charset="0"/>
            </a:endParaRPr>
          </a:p>
          <a:p>
            <a:endParaRPr lang="es-ES_tradnl" sz="2400" b="1" dirty="0" smtClean="0">
              <a:solidFill>
                <a:schemeClr val="tx1">
                  <a:lumMod val="50000"/>
                  <a:lumOff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pperplate Gothic Light" pitchFamily="34" charset="0"/>
            </a:endParaRPr>
          </a:p>
          <a:p>
            <a:endParaRPr lang="es-ES_tradnl" sz="2400" b="1" dirty="0" smtClean="0">
              <a:solidFill>
                <a:schemeClr val="tx1">
                  <a:lumMod val="50000"/>
                  <a:lumOff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pperplate Gothic Light" pitchFamily="34" charset="0"/>
            </a:endParaRPr>
          </a:p>
          <a:p>
            <a:endParaRPr lang="es-ES_tradnl" sz="2400" b="1" dirty="0" smtClean="0">
              <a:solidFill>
                <a:schemeClr val="tx1">
                  <a:lumMod val="50000"/>
                  <a:lumOff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pperplate Gothic Light" pitchFamily="34" charset="0"/>
            </a:endParaRPr>
          </a:p>
          <a:p>
            <a:endParaRPr lang="es-ES_tradnl" sz="2400" b="1" dirty="0" smtClean="0">
              <a:solidFill>
                <a:schemeClr val="tx1">
                  <a:lumMod val="50000"/>
                  <a:lumOff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pperplate Gothic Light" pitchFamily="34" charset="0"/>
            </a:endParaRPr>
          </a:p>
          <a:p>
            <a:endParaRPr lang="es-ES_tradnl" sz="2400" b="1" dirty="0" smtClean="0">
              <a:solidFill>
                <a:schemeClr val="tx1">
                  <a:lumMod val="50000"/>
                  <a:lumOff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pperplate Gothic Light" pitchFamily="34" charset="0"/>
            </a:endParaRPr>
          </a:p>
          <a:p>
            <a:endParaRPr lang="es-ES_tradnl" sz="2400" b="1" dirty="0" smtClean="0">
              <a:solidFill>
                <a:schemeClr val="tx1">
                  <a:lumMod val="50000"/>
                  <a:lumOff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pperplate Gothic Light" pitchFamily="34" charset="0"/>
            </a:endParaRPr>
          </a:p>
          <a:p>
            <a:endParaRPr lang="es-ES_tradnl" sz="2400" b="1" dirty="0" smtClean="0">
              <a:solidFill>
                <a:schemeClr val="tx1">
                  <a:lumMod val="50000"/>
                  <a:lumOff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pperplate Gothic Light" pitchFamily="34" charset="0"/>
            </a:endParaRPr>
          </a:p>
          <a:p>
            <a:r>
              <a:rPr lang="es-ES_tradnl" sz="2400" b="1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pperplate Gothic Light" pitchFamily="34" charset="0"/>
              </a:rPr>
              <a:t>¡Cuánto mejoraría mi hogar y mis ambientes!</a:t>
            </a:r>
            <a:endParaRPr lang="es-ES_tradnl" sz="2400" dirty="0">
              <a:solidFill>
                <a:schemeClr val="tx1">
                  <a:lumMod val="50000"/>
                  <a:lumOff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pperplate Gothic Light" pitchFamily="34" charset="0"/>
            </a:endParaRPr>
          </a:p>
        </p:txBody>
      </p:sp>
      <p:pic>
        <p:nvPicPr>
          <p:cNvPr id="4" name="Picture 2" descr="J:\HACER PPS\CHICAS\625610_237165379742014_1798351348_n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3438" y="1857364"/>
            <a:ext cx="2848746" cy="4068000"/>
          </a:xfrm>
          <a:prstGeom prst="ellipse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10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42" name="Picture 2" descr="J:\HACER PPS\FONDITOS\atardecer_tropical-1024x768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428860" y="428604"/>
            <a:ext cx="4572000" cy="637097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sz="2400" b="1" i="1" dirty="0" smtClean="0">
                <a:solidFill>
                  <a:schemeClr val="tx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pperplate Gothic Light" pitchFamily="34" charset="0"/>
              </a:rPr>
              <a:t>Si yo </a:t>
            </a:r>
            <a:r>
              <a:rPr lang="es-ES_tradnl" sz="2400" b="1" dirty="0" smtClean="0">
                <a:solidFill>
                  <a:schemeClr val="tx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pperplate Gothic Light" pitchFamily="34" charset="0"/>
              </a:rPr>
              <a:t>cambiara de ser YO a ser NOSOTROS</a:t>
            </a:r>
          </a:p>
          <a:p>
            <a:endParaRPr lang="es-ES_tradnl" b="1" dirty="0" smtClean="0">
              <a:solidFill>
                <a:schemeClr val="tx2">
                  <a:lumMod val="40000"/>
                  <a:lumOff val="60000"/>
                </a:schemeClr>
              </a:solidFill>
            </a:endParaRPr>
          </a:p>
          <a:p>
            <a:endParaRPr lang="es-ES_tradnl" b="1" dirty="0" smtClean="0">
              <a:solidFill>
                <a:schemeClr val="tx2">
                  <a:lumMod val="40000"/>
                  <a:lumOff val="60000"/>
                </a:schemeClr>
              </a:solidFill>
            </a:endParaRPr>
          </a:p>
          <a:p>
            <a:endParaRPr lang="es-ES_tradnl" b="1" dirty="0" smtClean="0">
              <a:solidFill>
                <a:schemeClr val="tx2">
                  <a:lumMod val="40000"/>
                  <a:lumOff val="60000"/>
                </a:schemeClr>
              </a:solidFill>
            </a:endParaRPr>
          </a:p>
          <a:p>
            <a:endParaRPr lang="es-ES_tradnl" b="1" dirty="0" smtClean="0">
              <a:solidFill>
                <a:schemeClr val="tx2">
                  <a:lumMod val="40000"/>
                  <a:lumOff val="60000"/>
                </a:schemeClr>
              </a:solidFill>
            </a:endParaRPr>
          </a:p>
          <a:p>
            <a:endParaRPr lang="es-ES_tradnl" b="1" dirty="0" smtClean="0">
              <a:solidFill>
                <a:schemeClr val="tx2">
                  <a:lumMod val="40000"/>
                  <a:lumOff val="60000"/>
                </a:schemeClr>
              </a:solidFill>
            </a:endParaRPr>
          </a:p>
          <a:p>
            <a:endParaRPr lang="es-ES_tradnl" b="1" dirty="0" smtClean="0">
              <a:solidFill>
                <a:schemeClr val="tx2">
                  <a:lumMod val="40000"/>
                  <a:lumOff val="60000"/>
                </a:schemeClr>
              </a:solidFill>
            </a:endParaRPr>
          </a:p>
          <a:p>
            <a:endParaRPr lang="es-ES_tradnl" b="1" dirty="0" smtClean="0">
              <a:solidFill>
                <a:schemeClr val="tx2">
                  <a:lumMod val="40000"/>
                  <a:lumOff val="60000"/>
                </a:schemeClr>
              </a:solidFill>
            </a:endParaRPr>
          </a:p>
          <a:p>
            <a:endParaRPr lang="es-ES_tradnl" b="1" dirty="0" smtClean="0">
              <a:solidFill>
                <a:schemeClr val="tx2">
                  <a:lumMod val="40000"/>
                  <a:lumOff val="60000"/>
                </a:schemeClr>
              </a:solidFill>
            </a:endParaRPr>
          </a:p>
          <a:p>
            <a:endParaRPr lang="es-ES_tradnl" b="1" dirty="0" smtClean="0">
              <a:solidFill>
                <a:schemeClr val="tx2">
                  <a:lumMod val="40000"/>
                  <a:lumOff val="60000"/>
                </a:schemeClr>
              </a:solidFill>
            </a:endParaRPr>
          </a:p>
          <a:p>
            <a:endParaRPr lang="es-ES_tradnl" b="1" dirty="0" smtClean="0">
              <a:solidFill>
                <a:schemeClr val="tx2">
                  <a:lumMod val="40000"/>
                  <a:lumOff val="60000"/>
                </a:schemeClr>
              </a:solidFill>
            </a:endParaRPr>
          </a:p>
          <a:p>
            <a:endParaRPr lang="es-ES_tradnl" b="1" dirty="0" smtClean="0">
              <a:solidFill>
                <a:schemeClr val="tx2">
                  <a:lumMod val="40000"/>
                  <a:lumOff val="60000"/>
                </a:schemeClr>
              </a:solidFill>
            </a:endParaRPr>
          </a:p>
          <a:p>
            <a:endParaRPr lang="es-ES_tradnl" b="1" dirty="0" smtClean="0">
              <a:solidFill>
                <a:schemeClr val="tx2">
                  <a:lumMod val="40000"/>
                  <a:lumOff val="60000"/>
                </a:schemeClr>
              </a:solidFill>
            </a:endParaRPr>
          </a:p>
          <a:p>
            <a:endParaRPr lang="es-ES_tradnl" b="1" dirty="0" smtClean="0">
              <a:solidFill>
                <a:schemeClr val="tx2">
                  <a:lumMod val="40000"/>
                  <a:lumOff val="60000"/>
                </a:schemeClr>
              </a:solidFill>
            </a:endParaRPr>
          </a:p>
          <a:p>
            <a:endParaRPr lang="es-ES_tradnl" b="1" dirty="0" smtClean="0">
              <a:solidFill>
                <a:schemeClr val="tx2">
                  <a:lumMod val="40000"/>
                  <a:lumOff val="60000"/>
                </a:schemeClr>
              </a:solidFill>
            </a:endParaRPr>
          </a:p>
          <a:p>
            <a:endParaRPr lang="es-ES_tradnl" b="1" dirty="0" smtClean="0">
              <a:solidFill>
                <a:schemeClr val="tx2">
                  <a:lumMod val="40000"/>
                  <a:lumOff val="60000"/>
                </a:schemeClr>
              </a:solidFill>
            </a:endParaRPr>
          </a:p>
          <a:p>
            <a:endParaRPr lang="es-ES_tradnl" b="1" dirty="0" smtClean="0">
              <a:solidFill>
                <a:schemeClr val="tx2">
                  <a:lumMod val="40000"/>
                  <a:lumOff val="60000"/>
                </a:schemeClr>
              </a:solidFill>
            </a:endParaRPr>
          </a:p>
          <a:p>
            <a:endParaRPr lang="es-ES_tradnl" b="1" dirty="0" smtClean="0">
              <a:solidFill>
                <a:schemeClr val="tx2">
                  <a:lumMod val="40000"/>
                  <a:lumOff val="60000"/>
                </a:schemeClr>
              </a:solidFill>
            </a:endParaRPr>
          </a:p>
          <a:p>
            <a:endParaRPr lang="es-ES_tradnl" b="1" dirty="0" smtClean="0">
              <a:solidFill>
                <a:schemeClr val="tx2">
                  <a:lumMod val="40000"/>
                  <a:lumOff val="60000"/>
                </a:schemeClr>
              </a:solidFill>
            </a:endParaRPr>
          </a:p>
          <a:p>
            <a:r>
              <a:rPr lang="es-ES_tradnl" b="1" dirty="0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t/>
            </a:r>
            <a:br>
              <a:rPr lang="es-ES_tradnl" b="1" dirty="0" smtClean="0">
                <a:solidFill>
                  <a:schemeClr val="tx2">
                    <a:lumMod val="40000"/>
                    <a:lumOff val="60000"/>
                  </a:schemeClr>
                </a:solidFill>
              </a:rPr>
            </a:br>
            <a:r>
              <a:rPr lang="es-ES_tradnl" b="1" dirty="0" smtClean="0">
                <a:solidFill>
                  <a:schemeClr val="bg1"/>
                </a:solidFill>
              </a:rPr>
              <a:t> </a:t>
            </a:r>
            <a:endParaRPr lang="es-ES_tradnl" dirty="0">
              <a:solidFill>
                <a:schemeClr val="bg1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2214546" y="6072206"/>
            <a:ext cx="630082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pperplate Gothic Light" pitchFamily="34" charset="0"/>
              </a:rPr>
              <a:t>Comenzaría la Civilización del Amor.</a:t>
            </a:r>
            <a:endParaRPr lang="es-ES_tradnl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pperplate Gothic Light" pitchFamily="34" charset="0"/>
            </a:endParaRPr>
          </a:p>
        </p:txBody>
      </p:sp>
      <p:pic>
        <p:nvPicPr>
          <p:cNvPr id="11266" name="Picture 2" descr="J:\HACER PPS\CHICAS\NFXDx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58016" y="2214554"/>
            <a:ext cx="2926519" cy="3780000"/>
          </a:xfrm>
          <a:prstGeom prst="round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10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0">
            <a:scrgbClr r="0" g="0" b="0"/>
          </a:lnRef>
          <a:fillRef idx="1002">
            <a:schemeClr val="dk2"/>
          </a:fillRef>
          <a:effectRef idx="0">
            <a:scrgbClr r="0" g="0" b="0"/>
          </a:effectRef>
          <a:fontRef idx="major"/>
        </p:style>
        <p:txBody>
          <a:bodyPr/>
          <a:lstStyle/>
          <a:p>
            <a:endParaRPr lang="es-ES_tradnl" dirty="0"/>
          </a:p>
        </p:txBody>
      </p:sp>
      <p:pic>
        <p:nvPicPr>
          <p:cNvPr id="11266" name="Picture 2" descr="J:\HACER PPS\FONDITOS\0844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728" y="0"/>
            <a:ext cx="6803999" cy="6804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285720" y="285729"/>
            <a:ext cx="8858280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s-ES_tradnl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pperplate Gothic Light" pitchFamily="34" charset="0"/>
                <a:ea typeface="Times New Roman" pitchFamily="18" charset="0"/>
                <a:cs typeface="Arial" pitchFamily="34" charset="0"/>
              </a:rPr>
              <a:t>Si yo cambiara los ídolos de poder, 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s-ES_tradnl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pperplate Gothic Light" pitchFamily="34" charset="0"/>
                <a:ea typeface="Times New Roman" pitchFamily="18" charset="0"/>
                <a:cs typeface="Arial" pitchFamily="34" charset="0"/>
              </a:rPr>
              <a:t>dinero, sexo, </a:t>
            </a:r>
            <a:r>
              <a:rPr lang="es-ES_tradnl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pperplate Gothic Light" pitchFamily="34" charset="0"/>
                <a:ea typeface="Calibri" pitchFamily="34" charset="0"/>
                <a:cs typeface="Arial" pitchFamily="34" charset="0"/>
              </a:rPr>
              <a:t>definitivamente 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s-ES_tradnl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pperplate Gothic Light" pitchFamily="34" charset="0"/>
                <a:ea typeface="Calibri" pitchFamily="34" charset="0"/>
                <a:cs typeface="Arial" pitchFamily="34" charset="0"/>
              </a:rPr>
              <a:t>por DIOS...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s-ES_tradnl" b="1" dirty="0" smtClean="0">
              <a:solidFill>
                <a:srgbClr val="7F3F00"/>
              </a:solidFill>
              <a:latin typeface="Garamond" pitchFamily="18" charset="0"/>
              <a:ea typeface="Calibri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s-ES_tradnl" b="1" dirty="0" smtClean="0">
              <a:solidFill>
                <a:srgbClr val="7F3F00"/>
              </a:solidFill>
              <a:latin typeface="Garamond" pitchFamily="18" charset="0"/>
              <a:ea typeface="Calibri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s-ES_tradnl" b="1" dirty="0" smtClean="0">
              <a:solidFill>
                <a:srgbClr val="7F3F00"/>
              </a:solidFill>
              <a:latin typeface="Garamond" pitchFamily="18" charset="0"/>
              <a:ea typeface="Calibri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s-ES_tradnl" b="1" dirty="0" smtClean="0">
              <a:solidFill>
                <a:srgbClr val="7F3F00"/>
              </a:solidFill>
              <a:latin typeface="Garamond" pitchFamily="18" charset="0"/>
              <a:ea typeface="Calibri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s-ES_tradnl" b="1" dirty="0" smtClean="0">
              <a:solidFill>
                <a:srgbClr val="7F3F00"/>
              </a:solidFill>
              <a:latin typeface="Garamond" pitchFamily="18" charset="0"/>
              <a:ea typeface="Calibri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s-ES_tradnl" b="1" dirty="0" smtClean="0">
              <a:solidFill>
                <a:srgbClr val="7F3F00"/>
              </a:solidFill>
              <a:latin typeface="Garamond" pitchFamily="18" charset="0"/>
              <a:ea typeface="Calibri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s-ES_tradnl" b="1" dirty="0" smtClean="0">
              <a:solidFill>
                <a:srgbClr val="7F3F00"/>
              </a:solidFill>
              <a:latin typeface="Garamond" pitchFamily="18" charset="0"/>
              <a:ea typeface="Calibri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s-ES_tradnl" b="1" dirty="0" smtClean="0">
              <a:solidFill>
                <a:srgbClr val="7F3F00"/>
              </a:solidFill>
              <a:latin typeface="Garamond" pitchFamily="18" charset="0"/>
              <a:ea typeface="Calibri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s-ES_tradnl" b="1" dirty="0" smtClean="0">
              <a:solidFill>
                <a:srgbClr val="7F3F00"/>
              </a:solidFill>
              <a:latin typeface="Garamond" pitchFamily="18" charset="0"/>
              <a:ea typeface="Calibri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s-ES_tradnl" b="1" dirty="0" smtClean="0">
              <a:solidFill>
                <a:srgbClr val="7F3F00"/>
              </a:solidFill>
              <a:latin typeface="Garamond" pitchFamily="18" charset="0"/>
              <a:ea typeface="Calibri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s-ES_tradnl" b="1" dirty="0" smtClean="0">
              <a:solidFill>
                <a:srgbClr val="7F3F00"/>
              </a:solidFill>
              <a:latin typeface="Garamond" pitchFamily="18" charset="0"/>
              <a:ea typeface="Calibri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s-ES_tradnl" b="1" dirty="0" smtClean="0">
              <a:solidFill>
                <a:srgbClr val="7F3F00"/>
              </a:solidFill>
              <a:latin typeface="Garamond" pitchFamily="18" charset="0"/>
              <a:ea typeface="Calibri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s-ES_tradnl" b="1" dirty="0" smtClean="0">
              <a:solidFill>
                <a:srgbClr val="7F3F00"/>
              </a:solidFill>
              <a:latin typeface="Garamond" pitchFamily="18" charset="0"/>
              <a:ea typeface="Calibri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s-ES_tradnl" b="1" dirty="0" smtClean="0">
              <a:solidFill>
                <a:srgbClr val="7F3F00"/>
              </a:solidFill>
              <a:latin typeface="Garamond" pitchFamily="18" charset="0"/>
              <a:ea typeface="Calibri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s-ES_tradnl" b="1" dirty="0" smtClean="0">
              <a:solidFill>
                <a:srgbClr val="7F3F00"/>
              </a:solidFill>
              <a:latin typeface="Garamond" pitchFamily="18" charset="0"/>
              <a:ea typeface="Calibri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s-ES_tradnl" b="1" dirty="0" smtClean="0">
              <a:solidFill>
                <a:srgbClr val="7F3F00"/>
              </a:solidFill>
              <a:latin typeface="Garamond" pitchFamily="18" charset="0"/>
              <a:ea typeface="Calibri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_tradnl" b="1" dirty="0" smtClean="0">
                <a:solidFill>
                  <a:srgbClr val="7F3F00"/>
                </a:solidFill>
                <a:latin typeface="Garamond" pitchFamily="18" charset="0"/>
                <a:ea typeface="Calibri" pitchFamily="34" charset="0"/>
                <a:cs typeface="Arial" pitchFamily="34" charset="0"/>
              </a:rPr>
              <a:t>                 </a:t>
            </a:r>
            <a:r>
              <a:rPr lang="es-ES_tradnl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pperplate Gothic Light" pitchFamily="34" charset="0"/>
                <a:ea typeface="Calibri" pitchFamily="34" charset="0"/>
                <a:cs typeface="Arial" pitchFamily="34" charset="0"/>
              </a:rPr>
              <a:t>Comenzaría a vivir la verdadera felicidad.</a:t>
            </a:r>
            <a:r>
              <a:rPr lang="es-ES_tradnl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pperplate Gothic Light" pitchFamily="34" charset="0"/>
                <a:cs typeface="Arial" pitchFamily="34" charset="0"/>
              </a:rPr>
              <a:t>   </a:t>
            </a:r>
          </a:p>
        </p:txBody>
      </p:sp>
      <p:pic>
        <p:nvPicPr>
          <p:cNvPr id="12290" name="Picture 2" descr="J:\HACER PPS\CHICAS\sin_ano_23092012_041808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57818" y="2928934"/>
            <a:ext cx="2196000" cy="2196000"/>
          </a:xfrm>
          <a:prstGeom prst="roundRect">
            <a:avLst/>
          </a:prstGeom>
          <a:noFill/>
          <a:effectLst>
            <a:softEdge rad="317500"/>
          </a:effectLst>
        </p:spPr>
      </p:pic>
    </p:spTree>
  </p:cSld>
  <p:clrMapOvr>
    <a:masterClrMapping/>
  </p:clrMapOvr>
  <p:transition spd="slow" advTm="10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13314" name="Picture 2" descr="J:\HACER PPS\FONDITOS\slide0039_image02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642918"/>
            <a:ext cx="7296000" cy="5472000"/>
          </a:xfrm>
          <a:prstGeom prst="rect">
            <a:avLst/>
          </a:prstGeom>
          <a:noFill/>
          <a:effectLst>
            <a:softEdge rad="635000"/>
          </a:effectLst>
          <a:scene3d>
            <a:camera prst="perspectiveRight"/>
            <a:lightRig rig="threePt" dir="t"/>
          </a:scene3d>
        </p:spPr>
      </p:pic>
      <p:sp>
        <p:nvSpPr>
          <p:cNvPr id="5" name="4 Rectángulo"/>
          <p:cNvSpPr/>
          <p:nvPr/>
        </p:nvSpPr>
        <p:spPr>
          <a:xfrm>
            <a:off x="4429124" y="571480"/>
            <a:ext cx="4050148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pperplate Gothic Light" pitchFamily="34" charset="0"/>
              </a:rPr>
              <a:t>Si yo </a:t>
            </a:r>
            <a:r>
              <a:rPr lang="es-ES_tradnl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pperplate Gothic Light" pitchFamily="34" charset="0"/>
              </a:rPr>
              <a:t>amara al MUNDO, </a:t>
            </a:r>
          </a:p>
          <a:p>
            <a:r>
              <a:rPr lang="es-ES_tradnl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pperplate Gothic Light" pitchFamily="34" charset="0"/>
              </a:rPr>
              <a:t>lo cambiaría...</a:t>
            </a:r>
            <a:endParaRPr lang="es-ES_tradnl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pperplate Gothic Light" pitchFamily="34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5357818" y="5929330"/>
            <a:ext cx="262956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pperplate Gothic Light" pitchFamily="34" charset="0"/>
              </a:rPr>
              <a:t>Cambiando YO.</a:t>
            </a:r>
            <a:endParaRPr lang="es-ES_tradnl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pperplate Gothic Light" pitchFamily="34" charset="0"/>
            </a:endParaRPr>
          </a:p>
        </p:txBody>
      </p:sp>
      <p:pic>
        <p:nvPicPr>
          <p:cNvPr id="10242" name="Picture 2" descr="J:\HACER PPS\CHICAS\megan_fox_13-1280x720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34" y="2857496"/>
            <a:ext cx="5568000" cy="3132000"/>
          </a:xfrm>
          <a:prstGeom prst="ellipse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10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4338" name="Picture 2" descr="J:\HACER PPS\FONDITOS\2009012511253210951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684000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3143240" y="428604"/>
            <a:ext cx="5143536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pperplate Gothic Light" pitchFamily="34" charset="0"/>
              </a:rPr>
              <a:t>Cambiando YO…</a:t>
            </a:r>
          </a:p>
          <a:p>
            <a:r>
              <a:rPr lang="es-ES_tradnl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pperplate Gothic Light" pitchFamily="34" charset="0"/>
              </a:rPr>
              <a:t>                                           </a:t>
            </a:r>
          </a:p>
          <a:p>
            <a:endParaRPr lang="es-ES_tradnl" sz="24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pperplate Gothic Light" pitchFamily="34" charset="0"/>
            </a:endParaRPr>
          </a:p>
          <a:p>
            <a:endParaRPr lang="es-ES_tradnl" sz="24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pperplate Gothic Light" pitchFamily="34" charset="0"/>
            </a:endParaRPr>
          </a:p>
          <a:p>
            <a:endParaRPr lang="es-ES_tradnl" sz="24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pperplate Gothic Light" pitchFamily="34" charset="0"/>
            </a:endParaRPr>
          </a:p>
          <a:p>
            <a:endParaRPr lang="es-ES_tradnl" sz="24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pperplate Gothic Light" pitchFamily="34" charset="0"/>
            </a:endParaRPr>
          </a:p>
          <a:p>
            <a:endParaRPr lang="es-ES_tradnl" sz="24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pperplate Gothic Light" pitchFamily="34" charset="0"/>
            </a:endParaRPr>
          </a:p>
          <a:p>
            <a:endParaRPr lang="es-ES_tradnl" sz="24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pperplate Gothic Light" pitchFamily="34" charset="0"/>
            </a:endParaRPr>
          </a:p>
          <a:p>
            <a:endParaRPr lang="es-ES_tradnl" sz="24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pperplate Gothic Light" pitchFamily="34" charset="0"/>
            </a:endParaRPr>
          </a:p>
          <a:p>
            <a:endParaRPr lang="es-ES_tradnl" sz="24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pperplate Gothic Light" pitchFamily="34" charset="0"/>
            </a:endParaRPr>
          </a:p>
          <a:p>
            <a:endParaRPr lang="es-ES_tradnl" sz="24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pperplate Gothic Light" pitchFamily="34" charset="0"/>
            </a:endParaRPr>
          </a:p>
          <a:p>
            <a:endParaRPr lang="es-ES_tradnl" sz="24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pperplate Gothic Light" pitchFamily="34" charset="0"/>
            </a:endParaRPr>
          </a:p>
          <a:p>
            <a:endParaRPr lang="es-ES_tradnl" sz="24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pperplate Gothic Light" pitchFamily="34" charset="0"/>
            </a:endParaRPr>
          </a:p>
          <a:p>
            <a:endParaRPr lang="es-ES_tradnl" sz="24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pperplate Gothic Light" pitchFamily="34" charset="0"/>
            </a:endParaRPr>
          </a:p>
          <a:p>
            <a:endParaRPr lang="es-ES_tradnl" sz="24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pperplate Gothic Light" pitchFamily="34" charset="0"/>
            </a:endParaRPr>
          </a:p>
          <a:p>
            <a:r>
              <a:rPr lang="es-ES_tradnl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pperplate Gothic Light" pitchFamily="34" charset="0"/>
              </a:rPr>
              <a:t>Cambiaría al Mundo.</a:t>
            </a:r>
            <a:endParaRPr lang="es-ES_tradnl" sz="3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pperplate Gothic Light" pitchFamily="34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500034" y="6143644"/>
            <a:ext cx="244682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b="1" i="1" dirty="0" smtClean="0">
                <a:solidFill>
                  <a:schemeClr val="bg1"/>
                </a:solidFill>
              </a:rPr>
              <a:t>"</a:t>
            </a:r>
            <a:r>
              <a:rPr lang="es-ES_tradnl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pperplate Gothic Light" pitchFamily="34" charset="0"/>
              </a:rPr>
              <a:t>Rudyard</a:t>
            </a:r>
            <a:r>
              <a:rPr lang="es-ES_tradnl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pperplate Gothic Light" pitchFamily="34" charset="0"/>
              </a:rPr>
              <a:t> </a:t>
            </a:r>
            <a:r>
              <a:rPr lang="es-ES_tradnl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pperplate Gothic Light" pitchFamily="34" charset="0"/>
              </a:rPr>
              <a:t>Kipling</a:t>
            </a:r>
            <a:r>
              <a:rPr lang="es-ES_tradnl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pperplate Gothic Light" pitchFamily="34" charset="0"/>
              </a:rPr>
              <a:t>" </a:t>
            </a:r>
            <a:endParaRPr lang="es-ES_tradnl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pperplate Gothic Light" pitchFamily="34" charset="0"/>
            </a:endParaRPr>
          </a:p>
        </p:txBody>
      </p:sp>
      <p:pic>
        <p:nvPicPr>
          <p:cNvPr id="13314" name="Picture 2" descr="J:\HACER PPS\CHICAS\hadas.20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72396" y="3870000"/>
            <a:ext cx="2051561" cy="2988000"/>
          </a:xfrm>
          <a:prstGeom prst="rect">
            <a:avLst/>
          </a:prstGeom>
          <a:noFill/>
          <a:effectLst>
            <a:softEdge rad="317500"/>
          </a:effectLst>
        </p:spPr>
      </p:pic>
    </p:spTree>
  </p:cSld>
  <p:clrMapOvr>
    <a:masterClrMapping/>
  </p:clrMapOvr>
  <p:transition spd="slow" advTm="9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6386" name="Picture 2" descr="C:\Users\abuelitos\Desktop\pr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785786" y="928670"/>
            <a:ext cx="684854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s-ES_tradnl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pperplate Gothic Light" pitchFamily="34" charset="0"/>
                <a:ea typeface="Times New Roman" pitchFamily="18" charset="0"/>
                <a:cs typeface="Tahoma" pitchFamily="34" charset="0"/>
              </a:rPr>
              <a:t>¡¡¡SI TODOS CAMBIARAMOS..!!</a:t>
            </a:r>
            <a:endParaRPr lang="es-ES_tradnl" sz="3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pperplate Gothic Light" pitchFamily="34" charset="0"/>
              <a:cs typeface="Arial" pitchFamily="34" charset="0"/>
            </a:endParaRPr>
          </a:p>
        </p:txBody>
      </p:sp>
      <p:pic>
        <p:nvPicPr>
          <p:cNvPr id="14338" name="Picture 2" descr="J:\HACER PPS\CHICAS\en movimiento.gif3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29256" y="1428736"/>
            <a:ext cx="4591050" cy="5715000"/>
          </a:xfrm>
          <a:prstGeom prst="ellipse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6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5362" name="Picture 2" descr="J:\HACER PPS\FONDITOS\jiuzaigou_1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9" y="-1"/>
            <a:ext cx="9645691" cy="6876000"/>
          </a:xfrm>
          <a:prstGeom prst="rect">
            <a:avLst/>
          </a:prstGeom>
          <a:noFill/>
        </p:spPr>
      </p:pic>
      <p:pic>
        <p:nvPicPr>
          <p:cNvPr id="4" name="Picture 2" descr="J:\HACER PPS\CHICAS\TRANSPARENTES (13)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85984" y="2928934"/>
            <a:ext cx="4572000" cy="3429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3000">
    <p:randomBar dir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7" name="Picture 3" descr="J:\HACER PPS\FONDITOS\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2" descr="http://desarrollopersonalefectivo.com/wp-content/uploads/2013/05/Hay-un-rincon-del-universo-que-puedes-cambia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57224" y="714356"/>
            <a:ext cx="7191375" cy="5553075"/>
          </a:xfrm>
          <a:prstGeom prst="round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0">
            <a:scrgbClr r="0" g="0" b="0"/>
          </a:lnRef>
          <a:fillRef idx="1003">
            <a:schemeClr val="lt2"/>
          </a:fillRef>
          <a:effectRef idx="0">
            <a:scrgbClr r="0" g="0" b="0"/>
          </a:effectRef>
          <a:fontRef idx="major"/>
        </p:style>
        <p:txBody>
          <a:bodyPr/>
          <a:lstStyle/>
          <a:p>
            <a:endParaRPr lang="es-ES_tradnl" dirty="0"/>
          </a:p>
        </p:txBody>
      </p:sp>
      <p:pic>
        <p:nvPicPr>
          <p:cNvPr id="1026" name="Picture 2" descr="http://enpositivo.com/wp-content/uploads/2012/09/Cambiar-el-mundo-hacer-cambios5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285728"/>
            <a:ext cx="8313907" cy="6228000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7000">
    <p:randomBar dir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4" name="Picture 2" descr="http://lamenteesmaravillosa.com/s_img_new.php?image=http://lamenteesmaravillosa.com/uploads/article/article_cropped/article1363777990.jpg&amp;width=683px&amp;zc=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57290" y="-1500222"/>
            <a:ext cx="6505575" cy="6372225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46082" name="Picture 2" descr="http://3.bp.blogspot.com/_FfEnmtpy9sQ/TTEL-E7k2fI/AAAAAAAAAG8/bAmIUT3-zSM/s1600/el+mundo+en+tus+mano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714620"/>
            <a:ext cx="4815000" cy="3852000"/>
          </a:xfrm>
          <a:prstGeom prst="ellipse">
            <a:avLst/>
          </a:prstGeom>
          <a:noFill/>
          <a:effectLst>
            <a:softEdge rad="127000"/>
          </a:effectLst>
        </p:spPr>
      </p:pic>
      <p:pic>
        <p:nvPicPr>
          <p:cNvPr id="8" name="Picture 2" descr="http://2.bp.blogspot.com/-1dlupqQkuzE/UCsSH6JRs5I/AAAAAAAACek/BX6LeMpMSxA/s1600/joven%2Bmundo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00562" y="3114000"/>
            <a:ext cx="4992000" cy="3744000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pPr>
              <a:buNone/>
            </a:pPr>
            <a:endParaRPr lang="es-ES_tradnl" dirty="0"/>
          </a:p>
        </p:txBody>
      </p:sp>
      <p:pic>
        <p:nvPicPr>
          <p:cNvPr id="4" name="Picture 4" descr="http://www.desmotivar.com/img/desmotivaciones/5353_tratando_de_cambiar_el_mund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00166" y="785794"/>
            <a:ext cx="5972175" cy="5553075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5000">
    <p:randomBar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4" name="Picture 4" descr="http://sphotos-c.ak.fbcdn.net/hphotos-ak-ash3/p480x480/942843_392626170852082_1022543646_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90925" y="3314700"/>
            <a:ext cx="5553075" cy="3543300"/>
          </a:xfrm>
          <a:prstGeom prst="roundRect">
            <a:avLst/>
          </a:prstGeom>
          <a:noFill/>
          <a:effectLst>
            <a:softEdge rad="317500"/>
          </a:effectLst>
        </p:spPr>
      </p:pic>
      <p:pic>
        <p:nvPicPr>
          <p:cNvPr id="5" name="Picture 6" descr="http://colectivoresistencia.files.wordpress.com/2010/04/20070101164856-banksy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200400"/>
            <a:ext cx="4048125" cy="3657600"/>
          </a:xfrm>
          <a:prstGeom prst="roundRect">
            <a:avLst/>
          </a:prstGeom>
          <a:noFill/>
          <a:effectLst>
            <a:softEdge rad="317500"/>
          </a:effectLst>
        </p:spPr>
      </p:pic>
      <p:sp>
        <p:nvSpPr>
          <p:cNvPr id="7" name="6 Rectángulo"/>
          <p:cNvSpPr/>
          <p:nvPr/>
        </p:nvSpPr>
        <p:spPr>
          <a:xfrm>
            <a:off x="428596" y="357166"/>
            <a:ext cx="4572000" cy="203132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b="1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chemeClr val="accent1">
                    <a:satMod val="280000"/>
                    <a:tint val="100000"/>
                    <a:alpha val="5700"/>
                  </a:schemeClr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</a:rPr>
              <a:t>Diseño </a:t>
            </a:r>
          </a:p>
          <a:p>
            <a:pPr algn="ctr"/>
            <a:r>
              <a:rPr lang="es-ES" b="1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chemeClr val="accent1">
                    <a:satMod val="280000"/>
                    <a:tint val="100000"/>
                    <a:alpha val="5700"/>
                  </a:schemeClr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</a:rPr>
              <a:t>María Teresa Espín </a:t>
            </a:r>
          </a:p>
          <a:p>
            <a:pPr algn="ctr"/>
            <a:r>
              <a:rPr lang="es-ES" b="1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chemeClr val="accent1">
                    <a:satMod val="280000"/>
                    <a:tint val="100000"/>
                    <a:alpha val="5700"/>
                  </a:schemeClr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</a:rPr>
              <a:t>Imágenes </a:t>
            </a:r>
          </a:p>
          <a:p>
            <a:pPr algn="ctr"/>
            <a:r>
              <a:rPr lang="es-ES" b="1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chemeClr val="accent1">
                    <a:satMod val="280000"/>
                    <a:tint val="100000"/>
                    <a:alpha val="5700"/>
                  </a:schemeClr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</a:rPr>
              <a:t>Internet </a:t>
            </a:r>
          </a:p>
          <a:p>
            <a:pPr algn="ctr"/>
            <a:r>
              <a:rPr lang="es-ES" b="1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chemeClr val="accent1">
                    <a:satMod val="280000"/>
                    <a:tint val="100000"/>
                    <a:alpha val="5700"/>
                  </a:schemeClr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</a:rPr>
              <a:t>Música  </a:t>
            </a:r>
          </a:p>
          <a:p>
            <a:pPr algn="ctr"/>
            <a:r>
              <a:rPr lang="es-ES" b="1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chemeClr val="accent1">
                    <a:satMod val="280000"/>
                    <a:tint val="100000"/>
                    <a:alpha val="5700"/>
                  </a:schemeClr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</a:rPr>
              <a:t>“Enigma” </a:t>
            </a:r>
          </a:p>
          <a:p>
            <a:pPr algn="ctr"/>
            <a:r>
              <a:rPr lang="es-ES" b="1" spc="100" dirty="0" err="1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chemeClr val="accent1">
                    <a:satMod val="280000"/>
                    <a:tint val="100000"/>
                    <a:alpha val="5700"/>
                  </a:schemeClr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</a:rPr>
              <a:t>Enya</a:t>
            </a:r>
            <a:endParaRPr lang="es-ES" b="1" spc="100" dirty="0">
              <a:ln w="18000">
                <a:solidFill>
                  <a:schemeClr val="accent1">
                    <a:satMod val="200000"/>
                    <a:tint val="72000"/>
                  </a:schemeClr>
                </a:solidFill>
                <a:prstDash val="solid"/>
              </a:ln>
              <a:solidFill>
                <a:schemeClr val="accent1">
                  <a:satMod val="280000"/>
                  <a:tint val="100000"/>
                  <a:alpha val="5700"/>
                </a:schemeClr>
              </a:solidFill>
              <a:effectLst>
                <a:outerShdw blurRad="25000" dist="20000" dir="16020000" algn="tl">
                  <a:schemeClr val="accent1">
                    <a:satMod val="200000"/>
                    <a:shade val="1000"/>
                    <a:alpha val="60000"/>
                  </a:schemeClr>
                </a:outerShdw>
              </a:effectLst>
            </a:endParaRPr>
          </a:p>
        </p:txBody>
      </p:sp>
      <p:pic>
        <p:nvPicPr>
          <p:cNvPr id="49156" name="Picture 4" descr="http://www.canalsolidario.org/img/noticias/imagenes/5193505db2243/8024777756_cfed494e9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81500" y="214290"/>
            <a:ext cx="4762500" cy="2819400"/>
          </a:xfrm>
          <a:prstGeom prst="round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spd="slow" advTm="2000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374</TotalTime>
  <Words>213</Words>
  <Application>Microsoft Office PowerPoint</Application>
  <PresentationFormat>Presentación en pantalla (4:3)</PresentationFormat>
  <Paragraphs>236</Paragraphs>
  <Slides>21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21</vt:i4>
      </vt:variant>
    </vt:vector>
  </HeadingPairs>
  <TitlesOfParts>
    <vt:vector size="23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</vt:vector>
  </TitlesOfParts>
  <Company>http://www.centor.mx.gd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abuelitos</dc:creator>
  <cp:lastModifiedBy>abuelitos</cp:lastModifiedBy>
  <cp:revision>147</cp:revision>
  <dcterms:created xsi:type="dcterms:W3CDTF">2013-01-28T22:32:04Z</dcterms:created>
  <dcterms:modified xsi:type="dcterms:W3CDTF">2013-05-21T16:46:03Z</dcterms:modified>
</cp:coreProperties>
</file>