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7" r:id="rId13"/>
    <p:sldId id="268" r:id="rId14"/>
    <p:sldId id="269" r:id="rId15"/>
    <p:sldId id="270" r:id="rId16"/>
    <p:sldId id="292" r:id="rId17"/>
    <p:sldId id="296" r:id="rId18"/>
    <p:sldId id="293" r:id="rId19"/>
    <p:sldId id="297" r:id="rId20"/>
    <p:sldId id="271" r:id="rId21"/>
    <p:sldId id="272" r:id="rId22"/>
    <p:sldId id="310" r:id="rId23"/>
    <p:sldId id="311" r:id="rId24"/>
    <p:sldId id="313" r:id="rId25"/>
    <p:sldId id="314" r:id="rId26"/>
  </p:sldIdLst>
  <p:sldSz cx="9144000" cy="6858000" type="screen4x3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9I4QLnaRGEIXySHsBU1vwQ==" hashData="obMExx0jeay5kXAbzTpKH/XLlR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324" y="-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A64D7-8896-4D3F-8E9C-06120300B6B4}" type="datetimeFigureOut">
              <a:rPr lang="es-ES_tradnl" smtClean="0"/>
              <a:pPr/>
              <a:t>07/11/2014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F4606-6478-4139-8A12-B1AADB1625AC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A64D7-8896-4D3F-8E9C-06120300B6B4}" type="datetimeFigureOut">
              <a:rPr lang="es-ES_tradnl" smtClean="0"/>
              <a:pPr/>
              <a:t>07/11/2014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F4606-6478-4139-8A12-B1AADB1625AC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A64D7-8896-4D3F-8E9C-06120300B6B4}" type="datetimeFigureOut">
              <a:rPr lang="es-ES_tradnl" smtClean="0"/>
              <a:pPr/>
              <a:t>07/11/2014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F4606-6478-4139-8A12-B1AADB1625AC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A64D7-8896-4D3F-8E9C-06120300B6B4}" type="datetimeFigureOut">
              <a:rPr lang="es-ES_tradnl" smtClean="0"/>
              <a:pPr/>
              <a:t>07/11/2014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F4606-6478-4139-8A12-B1AADB1625AC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A64D7-8896-4D3F-8E9C-06120300B6B4}" type="datetimeFigureOut">
              <a:rPr lang="es-ES_tradnl" smtClean="0"/>
              <a:pPr/>
              <a:t>07/11/2014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F4606-6478-4139-8A12-B1AADB1625AC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A64D7-8896-4D3F-8E9C-06120300B6B4}" type="datetimeFigureOut">
              <a:rPr lang="es-ES_tradnl" smtClean="0"/>
              <a:pPr/>
              <a:t>07/11/2014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F4606-6478-4139-8A12-B1AADB1625AC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A64D7-8896-4D3F-8E9C-06120300B6B4}" type="datetimeFigureOut">
              <a:rPr lang="es-ES_tradnl" smtClean="0"/>
              <a:pPr/>
              <a:t>07/11/2014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F4606-6478-4139-8A12-B1AADB1625AC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A64D7-8896-4D3F-8E9C-06120300B6B4}" type="datetimeFigureOut">
              <a:rPr lang="es-ES_tradnl" smtClean="0"/>
              <a:pPr/>
              <a:t>07/11/2014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F4606-6478-4139-8A12-B1AADB1625AC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A64D7-8896-4D3F-8E9C-06120300B6B4}" type="datetimeFigureOut">
              <a:rPr lang="es-ES_tradnl" smtClean="0"/>
              <a:pPr/>
              <a:t>07/11/2014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F4606-6478-4139-8A12-B1AADB1625AC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A64D7-8896-4D3F-8E9C-06120300B6B4}" type="datetimeFigureOut">
              <a:rPr lang="es-ES_tradnl" smtClean="0"/>
              <a:pPr/>
              <a:t>07/11/2014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F4606-6478-4139-8A12-B1AADB1625AC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A64D7-8896-4D3F-8E9C-06120300B6B4}" type="datetimeFigureOut">
              <a:rPr lang="es-ES_tradnl" smtClean="0"/>
              <a:pPr/>
              <a:t>07/11/2014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F4606-6478-4139-8A12-B1AADB1625AC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DB8FB0-8CA0-4185-8C24-BD8F348BF1D8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DA64D7-8896-4D3F-8E9C-06120300B6B4}" type="datetimeFigureOut">
              <a:rPr lang="es-ES_tradnl" smtClean="0"/>
              <a:pPr/>
              <a:t>07/11/2014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9F4606-6478-4139-8A12-B1AADB1625AC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F0931C1-B1D8-47FA-8D96-FD89FF5E367D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jpeg"/><Relationship Id="rId3" Type="http://schemas.openxmlformats.org/officeDocument/2006/relationships/image" Target="../media/image47.jpeg"/><Relationship Id="rId7" Type="http://schemas.openxmlformats.org/officeDocument/2006/relationships/image" Target="../media/image51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jpeg"/><Relationship Id="rId11" Type="http://schemas.openxmlformats.org/officeDocument/2006/relationships/image" Target="../media/image55.jpeg"/><Relationship Id="rId5" Type="http://schemas.openxmlformats.org/officeDocument/2006/relationships/image" Target="../media/image49.jpeg"/><Relationship Id="rId10" Type="http://schemas.openxmlformats.org/officeDocument/2006/relationships/image" Target="../media/image54.jpeg"/><Relationship Id="rId4" Type="http://schemas.openxmlformats.org/officeDocument/2006/relationships/image" Target="../media/image48.jpeg"/><Relationship Id="rId9" Type="http://schemas.openxmlformats.org/officeDocument/2006/relationships/image" Target="../media/image53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gi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1.png"/><Relationship Id="rId4" Type="http://schemas.openxmlformats.org/officeDocument/2006/relationships/image" Target="../media/image60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62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6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6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Atardecer 3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84584" y="0"/>
            <a:ext cx="10584000" cy="6858000"/>
          </a:xfrm>
          <a:prstGeom prst="rect">
            <a:avLst/>
          </a:prstGeom>
          <a:noFill/>
        </p:spPr>
      </p:pic>
      <p:pic>
        <p:nvPicPr>
          <p:cNvPr id="17410" name="Picture 2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11760" y="4149080"/>
            <a:ext cx="4267200" cy="419101"/>
          </a:xfrm>
          <a:prstGeom prst="rect">
            <a:avLst/>
          </a:prstGeom>
          <a:noFill/>
        </p:spPr>
      </p:pic>
      <p:pic>
        <p:nvPicPr>
          <p:cNvPr id="6" name="Picture 2" descr="Atardecer 3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84584" y="0"/>
            <a:ext cx="10584000" cy="6858000"/>
          </a:xfrm>
          <a:prstGeom prst="rect">
            <a:avLst/>
          </a:prstGeom>
          <a:noFill/>
        </p:spPr>
      </p:pic>
      <p:pic>
        <p:nvPicPr>
          <p:cNvPr id="7" name="Picture 2" descr="Atardecer 3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84584" y="0"/>
            <a:ext cx="10584000" cy="68580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7457384" y="6165304"/>
            <a:ext cx="12121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Ppsx</a:t>
            </a:r>
            <a:r>
              <a:rPr lang="es-ES" sz="1400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400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fade/>
    <p:sndAc>
      <p:stSnd>
        <p:snd r:embed="rId2" name="12 girl ban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52" name="Picture 4" descr="http://k31.kn3.net/405F146A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0528" y="0"/>
            <a:ext cx="9600000" cy="7200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55576" y="1412776"/>
            <a:ext cx="4572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dirty="0" smtClean="0"/>
              <a:t/>
            </a:r>
            <a:br>
              <a:rPr lang="es-ES_tradnl" dirty="0" smtClean="0"/>
            </a:br>
            <a:r>
              <a:rPr lang="es-ES_tradnl" dirty="0" smtClean="0"/>
              <a:t/>
            </a:r>
            <a:br>
              <a:rPr lang="es-ES_tradnl" dirty="0" smtClean="0"/>
            </a:br>
            <a:r>
              <a:rPr lang="es-ES_tradnl" sz="2400" dirty="0" smtClean="0"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  <a:latin typeface="Andalus" pitchFamily="2" charset="-78"/>
                <a:ea typeface="Adobe Kaiti Std R" pitchFamily="18" charset="-128"/>
                <a:cs typeface="Andalus" pitchFamily="2" charset="-78"/>
              </a:rPr>
              <a:t>Cuando el </a:t>
            </a:r>
            <a:r>
              <a:rPr lang="es-ES_tradnl" sz="2400" dirty="0" err="1" smtClean="0"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  <a:latin typeface="Andalus" pitchFamily="2" charset="-78"/>
                <a:ea typeface="Adobe Kaiti Std R" pitchFamily="18" charset="-128"/>
                <a:cs typeface="Andalus" pitchFamily="2" charset="-78"/>
              </a:rPr>
              <a:t>egoismo</a:t>
            </a:r>
            <a:r>
              <a:rPr lang="es-ES_tradnl" sz="2400" dirty="0" smtClean="0"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  <a:latin typeface="Andalus" pitchFamily="2" charset="-78"/>
                <a:ea typeface="Adobe Kaiti Std R" pitchFamily="18" charset="-128"/>
                <a:cs typeface="Andalus" pitchFamily="2" charset="-78"/>
              </a:rPr>
              <a:t> no limite tu capacidad de amar, </a:t>
            </a:r>
          </a:p>
          <a:p>
            <a:r>
              <a:rPr lang="es-ES_tradnl" sz="2400" dirty="0" smtClean="0"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  <a:latin typeface="Andalus" pitchFamily="2" charset="-78"/>
                <a:ea typeface="Adobe Kaiti Std R" pitchFamily="18" charset="-128"/>
                <a:cs typeface="Andalus" pitchFamily="2" charset="-78"/>
              </a:rPr>
              <a:t>cuando </a:t>
            </a:r>
            <a:r>
              <a:rPr lang="es-ES_tradnl" sz="2400" dirty="0" err="1" smtClean="0"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  <a:latin typeface="Andalus" pitchFamily="2" charset="-78"/>
                <a:ea typeface="Adobe Kaiti Std R" pitchFamily="18" charset="-128"/>
                <a:cs typeface="Andalus" pitchFamily="2" charset="-78"/>
              </a:rPr>
              <a:t>confies</a:t>
            </a:r>
            <a:r>
              <a:rPr lang="es-ES_tradnl" sz="2400" dirty="0" smtClean="0"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  <a:latin typeface="Andalus" pitchFamily="2" charset="-78"/>
                <a:ea typeface="Adobe Kaiti Std R" pitchFamily="18" charset="-128"/>
                <a:cs typeface="Andalus" pitchFamily="2" charset="-78"/>
              </a:rPr>
              <a:t> en ti mismo aunque todos duden de ti, y dejes de preocuparte por</a:t>
            </a:r>
          </a:p>
          <a:p>
            <a:r>
              <a:rPr lang="es-ES_tradnl" sz="2400" dirty="0" smtClean="0"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  <a:latin typeface="Andalus" pitchFamily="2" charset="-78"/>
                <a:ea typeface="Adobe Kaiti Std R" pitchFamily="18" charset="-128"/>
                <a:cs typeface="Andalus" pitchFamily="2" charset="-78"/>
              </a:rPr>
              <a:t> el que </a:t>
            </a:r>
            <a:r>
              <a:rPr lang="es-ES_tradnl" sz="2400" dirty="0" err="1" smtClean="0"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  <a:latin typeface="Andalus" pitchFamily="2" charset="-78"/>
                <a:ea typeface="Adobe Kaiti Std R" pitchFamily="18" charset="-128"/>
                <a:cs typeface="Andalus" pitchFamily="2" charset="-78"/>
              </a:rPr>
              <a:t>diran</a:t>
            </a:r>
            <a:r>
              <a:rPr lang="es-ES_tradnl" sz="2400" dirty="0" smtClean="0"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  <a:latin typeface="Andalus" pitchFamily="2" charset="-78"/>
                <a:ea typeface="Adobe Kaiti Std R" pitchFamily="18" charset="-128"/>
                <a:cs typeface="Andalus" pitchFamily="2" charset="-78"/>
              </a:rPr>
              <a:t>. </a:t>
            </a:r>
            <a:endParaRPr lang="es-ES_tradnl" sz="2400" dirty="0"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  <a:latin typeface="Andalus" pitchFamily="2" charset="-78"/>
              <a:ea typeface="Adobe Kaiti Std R" pitchFamily="18" charset="-128"/>
              <a:cs typeface="Andalus" pitchFamily="2" charset="-78"/>
            </a:endParaRPr>
          </a:p>
        </p:txBody>
      </p:sp>
      <p:pic>
        <p:nvPicPr>
          <p:cNvPr id="6" name="Picture 4" descr="http://k31.kn3.net/405F146A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52536" y="0"/>
            <a:ext cx="9600000" cy="7200000"/>
          </a:xfrm>
          <a:prstGeom prst="rect">
            <a:avLst/>
          </a:prstGeom>
          <a:noFill/>
        </p:spPr>
      </p:pic>
      <p:pic>
        <p:nvPicPr>
          <p:cNvPr id="7" name="Picture 8" descr="http://media.tumblr.com/tumblr_m7brhqhf9P1rqgu4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1880" y="260648"/>
            <a:ext cx="3429000" cy="1933576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11" name="10 Rectángulo"/>
          <p:cNvSpPr/>
          <p:nvPr/>
        </p:nvSpPr>
        <p:spPr>
          <a:xfrm>
            <a:off x="6853140" y="6488668"/>
            <a:ext cx="1412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Ppsx</a:t>
            </a:r>
            <a:r>
              <a:rPr lang="es-ES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8" name="Picture 4" descr="http://3.bp.blogspot.com/_PLK8IbuoDaQ/TUvrYLJ-7ZI/AAAAAAAAAlY/rFJdWG2jA28/s1600/1+%252828%252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24544" y="0"/>
            <a:ext cx="9936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403648" y="980728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24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  <a:latin typeface="Andalus" pitchFamily="2" charset="-78"/>
                <a:cs typeface="Andalus" pitchFamily="2" charset="-78"/>
              </a:rPr>
              <a:t>Cuando tus acciones sean tan concisas en duración como largas en resultados</a:t>
            </a:r>
            <a:endParaRPr lang="es-ES_tradnl" sz="24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  <a:latin typeface="Andalus" pitchFamily="2" charset="-78"/>
              <a:cs typeface="Andalus" pitchFamily="2" charset="-78"/>
            </a:endParaRPr>
          </a:p>
        </p:txBody>
      </p:sp>
      <p:pic>
        <p:nvPicPr>
          <p:cNvPr id="22530" name="Picture 2" descr="http://2.bp.blogspot.com/-pb27wvOYd2E/UhlGmJqd0KI/AAAAAAAAACw/MTymBoQNy4k/s1600/chanclas+para+ni%C3%B1a.jpg"/>
          <p:cNvPicPr>
            <a:picLocks noChangeAspect="1" noChangeArrowheads="1"/>
          </p:cNvPicPr>
          <p:nvPr/>
        </p:nvPicPr>
        <p:blipFill>
          <a:blip r:embed="rId3" cstate="print"/>
          <a:srcRect l="8656" t="4271" r="32192"/>
          <a:stretch>
            <a:fillRect/>
          </a:stretch>
        </p:blipFill>
        <p:spPr bwMode="auto">
          <a:xfrm>
            <a:off x="-468560" y="3630165"/>
            <a:ext cx="2952328" cy="3227835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22536" name="Picture 8" descr="http://www.ideal.es/RC/201407/24/media/silla-ruedas.jpg"/>
          <p:cNvPicPr>
            <a:picLocks noChangeAspect="1" noChangeArrowheads="1"/>
          </p:cNvPicPr>
          <p:nvPr/>
        </p:nvPicPr>
        <p:blipFill>
          <a:blip r:embed="rId4" cstate="print"/>
          <a:srcRect l="32989" t="18590" r="6532"/>
          <a:stretch>
            <a:fillRect/>
          </a:stretch>
        </p:blipFill>
        <p:spPr bwMode="auto">
          <a:xfrm>
            <a:off x="3347864" y="4221088"/>
            <a:ext cx="3168352" cy="2838079"/>
          </a:xfrm>
          <a:prstGeom prst="ellipse">
            <a:avLst/>
          </a:prstGeom>
          <a:noFill/>
          <a:effectLst>
            <a:softEdge rad="317500"/>
          </a:effectLst>
        </p:spPr>
      </p:pic>
      <p:sp>
        <p:nvSpPr>
          <p:cNvPr id="10" name="9 Rectángulo"/>
          <p:cNvSpPr/>
          <p:nvPr/>
        </p:nvSpPr>
        <p:spPr>
          <a:xfrm>
            <a:off x="7601400" y="476672"/>
            <a:ext cx="12121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Ppsx</a:t>
            </a:r>
            <a:r>
              <a:rPr lang="es-ES" sz="1400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400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170" name="Picture 2" descr="http://img.pctestrenos.com/banco-de-imagenes/original/049623/landscapes-full-hd-1080p-set-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68560" y="0"/>
            <a:ext cx="9756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051720" y="5085184"/>
            <a:ext cx="655272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dirty="0" smtClean="0">
                <a:solidFill>
                  <a:schemeClr val="bg2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  <a:latin typeface="Andalus" pitchFamily="2" charset="-78"/>
                <a:cs typeface="Andalus" pitchFamily="2" charset="-78"/>
              </a:rPr>
              <a:t>Cuando puedas renunciar a la rutina</a:t>
            </a:r>
          </a:p>
          <a:p>
            <a:r>
              <a:rPr lang="es-ES_tradnl" sz="2400" dirty="0" smtClean="0">
                <a:solidFill>
                  <a:schemeClr val="bg2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  <a:latin typeface="Andalus" pitchFamily="2" charset="-78"/>
                <a:cs typeface="Andalus" pitchFamily="2" charset="-78"/>
              </a:rPr>
              <a:t> sin que ello altere el metabolismo de tu vida</a:t>
            </a:r>
            <a:endParaRPr lang="es-ES_tradnl" sz="2400" dirty="0">
              <a:solidFill>
                <a:schemeClr val="bg2"/>
              </a:solidFill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  <a:latin typeface="Andalus" pitchFamily="2" charset="-78"/>
              <a:cs typeface="Andalus" pitchFamily="2" charset="-78"/>
            </a:endParaRPr>
          </a:p>
        </p:txBody>
      </p:sp>
      <p:pic>
        <p:nvPicPr>
          <p:cNvPr id="28674" name="Picture 2" descr="http://img.vitonica.com/2012/07/summer%20joy.jpg"/>
          <p:cNvPicPr>
            <a:picLocks noChangeAspect="1" noChangeArrowheads="1"/>
          </p:cNvPicPr>
          <p:nvPr/>
        </p:nvPicPr>
        <p:blipFill>
          <a:blip r:embed="rId3" cstate="print"/>
          <a:srcRect l="29077" t="29077" r="29053" b="12770"/>
          <a:stretch>
            <a:fillRect/>
          </a:stretch>
        </p:blipFill>
        <p:spPr bwMode="auto">
          <a:xfrm>
            <a:off x="-396552" y="4221088"/>
            <a:ext cx="3087534" cy="2916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9" name="8 Rectángulo"/>
          <p:cNvSpPr/>
          <p:nvPr/>
        </p:nvSpPr>
        <p:spPr>
          <a:xfrm>
            <a:off x="7025336" y="6165304"/>
            <a:ext cx="12121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Ppsx</a:t>
            </a:r>
            <a:r>
              <a:rPr lang="es-ES" sz="1400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400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  <p:pic>
        <p:nvPicPr>
          <p:cNvPr id="11" name="Picture 4" descr="http://www.nhschoolofballet.com/images/stars-1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2996952"/>
            <a:ext cx="1296144" cy="1584176"/>
          </a:xfrm>
          <a:prstGeom prst="rect">
            <a:avLst/>
          </a:prstGeom>
          <a:noFill/>
        </p:spPr>
      </p:pic>
      <p:pic>
        <p:nvPicPr>
          <p:cNvPr id="12" name="Picture 4" descr="http://www.nhschoolofballet.com/images/stars-1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1952" y="3149352"/>
            <a:ext cx="1296144" cy="1584176"/>
          </a:xfrm>
          <a:prstGeom prst="rect">
            <a:avLst/>
          </a:prstGeom>
          <a:noFill/>
        </p:spPr>
      </p:pic>
      <p:pic>
        <p:nvPicPr>
          <p:cNvPr id="13" name="Picture 4" descr="http://www.nhschoolofballet.com/images/stars-1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3212976"/>
            <a:ext cx="1296144" cy="158417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1.48148E-6 L 0.00452 -0.23472 " pathEditMode="relative" rAng="0" ptsTypes="AA">
                                      <p:cBhvr>
                                        <p:cTn id="9" dur="5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" y="-1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8194" name="Picture 2" descr=";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0528" y="0"/>
            <a:ext cx="9540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403648" y="692696"/>
            <a:ext cx="547260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dirty="0" smtClean="0"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  <a:latin typeface="Andalus" pitchFamily="2" charset="-78"/>
                <a:cs typeface="Andalus" pitchFamily="2" charset="-78"/>
              </a:rPr>
              <a:t>Cuando sepas distinguir la sonrisa de la burla y prefieras la eterna lucha que la compra de la falsa victoria. </a:t>
            </a:r>
            <a:endParaRPr lang="es-ES_tradnl" sz="2400" dirty="0"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  <a:latin typeface="Andalus" pitchFamily="2" charset="-78"/>
              <a:cs typeface="Andalus" pitchFamily="2" charset="-78"/>
            </a:endParaRPr>
          </a:p>
        </p:txBody>
      </p:sp>
      <p:pic>
        <p:nvPicPr>
          <p:cNvPr id="20482" name="Picture 2" descr="http://1.bp.blogspot.com/-f4R39-kLVKc/UR5qjRZbpGI/AAAAAAAABR8/lAoJaFBCK4g/s1600/jennifer+lawrence.jpg"/>
          <p:cNvPicPr>
            <a:picLocks noChangeAspect="1" noChangeArrowheads="1"/>
          </p:cNvPicPr>
          <p:nvPr/>
        </p:nvPicPr>
        <p:blipFill>
          <a:blip r:embed="rId3" cstate="print"/>
          <a:srcRect l="12647" r="11471" b="10063"/>
          <a:stretch>
            <a:fillRect/>
          </a:stretch>
        </p:blipFill>
        <p:spPr bwMode="auto">
          <a:xfrm>
            <a:off x="5508104" y="2780928"/>
            <a:ext cx="2592288" cy="3564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9" name="8 Rectángulo"/>
          <p:cNvSpPr/>
          <p:nvPr/>
        </p:nvSpPr>
        <p:spPr>
          <a:xfrm>
            <a:off x="7313368" y="404664"/>
            <a:ext cx="12121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Ppsx</a:t>
            </a:r>
            <a:r>
              <a:rPr lang="es-ES" sz="1400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400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42" name="Picture 2" descr=";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52536" y="-285750"/>
            <a:ext cx="9525000" cy="714375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771800" y="1484784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2400" dirty="0" smtClean="0">
                <a:ln w="18415" cmpd="sng">
                  <a:solidFill>
                    <a:schemeClr val="tx1"/>
                  </a:solidFill>
                  <a:prstDash val="solid"/>
                </a:ln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  <a:latin typeface="Andalus" pitchFamily="2" charset="-78"/>
                <a:cs typeface="Andalus" pitchFamily="2" charset="-78"/>
              </a:rPr>
              <a:t>Cuando el ser espontáneo te libere del método. </a:t>
            </a:r>
            <a:endParaRPr lang="es-ES_tradnl" sz="2400" dirty="0">
              <a:ln w="18415" cmpd="sng">
                <a:solidFill>
                  <a:schemeClr val="tx1"/>
                </a:solidFill>
                <a:prstDash val="solid"/>
              </a:ln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  <a:latin typeface="Andalus" pitchFamily="2" charset="-78"/>
              <a:cs typeface="Andalus" pitchFamily="2" charset="-78"/>
            </a:endParaRPr>
          </a:p>
        </p:txBody>
      </p:sp>
      <p:pic>
        <p:nvPicPr>
          <p:cNvPr id="1026" name="Picture 2" descr="C:\Users\abuelitos\Desktop\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2420888"/>
            <a:ext cx="1785135" cy="2700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1027" name="Picture 3" descr="C:\Users\abuelitos\Desktop\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47864" y="3501008"/>
            <a:ext cx="2034398" cy="2988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1028" name="Picture 4" descr="C:\Users\abuelitos\Desktop\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16216" y="2996952"/>
            <a:ext cx="1817700" cy="2988000"/>
          </a:xfrm>
          <a:prstGeom prst="ellipse">
            <a:avLst/>
          </a:prstGeom>
          <a:noFill/>
          <a:effectLst>
            <a:softEdge rad="317500"/>
          </a:effectLst>
        </p:spPr>
      </p:pic>
      <p:sp>
        <p:nvSpPr>
          <p:cNvPr id="11" name="10 Rectángulo"/>
          <p:cNvSpPr/>
          <p:nvPr/>
        </p:nvSpPr>
        <p:spPr>
          <a:xfrm>
            <a:off x="7241360" y="188640"/>
            <a:ext cx="12121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Ppsx</a:t>
            </a:r>
            <a:r>
              <a:rPr lang="es-ES" sz="1400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400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9218" name="Picture 2" descr="imagenes Full HD 1080p"/>
          <p:cNvPicPr>
            <a:picLocks noChangeAspect="1" noChangeArrowheads="1"/>
          </p:cNvPicPr>
          <p:nvPr/>
        </p:nvPicPr>
        <p:blipFill>
          <a:blip r:embed="rId2" cstate="print"/>
          <a:srcRect b="4517"/>
          <a:stretch>
            <a:fillRect/>
          </a:stretch>
        </p:blipFill>
        <p:spPr bwMode="auto">
          <a:xfrm>
            <a:off x="-558245" y="-90000"/>
            <a:ext cx="9702245" cy="694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419872" y="692696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2400" dirty="0" smtClean="0">
                <a:solidFill>
                  <a:schemeClr val="bg2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  <a:latin typeface="Andalus" pitchFamily="2" charset="-78"/>
                <a:cs typeface="Andalus" pitchFamily="2" charset="-78"/>
              </a:rPr>
              <a:t>Cuando actúes por convicción y no por adulación. </a:t>
            </a:r>
            <a:endParaRPr lang="es-ES_tradnl" sz="2400" dirty="0">
              <a:solidFill>
                <a:schemeClr val="bg2"/>
              </a:solidFill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  <a:latin typeface="Andalus" pitchFamily="2" charset="-78"/>
              <a:cs typeface="Andalus" pitchFamily="2" charset="-78"/>
            </a:endParaRPr>
          </a:p>
        </p:txBody>
      </p:sp>
      <p:pic>
        <p:nvPicPr>
          <p:cNvPr id="19458" name="Picture 2" descr="http://coo3.tuvotacion.com:81/imagenes_opciones/mejores-fans--rusher--lovatics-smilers--directioner-35270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72484" y="2538000"/>
            <a:ext cx="2871516" cy="4320000"/>
          </a:xfrm>
          <a:prstGeom prst="ellipse">
            <a:avLst/>
          </a:prstGeom>
          <a:noFill/>
          <a:effectLst>
            <a:softEdge rad="317500"/>
          </a:effectLst>
        </p:spPr>
      </p:pic>
      <p:sp>
        <p:nvSpPr>
          <p:cNvPr id="9" name="8 Rectángulo"/>
          <p:cNvSpPr/>
          <p:nvPr/>
        </p:nvSpPr>
        <p:spPr>
          <a:xfrm>
            <a:off x="149080" y="5445224"/>
            <a:ext cx="12121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Ppsx</a:t>
            </a:r>
            <a:r>
              <a:rPr lang="es-ES" sz="1400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400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1266" name="Picture 2" descr="H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24544" y="0"/>
            <a:ext cx="985534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339752" y="515719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2400" dirty="0" smtClean="0">
                <a:solidFill>
                  <a:schemeClr val="bg2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  <a:latin typeface="Andalus" pitchFamily="2" charset="-78"/>
                <a:cs typeface="Andalus" pitchFamily="2" charset="-78"/>
              </a:rPr>
              <a:t>Cuando puedas ser pobre sin perder tu riqueza y rico sin</a:t>
            </a:r>
          </a:p>
          <a:p>
            <a:r>
              <a:rPr lang="es-ES_tradnl" sz="2400" dirty="0" smtClean="0">
                <a:solidFill>
                  <a:schemeClr val="bg2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  <a:latin typeface="Andalus" pitchFamily="2" charset="-78"/>
                <a:cs typeface="Andalus" pitchFamily="2" charset="-78"/>
              </a:rPr>
              <a:t> perder tu humildad. </a:t>
            </a:r>
            <a:endParaRPr lang="es-ES_tradnl" sz="2400" dirty="0">
              <a:solidFill>
                <a:schemeClr val="bg2"/>
              </a:solidFill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  <a:latin typeface="Andalus" pitchFamily="2" charset="-78"/>
              <a:cs typeface="Andalus" pitchFamily="2" charset="-78"/>
            </a:endParaRPr>
          </a:p>
        </p:txBody>
      </p:sp>
      <p:pic>
        <p:nvPicPr>
          <p:cNvPr id="24578" name="Picture 2" descr="http://4.bp.blogspot.com/-dl9Kj857i5s/Tvy2V4JNFII/AAAAAAAAKEI/S_kdVB0SyHo/s1600/GAY+8.jpg"/>
          <p:cNvPicPr>
            <a:picLocks noChangeAspect="1" noChangeArrowheads="1"/>
          </p:cNvPicPr>
          <p:nvPr/>
        </p:nvPicPr>
        <p:blipFill>
          <a:blip r:embed="rId3" cstate="print"/>
          <a:srcRect l="8209" r="9699"/>
          <a:stretch>
            <a:fillRect/>
          </a:stretch>
        </p:blipFill>
        <p:spPr bwMode="auto">
          <a:xfrm>
            <a:off x="6516216" y="2564904"/>
            <a:ext cx="2346076" cy="3636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9" name="8 Rectángulo"/>
          <p:cNvSpPr/>
          <p:nvPr/>
        </p:nvSpPr>
        <p:spPr>
          <a:xfrm>
            <a:off x="688632" y="404664"/>
            <a:ext cx="12121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Ppsx</a:t>
            </a:r>
            <a:r>
              <a:rPr lang="es-ES" sz="1400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400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2290" name="Picture 2" descr="H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68560" y="0"/>
            <a:ext cx="9936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547664" y="1196752"/>
            <a:ext cx="554461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dirty="0" smtClean="0"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  <a:latin typeface="Andalus" pitchFamily="2" charset="-78"/>
                <a:cs typeface="Andalus" pitchFamily="2" charset="-78"/>
              </a:rPr>
              <a:t>Cuando sepas perdonar, tan fácilmente como ahora te disculpas. </a:t>
            </a:r>
            <a:endParaRPr lang="es-ES_tradnl" sz="2400" dirty="0"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  <a:latin typeface="Andalus" pitchFamily="2" charset="-78"/>
              <a:cs typeface="Andalus" pitchFamily="2" charset="-78"/>
            </a:endParaRPr>
          </a:p>
        </p:txBody>
      </p:sp>
      <p:pic>
        <p:nvPicPr>
          <p:cNvPr id="7" name="Picture 6" descr="http://img11.hostingpics.net/pics/425925MovingMacAllister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15816" y="4365104"/>
            <a:ext cx="5310000" cy="2124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9" name="8 Rectángulo"/>
          <p:cNvSpPr/>
          <p:nvPr/>
        </p:nvSpPr>
        <p:spPr>
          <a:xfrm>
            <a:off x="472608" y="6093296"/>
            <a:ext cx="12121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Ppsx</a:t>
            </a:r>
            <a:r>
              <a:rPr lang="es-ES" sz="1400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400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1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3314" name="Picture 2" descr="full"/>
          <p:cNvPicPr>
            <a:picLocks noChangeAspect="1" noChangeArrowheads="1"/>
          </p:cNvPicPr>
          <p:nvPr/>
        </p:nvPicPr>
        <p:blipFill>
          <a:blip r:embed="rId2" cstate="print"/>
          <a:srcRect b="2001"/>
          <a:stretch>
            <a:fillRect/>
          </a:stretch>
        </p:blipFill>
        <p:spPr bwMode="auto">
          <a:xfrm>
            <a:off x="-396552" y="0"/>
            <a:ext cx="968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331640" y="620688"/>
            <a:ext cx="439248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dirty="0" smtClean="0">
                <a:solidFill>
                  <a:schemeClr val="bg2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  <a:latin typeface="Andalus" pitchFamily="2" charset="-78"/>
                <a:cs typeface="Andalus" pitchFamily="2" charset="-78"/>
              </a:rPr>
              <a:t>Cuando puedas caminar junto</a:t>
            </a:r>
          </a:p>
          <a:p>
            <a:r>
              <a:rPr lang="es-ES_tradnl" sz="2400" dirty="0" smtClean="0">
                <a:solidFill>
                  <a:schemeClr val="bg2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  <a:latin typeface="Andalus" pitchFamily="2" charset="-78"/>
                <a:cs typeface="Andalus" pitchFamily="2" charset="-78"/>
              </a:rPr>
              <a:t> al pobre sin olvidar que es un hombre y, junto al rico, sin</a:t>
            </a:r>
          </a:p>
          <a:p>
            <a:r>
              <a:rPr lang="es-ES_tradnl" sz="2400" dirty="0" smtClean="0">
                <a:solidFill>
                  <a:schemeClr val="bg2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  <a:latin typeface="Andalus" pitchFamily="2" charset="-78"/>
                <a:cs typeface="Andalus" pitchFamily="2" charset="-78"/>
              </a:rPr>
              <a:t> pensar que es un Dios. </a:t>
            </a:r>
            <a:r>
              <a:rPr lang="es-ES_tradnl" sz="2400" dirty="0" smtClean="0"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  <a:latin typeface="Andalus" pitchFamily="2" charset="-78"/>
                <a:cs typeface="Andalus" pitchFamily="2" charset="-78"/>
              </a:rPr>
              <a:t/>
            </a:r>
            <a:br>
              <a:rPr lang="es-ES_tradnl" sz="2400" dirty="0" smtClean="0"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  <a:latin typeface="Andalus" pitchFamily="2" charset="-78"/>
                <a:cs typeface="Andalus" pitchFamily="2" charset="-78"/>
              </a:rPr>
            </a:br>
            <a:endParaRPr lang="es-ES_tradnl" sz="2400" dirty="0"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  <a:latin typeface="Andalus" pitchFamily="2" charset="-78"/>
              <a:cs typeface="Andalus" pitchFamily="2" charset="-78"/>
            </a:endParaRPr>
          </a:p>
        </p:txBody>
      </p:sp>
      <p:pic>
        <p:nvPicPr>
          <p:cNvPr id="7" name="Picture 2" descr="http://4.bp.blogspot.com/-XlVAWTEM49A/VD6WMIjVM6I/AAAAAAACm-I/sPN8fK_pkrY/s1600/PERSONAS%2B(185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0" y="2204864"/>
            <a:ext cx="3571875" cy="4291955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616624" y="6093296"/>
            <a:ext cx="12121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Ppsx</a:t>
            </a:r>
            <a:r>
              <a:rPr lang="es-ES" sz="1400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400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5362" name="Picture 2" descr="H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88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187624" y="908720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2400" dirty="0" smtClean="0"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  <a:latin typeface="Andalus" pitchFamily="2" charset="-78"/>
                <a:cs typeface="Andalus" pitchFamily="2" charset="-78"/>
              </a:rPr>
              <a:t>Cuando sepas enfrentarte a tus errores tan fácil y positivamente como a tus aciertos. </a:t>
            </a:r>
            <a:endParaRPr lang="es-ES_tradnl" sz="2400" dirty="0"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  <a:latin typeface="Andalus" pitchFamily="2" charset="-78"/>
              <a:cs typeface="Andalus" pitchFamily="2" charset="-78"/>
            </a:endParaRPr>
          </a:p>
        </p:txBody>
      </p:sp>
      <p:pic>
        <p:nvPicPr>
          <p:cNvPr id="6" name="Picture 10" descr="http://2.bp.blogspot.com/-eRlhYu25NRg/U-PRD6Ku2-I/AAAAAAACWsQ/_GjyU6DZH6o/s1600/MARIO+CASAS+(17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9832" y="1556792"/>
            <a:ext cx="4608000" cy="5301208"/>
          </a:xfrm>
          <a:prstGeom prst="rect">
            <a:avLst/>
          </a:prstGeom>
          <a:noFill/>
        </p:spPr>
      </p:pic>
      <p:pic>
        <p:nvPicPr>
          <p:cNvPr id="18" name="Picture 6" descr="http://img-fotki.yandex.ru/get/4607/afina1911.47/0_104710_80a2a4b_L.jpg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861048"/>
            <a:ext cx="3790950" cy="1885950"/>
          </a:xfrm>
          <a:prstGeom prst="rect">
            <a:avLst/>
          </a:prstGeom>
          <a:noFill/>
        </p:spPr>
      </p:pic>
      <p:pic>
        <p:nvPicPr>
          <p:cNvPr id="19" name="Picture 6" descr="http://img-fotki.yandex.ru/get/4607/afina1911.47/0_104710_80a2a4b_L.jpg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4048" y="3501008"/>
            <a:ext cx="3790950" cy="1885950"/>
          </a:xfrm>
          <a:prstGeom prst="rect">
            <a:avLst/>
          </a:prstGeom>
          <a:noFill/>
        </p:spPr>
      </p:pic>
      <p:pic>
        <p:nvPicPr>
          <p:cNvPr id="20" name="Picture 6" descr="http://img-fotki.yandex.ru/get/4607/afina1911.47/0_104710_80a2a4b_L.jpg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07904" y="2780928"/>
            <a:ext cx="3790950" cy="1885950"/>
          </a:xfrm>
          <a:prstGeom prst="rect">
            <a:avLst/>
          </a:prstGeom>
          <a:noFill/>
        </p:spPr>
      </p:pic>
      <p:sp>
        <p:nvSpPr>
          <p:cNvPr id="12" name="11 Rectángulo"/>
          <p:cNvSpPr/>
          <p:nvPr/>
        </p:nvSpPr>
        <p:spPr>
          <a:xfrm>
            <a:off x="1115616" y="6021288"/>
            <a:ext cx="1212191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1400" cap="none" spc="0" dirty="0" err="1" smtClean="0">
                <a:ln w="50800"/>
                <a:solidFill>
                  <a:schemeClr val="bg1">
                    <a:shade val="50000"/>
                  </a:schemeClr>
                </a:solidFill>
                <a:effectLst/>
                <a:latin typeface="Blackadder ITC" pitchFamily="82" charset="0"/>
              </a:rPr>
              <a:t>Ppsx</a:t>
            </a:r>
            <a:r>
              <a:rPr lang="es-ES" sz="1400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  <a:latin typeface="Blackadder ITC" pitchFamily="82" charset="0"/>
              </a:rPr>
              <a:t> Mari Tere</a:t>
            </a:r>
            <a:endParaRPr lang="es-ES" sz="1400" cap="none" spc="0" dirty="0">
              <a:ln w="50800"/>
              <a:solidFill>
                <a:schemeClr val="bg1">
                  <a:shade val="50000"/>
                </a:schemeClr>
              </a:solidFill>
              <a:effectLst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3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6386" name="Picture 2" descr="Imagenes Full H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24544" y="0"/>
            <a:ext cx="9648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619672" y="980728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2400" dirty="0" smtClean="0">
                <a:solidFill>
                  <a:schemeClr val="bg2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  <a:latin typeface="Andalus" pitchFamily="2" charset="-78"/>
                <a:cs typeface="Andalus" pitchFamily="2" charset="-78"/>
              </a:rPr>
              <a:t>Cuando sepas manejar tu libertad para pensar, hablar, leer, escribir y hasta escuchar sin caer en los excesos. </a:t>
            </a:r>
            <a:endParaRPr lang="es-ES_tradnl" sz="2400" dirty="0">
              <a:solidFill>
                <a:schemeClr val="bg2"/>
              </a:solidFill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  <a:latin typeface="Andalus" pitchFamily="2" charset="-78"/>
              <a:cs typeface="Andalus" pitchFamily="2" charset="-78"/>
            </a:endParaRPr>
          </a:p>
        </p:txBody>
      </p:sp>
      <p:pic>
        <p:nvPicPr>
          <p:cNvPr id="7" name="Picture 2" descr="http://masola.org/wp-content/uploads/2013/12/hombre-de-espaldas.jpg"/>
          <p:cNvPicPr>
            <a:picLocks noChangeAspect="1" noChangeArrowheads="1"/>
          </p:cNvPicPr>
          <p:nvPr/>
        </p:nvPicPr>
        <p:blipFill>
          <a:blip r:embed="rId3" cstate="print"/>
          <a:srcRect r="23220"/>
          <a:stretch>
            <a:fillRect/>
          </a:stretch>
        </p:blipFill>
        <p:spPr bwMode="auto">
          <a:xfrm>
            <a:off x="4499992" y="2996952"/>
            <a:ext cx="4102669" cy="3564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9" name="8 Rectángulo"/>
          <p:cNvSpPr/>
          <p:nvPr/>
        </p:nvSpPr>
        <p:spPr>
          <a:xfrm>
            <a:off x="472608" y="6093296"/>
            <a:ext cx="12121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Ppsx</a:t>
            </a:r>
            <a:r>
              <a:rPr lang="es-ES" sz="1400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400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1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8674" name="Picture 2" descr="Imágenes en 1080p FULL H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68560" y="0"/>
            <a:ext cx="9936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195736" y="1052736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2400" dirty="0" smtClean="0">
                <a:solidFill>
                  <a:schemeClr val="bg2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  <a:latin typeface="Andalus" pitchFamily="2" charset="-78"/>
                <a:cs typeface="Andalus" pitchFamily="2" charset="-78"/>
              </a:rPr>
              <a:t>Cuando sepas obsequiar tu silencio a quien no te pide palabras, y tu ausencia a quien no te aprecia. </a:t>
            </a:r>
            <a:endParaRPr lang="es-ES_tradnl" sz="2400" dirty="0">
              <a:solidFill>
                <a:schemeClr val="bg2"/>
              </a:solidFill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  <a:latin typeface="Andalus" pitchFamily="2" charset="-78"/>
              <a:cs typeface="Andalus" pitchFamily="2" charset="-78"/>
            </a:endParaRPr>
          </a:p>
        </p:txBody>
      </p:sp>
      <p:pic>
        <p:nvPicPr>
          <p:cNvPr id="6" name="Picture 6" descr="http://alyceparis.com/images/blog/2013/DEC/prom_girls/bored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99792" y="2780928"/>
            <a:ext cx="4762500" cy="2676525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9" name="8 Rectángulo"/>
          <p:cNvSpPr/>
          <p:nvPr/>
        </p:nvSpPr>
        <p:spPr>
          <a:xfrm>
            <a:off x="7457384" y="476672"/>
            <a:ext cx="12121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Ppsx</a:t>
            </a:r>
            <a:r>
              <a:rPr lang="es-ES" sz="1400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400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7650" name="Picture 2" descr="imagen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40568" y="0"/>
            <a:ext cx="9936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187624" y="836712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2400" dirty="0" smtClean="0">
                <a:solidFill>
                  <a:schemeClr val="bg2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  <a:latin typeface="Andalus" pitchFamily="2" charset="-78"/>
                <a:cs typeface="Andalus" pitchFamily="2" charset="-78"/>
              </a:rPr>
              <a:t>Cuando no trates de hallar respuesta en las cosas que te rodean, sino en tu propia persona</a:t>
            </a:r>
            <a:r>
              <a:rPr lang="es-ES_tradnl" sz="2400" b="1" dirty="0" smtClean="0">
                <a:solidFill>
                  <a:schemeClr val="bg2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  <a:latin typeface="Andalus" pitchFamily="2" charset="-78"/>
                <a:cs typeface="Andalus" pitchFamily="2" charset="-78"/>
              </a:rPr>
              <a:t>. </a:t>
            </a:r>
            <a:r>
              <a:rPr lang="es-ES_tradnl" sz="2400" dirty="0" smtClean="0">
                <a:solidFill>
                  <a:schemeClr val="bg2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  <a:latin typeface="Andalus" pitchFamily="2" charset="-78"/>
                <a:cs typeface="Andalus" pitchFamily="2" charset="-78"/>
              </a:rPr>
              <a:t/>
            </a:r>
            <a:br>
              <a:rPr lang="es-ES_tradnl" sz="2400" dirty="0" smtClean="0">
                <a:solidFill>
                  <a:schemeClr val="bg2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  <a:latin typeface="Andalus" pitchFamily="2" charset="-78"/>
                <a:cs typeface="Andalus" pitchFamily="2" charset="-78"/>
              </a:rPr>
            </a:br>
            <a:endParaRPr lang="es-ES_tradnl" sz="2400" dirty="0">
              <a:solidFill>
                <a:schemeClr val="bg2"/>
              </a:solidFill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  <a:latin typeface="Andalus" pitchFamily="2" charset="-78"/>
              <a:cs typeface="Andalus" pitchFamily="2" charset="-78"/>
            </a:endParaRPr>
          </a:p>
        </p:txBody>
      </p:sp>
      <p:pic>
        <p:nvPicPr>
          <p:cNvPr id="12290" name="Picture 2" descr="http://3.bp.blogspot.com/-JFR-88kXyoc/T9j0QpebZVI/AAAAAAAAAFA/89BHF1P1kqA/s400/la-importancia-de-la-asertividad-en-el-exito-personal-21436420.jpg"/>
          <p:cNvPicPr>
            <a:picLocks noChangeAspect="1" noChangeArrowheads="1"/>
          </p:cNvPicPr>
          <p:nvPr/>
        </p:nvPicPr>
        <p:blipFill>
          <a:blip r:embed="rId3" cstate="print"/>
          <a:srcRect t="14210"/>
          <a:stretch>
            <a:fillRect/>
          </a:stretch>
        </p:blipFill>
        <p:spPr bwMode="auto">
          <a:xfrm>
            <a:off x="5334000" y="476672"/>
            <a:ext cx="3810000" cy="2592288"/>
          </a:xfrm>
          <a:prstGeom prst="ellipse">
            <a:avLst/>
          </a:prstGeom>
          <a:noFill/>
          <a:effectLst>
            <a:softEdge rad="317500"/>
          </a:effectLst>
        </p:spPr>
      </p:pic>
      <p:sp>
        <p:nvSpPr>
          <p:cNvPr id="9" name="8 Rectángulo"/>
          <p:cNvSpPr/>
          <p:nvPr/>
        </p:nvSpPr>
        <p:spPr>
          <a:xfrm>
            <a:off x="149080" y="6165304"/>
            <a:ext cx="12121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Ppsx</a:t>
            </a:r>
            <a:r>
              <a:rPr lang="es-ES" sz="1400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400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0962" name="Picture 2" descr="http://stephieauditore.files.wordpress.com/2011/04/walls-1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24544" y="0"/>
            <a:ext cx="9936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851920" y="4653136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2400" dirty="0" smtClean="0">
                <a:solidFill>
                  <a:schemeClr val="bg2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  <a:latin typeface="Andalus" pitchFamily="2" charset="-78"/>
                <a:cs typeface="Andalus" pitchFamily="2" charset="-78"/>
              </a:rPr>
              <a:t>Cuando halles satisfacción compartiendo tu riqueza.</a:t>
            </a:r>
            <a:endParaRPr lang="es-ES_tradnl" sz="2400" dirty="0">
              <a:solidFill>
                <a:schemeClr val="bg2"/>
              </a:solidFill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  <a:latin typeface="Andalus" pitchFamily="2" charset="-78"/>
              <a:cs typeface="Andalus" pitchFamily="2" charset="-78"/>
            </a:endParaRPr>
          </a:p>
        </p:txBody>
      </p:sp>
      <p:pic>
        <p:nvPicPr>
          <p:cNvPr id="11266" name="Picture 2" descr="http://i.imgur.com/r1nc78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32240" y="2250000"/>
            <a:ext cx="3258048" cy="4608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904656" y="6093296"/>
            <a:ext cx="12121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Ppsx</a:t>
            </a:r>
            <a:r>
              <a:rPr lang="es-ES" sz="1400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400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8914" name="Picture 2" descr="http://2.bp.blogspot.com/_3XiEW9L4zUQ/TCZbZYbM6iI/AAAAAAAAIUg/amI3vXFTfiI/s1600/Coleccion+Paisajes-2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84000" y="0"/>
            <a:ext cx="9828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115616" y="5733256"/>
            <a:ext cx="369524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2400" dirty="0" smtClean="0">
                <a:solidFill>
                  <a:schemeClr val="bg2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  <a:latin typeface="Andalus" pitchFamily="2" charset="-78"/>
                <a:cs typeface="Andalus" pitchFamily="2" charset="-78"/>
              </a:rPr>
              <a:t>Cuando no pierdas la calma</a:t>
            </a:r>
            <a:endParaRPr lang="es-ES_tradnl" sz="2400" dirty="0">
              <a:solidFill>
                <a:schemeClr val="bg2"/>
              </a:solidFill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  <a:latin typeface="Andalus" pitchFamily="2" charset="-78"/>
              <a:cs typeface="Andalus" pitchFamily="2" charset="-78"/>
            </a:endParaRPr>
          </a:p>
        </p:txBody>
      </p:sp>
      <p:pic>
        <p:nvPicPr>
          <p:cNvPr id="10242" name="Picture 2" descr="http://images.lainformacion.com/cms/kristen-stewart-se-burla-de-robert-pattinson-por-ser-el-hombre-mas-sexy/2011_11_3_SkNx84QhHOiKYDCU4c6AQ1.jpg?width=645&amp;height=645&amp;type=flat&amp;id=Wbpn98Q3AKtIwfEC6WPsH2&amp;time=1320310940&amp;project=lainformacion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95936" y="1844824"/>
            <a:ext cx="4031999" cy="4032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6665296" y="6021288"/>
            <a:ext cx="12121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Ppsx</a:t>
            </a:r>
            <a:r>
              <a:rPr lang="es-ES" sz="1400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400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9938" name="Picture 2" descr="http://2.bp.blogspot.com/_ntaO39RNHbQ/THu7k3HRWPI/AAAAAAAACvw/qOGe1NzSTxo/s1600/One_Path_1920x1080+HDTV+1080p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12576" y="0"/>
            <a:ext cx="9936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123728" y="5589240"/>
            <a:ext cx="361829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2400" dirty="0" smtClean="0">
                <a:solidFill>
                  <a:schemeClr val="bg2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  <a:latin typeface="Andalus" pitchFamily="2" charset="-78"/>
                <a:cs typeface="Andalus" pitchFamily="2" charset="-78"/>
              </a:rPr>
              <a:t>Cuando aceptes los errores.</a:t>
            </a:r>
            <a:endParaRPr lang="es-ES_tradnl" sz="2400" dirty="0">
              <a:solidFill>
                <a:schemeClr val="bg2"/>
              </a:solidFill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  <a:latin typeface="Andalus" pitchFamily="2" charset="-78"/>
              <a:cs typeface="Andalus" pitchFamily="2" charset="-78"/>
            </a:endParaRPr>
          </a:p>
        </p:txBody>
      </p:sp>
      <p:pic>
        <p:nvPicPr>
          <p:cNvPr id="7176" name="Picture 8" descr="http://2.bp.blogspot.com/-G217nI41vrk/UXGnP-muVNI/AAAAAAABKzY/j1MjuIC1X5w/s320/Peter+Facinelli+%252820%2529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8" y="2420888"/>
            <a:ext cx="3168352" cy="4437112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904656" y="6237312"/>
            <a:ext cx="12121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Ppsx</a:t>
            </a:r>
            <a:r>
              <a:rPr lang="es-ES" sz="1400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400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1746" name="Picture 2" descr="H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96552" y="0"/>
            <a:ext cx="9936000" cy="6858000"/>
          </a:xfrm>
          <a:prstGeom prst="rect">
            <a:avLst/>
          </a:prstGeom>
          <a:noFill/>
        </p:spPr>
      </p:pic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755576" y="4725144"/>
            <a:ext cx="7740352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400" b="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  <a:latin typeface="Andalus" pitchFamily="2" charset="-78"/>
                <a:ea typeface="Times New Roman" pitchFamily="18" charset="0"/>
                <a:cs typeface="Andalus" pitchFamily="2" charset="-78"/>
              </a:rPr>
              <a:t>Cuando ya no debas sufrir para conocer la felicidad</a:t>
            </a:r>
            <a:br>
              <a:rPr kumimoji="0" lang="es-ES_tradnl" sz="2400" b="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  <a:latin typeface="Andalus" pitchFamily="2" charset="-78"/>
                <a:ea typeface="Times New Roman" pitchFamily="18" charset="0"/>
                <a:cs typeface="Andalus" pitchFamily="2" charset="-78"/>
              </a:rPr>
            </a:br>
            <a:r>
              <a:rPr kumimoji="0" lang="es-ES_tradnl" sz="2400" b="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  <a:latin typeface="Andalus" pitchFamily="2" charset="-78"/>
                <a:ea typeface="Times New Roman" pitchFamily="18" charset="0"/>
                <a:cs typeface="Andalus" pitchFamily="2" charset="-78"/>
              </a:rPr>
              <a:t>y no seas ya capaz de cambiar tus sentimientos o tus metas por el placer.</a:t>
            </a:r>
            <a:endParaRPr kumimoji="0" lang="es-ES_tradnl" sz="2400" b="0" i="0" u="none" strike="noStrike" cap="none" normalizeH="0" baseline="0" dirty="0" smtClean="0">
              <a:ln>
                <a:noFill/>
              </a:ln>
              <a:solidFill>
                <a:schemeClr val="bg2"/>
              </a:solidFill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  <a:latin typeface="Andalus" pitchFamily="2" charset="-78"/>
              <a:cs typeface="Andalus" pitchFamily="2" charset="-78"/>
            </a:endParaRPr>
          </a:p>
        </p:txBody>
      </p:sp>
      <p:pic>
        <p:nvPicPr>
          <p:cNvPr id="6146" name="Picture 2" descr="http://1.bp.blogspot.com/-Kzi6RTKR4nc/U8A68XdDm3I/AAAAAAACSuE/xRXRiX0qhnQ/s1600/ROSTROS+(7).png"/>
          <p:cNvPicPr>
            <a:picLocks noChangeAspect="1" noChangeArrowheads="1"/>
          </p:cNvPicPr>
          <p:nvPr/>
        </p:nvPicPr>
        <p:blipFill>
          <a:blip r:embed="rId3" cstate="print"/>
          <a:srcRect r="16021"/>
          <a:stretch>
            <a:fillRect/>
          </a:stretch>
        </p:blipFill>
        <p:spPr bwMode="auto">
          <a:xfrm>
            <a:off x="3923928" y="404664"/>
            <a:ext cx="2376264" cy="2880000"/>
          </a:xfrm>
          <a:prstGeom prst="ellipse">
            <a:avLst/>
          </a:prstGeom>
          <a:noFill/>
          <a:effectLst>
            <a:softEdge rad="63500"/>
          </a:effectLst>
        </p:spPr>
      </p:pic>
      <p:sp>
        <p:nvSpPr>
          <p:cNvPr id="8" name="7 Rectángulo"/>
          <p:cNvSpPr/>
          <p:nvPr/>
        </p:nvSpPr>
        <p:spPr>
          <a:xfrm>
            <a:off x="7241360" y="6021288"/>
            <a:ext cx="12121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Ppsx</a:t>
            </a:r>
            <a:r>
              <a:rPr lang="es-ES" sz="1400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400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6626" name="Picture 2" descr="ful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12576" y="0"/>
            <a:ext cx="10656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899592" y="4005064"/>
            <a:ext cx="5360763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3200" b="1" dirty="0" smtClean="0">
                <a:solidFill>
                  <a:schemeClr val="bg2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  <a:latin typeface="Andalus" pitchFamily="2" charset="-78"/>
                <a:cs typeface="Andalus" pitchFamily="2" charset="-78"/>
              </a:rPr>
              <a:t>Entonces, sólo entonces, </a:t>
            </a:r>
          </a:p>
          <a:p>
            <a:endParaRPr lang="es-ES_tradnl" sz="2400" b="1" dirty="0" smtClean="0"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  <a:latin typeface="Andalus" pitchFamily="2" charset="-78"/>
              <a:cs typeface="Andalus" pitchFamily="2" charset="-78"/>
            </a:endParaRPr>
          </a:p>
          <a:p>
            <a:r>
              <a:rPr lang="es-ES_tradnl" sz="4000" b="1" dirty="0" smtClean="0"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  <a:latin typeface="Andalus" pitchFamily="2" charset="-78"/>
                <a:cs typeface="Andalus" pitchFamily="2" charset="-78"/>
              </a:rPr>
              <a:t>SERAS UN TRIUNFADOR</a:t>
            </a:r>
          </a:p>
          <a:p>
            <a:r>
              <a:rPr lang="es-ES_tradnl" sz="2400" dirty="0" smtClean="0"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  <a:latin typeface="Andalus" pitchFamily="2" charset="-78"/>
                <a:cs typeface="Andalus" pitchFamily="2" charset="-78"/>
              </a:rPr>
              <a:t> </a:t>
            </a:r>
            <a:endParaRPr lang="es-ES_tradnl" sz="2400" dirty="0"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  <a:latin typeface="Andalus" pitchFamily="2" charset="-78"/>
              <a:cs typeface="Andalus" pitchFamily="2" charset="-78"/>
            </a:endParaRPr>
          </a:p>
        </p:txBody>
      </p:sp>
      <p:pic>
        <p:nvPicPr>
          <p:cNvPr id="6" name="Picture 4" descr="http://www.cdimarbella.com/wp-content/uploads/2013/05/Risa_muje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8104" y="188640"/>
            <a:ext cx="4367962" cy="4896544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9" name="8 Rectángulo"/>
          <p:cNvSpPr/>
          <p:nvPr/>
        </p:nvSpPr>
        <p:spPr>
          <a:xfrm>
            <a:off x="7385376" y="6093296"/>
            <a:ext cx="12121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Ppsx</a:t>
            </a:r>
            <a:r>
              <a:rPr lang="es-ES" sz="1400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400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0722" name="Picture 2" descr="ful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40568" y="0"/>
            <a:ext cx="9720000" cy="6858000"/>
          </a:xfrm>
          <a:prstGeom prst="rect">
            <a:avLst/>
          </a:prstGeom>
          <a:noFill/>
        </p:spPr>
      </p:pic>
      <p:sp>
        <p:nvSpPr>
          <p:cNvPr id="15361" name="Rectangle 1"/>
          <p:cNvSpPr>
            <a:spLocks noChangeArrowheads="1"/>
          </p:cNvSpPr>
          <p:nvPr/>
        </p:nvSpPr>
        <p:spPr bwMode="auto">
          <a:xfrm>
            <a:off x="827584" y="620688"/>
            <a:ext cx="7128792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400" b="0" i="0" u="none" strike="noStrike" cap="none" normalizeH="0" baseline="0" dirty="0" smtClean="0">
                <a:ln>
                  <a:noFill/>
                </a:ln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  <a:latin typeface="Andalus" pitchFamily="2" charset="-78"/>
                <a:ea typeface="Times New Roman" pitchFamily="18" charset="0"/>
                <a:cs typeface="Andalus" pitchFamily="2" charset="-78"/>
              </a:rPr>
              <a:t>La vida es dulce o amarga; es corta o larga. ¿Qué importa? El que la goza la halla corta, y el que la sufre la halla larga</a:t>
            </a:r>
            <a:endParaRPr kumimoji="0" lang="es-ES_tradnl" sz="2400" b="0" i="1" u="none" strike="noStrike" cap="none" normalizeH="0" baseline="0" dirty="0" smtClean="0">
              <a:ln>
                <a:noFill/>
              </a:ln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  <a:latin typeface="Andalus" pitchFamily="2" charset="-78"/>
              <a:ea typeface="Calibri" pitchFamily="34" charset="0"/>
              <a:cs typeface="Andalus" pitchFamily="2" charset="-78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400" b="0" i="1" u="none" strike="noStrike" cap="none" normalizeH="0" baseline="0" dirty="0" smtClean="0">
                <a:ln>
                  <a:noFill/>
                </a:ln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  <a:latin typeface="Andalus" pitchFamily="2" charset="-78"/>
                <a:ea typeface="Calibri" pitchFamily="34" charset="0"/>
                <a:cs typeface="Andalus" pitchFamily="2" charset="-78"/>
              </a:rPr>
              <a:t>- Ramón de Campoamor</a:t>
            </a:r>
            <a:r>
              <a:rPr kumimoji="0" lang="es-ES_tradnl" sz="2400" b="0" i="0" u="none" strike="noStrike" cap="none" normalizeH="0" baseline="0" dirty="0" smtClean="0">
                <a:ln>
                  <a:noFill/>
                </a:ln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  <a:latin typeface="Andalus" pitchFamily="2" charset="-78"/>
                <a:cs typeface="Andalus" pitchFamily="2" charset="-78"/>
              </a:rPr>
              <a:t> </a:t>
            </a:r>
          </a:p>
        </p:txBody>
      </p:sp>
      <p:pic>
        <p:nvPicPr>
          <p:cNvPr id="6146" name="Picture 2" descr="http://www.hola.com/imagenes/noticias-de-actualidad/2013/09/03/scarlett-johansson.jpg"/>
          <p:cNvPicPr>
            <a:picLocks noChangeAspect="1" noChangeArrowheads="1"/>
          </p:cNvPicPr>
          <p:nvPr/>
        </p:nvPicPr>
        <p:blipFill>
          <a:blip r:embed="rId3" cstate="print"/>
          <a:srcRect l="15641" r="8760"/>
          <a:stretch>
            <a:fillRect/>
          </a:stretch>
        </p:blipFill>
        <p:spPr bwMode="auto">
          <a:xfrm>
            <a:off x="3491880" y="2114550"/>
            <a:ext cx="4176464" cy="474345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149080" y="6021288"/>
            <a:ext cx="12121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Ppsx</a:t>
            </a:r>
            <a:r>
              <a:rPr lang="es-ES" sz="1400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400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2000">
    <p:fade thruBlk="1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45058" name="Picture 2" descr="http://bodylifestyle.info/uploads/posts/2013-10/1382354167_img_029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40568" y="-891480"/>
            <a:ext cx="10546200" cy="7922280"/>
          </a:xfrm>
          <a:prstGeom prst="rect">
            <a:avLst/>
          </a:prstGeom>
          <a:noFill/>
        </p:spPr>
      </p:pic>
      <p:pic>
        <p:nvPicPr>
          <p:cNvPr id="1026" name="Picture 2" descr="C:\Users\abuelitos\Desktop\output\chica_0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540568" y="-819472"/>
            <a:ext cx="3456384" cy="3168352"/>
          </a:xfrm>
          <a:prstGeom prst="ellipse">
            <a:avLst/>
          </a:prstGeom>
          <a:noFill/>
        </p:spPr>
      </p:pic>
      <p:pic>
        <p:nvPicPr>
          <p:cNvPr id="1027" name="Picture 3" descr="C:\Users\abuelitos\Desktop\output\chica_00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15816" y="-891480"/>
            <a:ext cx="3333750" cy="3240360"/>
          </a:xfrm>
          <a:prstGeom prst="ellipse">
            <a:avLst/>
          </a:prstGeom>
          <a:noFill/>
        </p:spPr>
      </p:pic>
      <p:pic>
        <p:nvPicPr>
          <p:cNvPr id="1028" name="Picture 4" descr="C:\Users\abuelitos\Desktop\output\chica_00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28184" y="-891480"/>
            <a:ext cx="3816424" cy="3240360"/>
          </a:xfrm>
          <a:prstGeom prst="ellipse">
            <a:avLst/>
          </a:prstGeom>
          <a:noFill/>
        </p:spPr>
      </p:pic>
      <p:pic>
        <p:nvPicPr>
          <p:cNvPr id="1029" name="Picture 5" descr="C:\Users\abuelitos\Desktop\output\chica_004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540568" y="2276872"/>
            <a:ext cx="3528392" cy="2276475"/>
          </a:xfrm>
          <a:prstGeom prst="ellipse">
            <a:avLst/>
          </a:prstGeom>
          <a:noFill/>
        </p:spPr>
      </p:pic>
      <p:pic>
        <p:nvPicPr>
          <p:cNvPr id="1030" name="Picture 6" descr="C:\Users\abuelitos\Desktop\output\chica_005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987824" y="2348880"/>
            <a:ext cx="3549774" cy="2276475"/>
          </a:xfrm>
          <a:prstGeom prst="ellipse">
            <a:avLst/>
          </a:prstGeom>
          <a:noFill/>
        </p:spPr>
      </p:pic>
      <p:pic>
        <p:nvPicPr>
          <p:cNvPr id="1031" name="Picture 7" descr="C:\Users\abuelitos\Desktop\output\chica_006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300193" y="2348880"/>
            <a:ext cx="3744416" cy="2276475"/>
          </a:xfrm>
          <a:prstGeom prst="ellipse">
            <a:avLst/>
          </a:prstGeom>
          <a:noFill/>
        </p:spPr>
      </p:pic>
      <p:pic>
        <p:nvPicPr>
          <p:cNvPr id="1032" name="Picture 8" descr="C:\Users\abuelitos\Desktop\output\chica_007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-540568" y="4581525"/>
            <a:ext cx="3528392" cy="2447875"/>
          </a:xfrm>
          <a:prstGeom prst="ellipse">
            <a:avLst/>
          </a:prstGeom>
          <a:noFill/>
        </p:spPr>
      </p:pic>
      <p:pic>
        <p:nvPicPr>
          <p:cNvPr id="1033" name="Picture 9" descr="C:\Users\abuelitos\Desktop\output\chica_008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059832" y="4581128"/>
            <a:ext cx="3333750" cy="2447875"/>
          </a:xfrm>
          <a:prstGeom prst="ellipse">
            <a:avLst/>
          </a:prstGeom>
          <a:noFill/>
        </p:spPr>
      </p:pic>
      <p:pic>
        <p:nvPicPr>
          <p:cNvPr id="1034" name="Picture 10" descr="C:\Users\abuelitos\Desktop\output\chica_009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300192" y="4581525"/>
            <a:ext cx="3744416" cy="2519883"/>
          </a:xfrm>
          <a:prstGeom prst="ellipse">
            <a:avLst/>
          </a:prstGeom>
          <a:noFill/>
        </p:spPr>
      </p:pic>
      <p:sp>
        <p:nvSpPr>
          <p:cNvPr id="16" name="15 Rectángulo"/>
          <p:cNvSpPr/>
          <p:nvPr/>
        </p:nvSpPr>
        <p:spPr>
          <a:xfrm>
            <a:off x="7241360" y="6237312"/>
            <a:ext cx="12121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Ppsx</a:t>
            </a:r>
            <a:r>
              <a:rPr lang="es-ES" sz="1400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400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5000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4" name="Picture 2" descr="http://2.bp.blogspot.com/-kEBzZma9pfo/Ub0LrYzEtQI/AAAAAAAACk0/EJE15Q5woe4/s1600/tumblr_ly2t84zlxv1qg13cco1_500%5B1%5D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908720"/>
            <a:ext cx="6072291" cy="4032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" name="Picture 6" descr="http://1.bp.blogspot.com/-KD5mdEbp4FQ/VFey1J5HjKI/AAAAAAACs_0/iPxLGNwP2bI/s1600/Lo%2Bimposible%2Bsolo%2Bexiste%2Ben%2Btu%2Bmente.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5013176"/>
            <a:ext cx="6896100" cy="1143001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7241360" y="260648"/>
            <a:ext cx="12121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Ppsx</a:t>
            </a:r>
            <a:r>
              <a:rPr lang="es-ES" sz="1400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400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http://4.bp.blogspot.com/_ntaO39RNHbQ/THvB-93nDfI/AAAAAAAACxw/vmnhkkuD8Es/s1600/wallpapers_de_paisajes_hd_98-1920x10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40568" y="0"/>
            <a:ext cx="10296000" cy="6858000"/>
          </a:xfrm>
          <a:prstGeom prst="rect">
            <a:avLst/>
          </a:prstGeom>
          <a:noFill/>
        </p:spPr>
      </p:pic>
      <p:pic>
        <p:nvPicPr>
          <p:cNvPr id="5" name="Picture 4" descr="http://www.15a20.com.mx/advf/imagenes/2013/07/51dc34bd1c88c_615x409.jpg"/>
          <p:cNvPicPr>
            <a:picLocks noChangeAspect="1" noChangeArrowheads="1"/>
          </p:cNvPicPr>
          <p:nvPr/>
        </p:nvPicPr>
        <p:blipFill>
          <a:blip r:embed="rId3" cstate="print"/>
          <a:srcRect t="14787" r="23786"/>
          <a:stretch>
            <a:fillRect/>
          </a:stretch>
        </p:blipFill>
        <p:spPr bwMode="auto">
          <a:xfrm>
            <a:off x="4067944" y="3284984"/>
            <a:ext cx="4464496" cy="3319661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" name="Picture 2" descr="http://4.bp.blogspot.com/_ntaO39RNHbQ/THvB-93nDfI/AAAAAAAACxw/vmnhkkuD8Es/s1600/wallpapers_de_paisajes_hd_98-1920x10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40568" y="0"/>
            <a:ext cx="10296000" cy="6858000"/>
          </a:xfrm>
          <a:prstGeom prst="rect">
            <a:avLst/>
          </a:prstGeom>
          <a:noFill/>
        </p:spPr>
      </p:pic>
      <p:pic>
        <p:nvPicPr>
          <p:cNvPr id="1026" name="Picture 2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23928" y="1124744"/>
            <a:ext cx="1323975" cy="485775"/>
          </a:xfrm>
          <a:prstGeom prst="rect">
            <a:avLst/>
          </a:prstGeom>
          <a:noFill/>
        </p:spPr>
      </p:pic>
      <p:pic>
        <p:nvPicPr>
          <p:cNvPr id="1028" name="Picture 4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11960" y="1628800"/>
            <a:ext cx="714375" cy="276225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149080" y="6165304"/>
            <a:ext cx="12121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Ppsx</a:t>
            </a:r>
            <a:r>
              <a:rPr lang="es-ES" sz="1400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400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 advTm="2000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899</TotalTime>
  <Words>398</Words>
  <Application>Microsoft Office PowerPoint</Application>
  <PresentationFormat>Presentación en pantalla (4:3)</PresentationFormat>
  <Paragraphs>80</Paragraphs>
  <Slides>24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24</vt:i4>
      </vt:variant>
    </vt:vector>
  </HeadingPairs>
  <TitlesOfParts>
    <vt:vector size="26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abuelitos</dc:creator>
  <cp:lastModifiedBy>abuelitos</cp:lastModifiedBy>
  <cp:revision>217</cp:revision>
  <dcterms:created xsi:type="dcterms:W3CDTF">2014-11-02T21:05:37Z</dcterms:created>
  <dcterms:modified xsi:type="dcterms:W3CDTF">2014-11-07T17:07:49Z</dcterms:modified>
</cp:coreProperties>
</file>