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63" r:id="rId4"/>
    <p:sldId id="260" r:id="rId5"/>
    <p:sldId id="269" r:id="rId6"/>
    <p:sldId id="273" r:id="rId7"/>
    <p:sldId id="276" r:id="rId8"/>
    <p:sldId id="279" r:id="rId9"/>
    <p:sldId id="280" r:id="rId10"/>
    <p:sldId id="283" r:id="rId11"/>
    <p:sldId id="284" r:id="rId12"/>
    <p:sldId id="300" r:id="rId13"/>
    <p:sldId id="301" r:id="rId14"/>
    <p:sldId id="286" r:id="rId15"/>
    <p:sldId id="288" r:id="rId16"/>
    <p:sldId id="289" r:id="rId17"/>
    <p:sldId id="305" r:id="rId18"/>
    <p:sldId id="304" r:id="rId19"/>
    <p:sldId id="307" r:id="rId20"/>
    <p:sldId id="308" r:id="rId21"/>
    <p:sldId id="310" r:id="rId22"/>
    <p:sldId id="309" r:id="rId23"/>
    <p:sldId id="311" r:id="rId24"/>
    <p:sldId id="314" r:id="rId25"/>
    <p:sldId id="315" r:id="rId26"/>
    <p:sldId id="316" r:id="rId27"/>
    <p:sldId id="317" r:id="rId28"/>
    <p:sldId id="320" r:id="rId29"/>
    <p:sldId id="323" r:id="rId30"/>
    <p:sldId id="325" r:id="rId31"/>
    <p:sldId id="324" r:id="rId32"/>
    <p:sldId id="264" r:id="rId33"/>
    <p:sldId id="328" r:id="rId34"/>
    <p:sldId id="266" r:id="rId35"/>
    <p:sldId id="329" r:id="rId36"/>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ZhfZj9iHs5/yytaQgSoV/g==" hashData="kfX99ZDBZy8hMBsyDoL83YqDCBg="/>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7" d="100"/>
          <a:sy n="67" d="100"/>
        </p:scale>
        <p:origin x="-354"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977FEE7B-1667-4E78-A04C-496A4C701D11}" type="datetimeFigureOut">
              <a:rPr lang="es-ES_tradnl" smtClean="0"/>
              <a:pPr/>
              <a:t>26/05/2013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97F809E6-4963-4F39-AA74-311CB48CF197}"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977FEE7B-1667-4E78-A04C-496A4C701D11}" type="datetimeFigureOut">
              <a:rPr lang="es-ES_tradnl" smtClean="0"/>
              <a:pPr/>
              <a:t>26/05/2013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97F809E6-4963-4F39-AA74-311CB48CF197}"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77FEE7B-1667-4E78-A04C-496A4C701D11}" type="datetimeFigureOut">
              <a:rPr lang="es-ES_tradnl" smtClean="0"/>
              <a:pPr/>
              <a:t>26/05/2013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97F809E6-4963-4F39-AA74-311CB48CF197}"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977FEE7B-1667-4E78-A04C-496A4C701D11}" type="datetimeFigureOut">
              <a:rPr lang="es-ES_tradnl" smtClean="0"/>
              <a:pPr/>
              <a:t>26/05/2013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97F809E6-4963-4F39-AA74-311CB48CF197}"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977FEE7B-1667-4E78-A04C-496A4C701D11}" type="datetimeFigureOut">
              <a:rPr lang="es-ES_tradnl" smtClean="0"/>
              <a:pPr/>
              <a:t>26/05/2013</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97F809E6-4963-4F39-AA74-311CB48CF197}"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977FEE7B-1667-4E78-A04C-496A4C701D11}" type="datetimeFigureOut">
              <a:rPr lang="es-ES_tradnl" smtClean="0"/>
              <a:pPr/>
              <a:t>26/05/2013</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97F809E6-4963-4F39-AA74-311CB48CF197}"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77FEE7B-1667-4E78-A04C-496A4C701D11}" type="datetimeFigureOut">
              <a:rPr lang="es-ES_tradnl" smtClean="0"/>
              <a:pPr/>
              <a:t>26/05/2013</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97F809E6-4963-4F39-AA74-311CB48CF197}"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77FEE7B-1667-4E78-A04C-496A4C701D11}" type="datetimeFigureOut">
              <a:rPr lang="es-ES_tradnl" smtClean="0"/>
              <a:pPr/>
              <a:t>26/05/2013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97F809E6-4963-4F39-AA74-311CB48CF197}"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77FEE7B-1667-4E78-A04C-496A4C701D11}" type="datetimeFigureOut">
              <a:rPr lang="es-ES_tradnl" smtClean="0"/>
              <a:pPr/>
              <a:t>26/05/2013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97F809E6-4963-4F39-AA74-311CB48CF197}"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977FEE7B-1667-4E78-A04C-496A4C701D11}" type="datetimeFigureOut">
              <a:rPr lang="es-ES_tradnl" smtClean="0"/>
              <a:pPr/>
              <a:t>26/05/2013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97F809E6-4963-4F39-AA74-311CB48CF197}"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977FEE7B-1667-4E78-A04C-496A4C701D11}" type="datetimeFigureOut">
              <a:rPr lang="es-ES_tradnl" smtClean="0"/>
              <a:pPr/>
              <a:t>26/05/2013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97F809E6-4963-4F39-AA74-311CB48CF197}"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3E44E887-3FAE-4ACD-B0A2-66EAD88D580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7FEE7B-1667-4E78-A04C-496A4C701D11}" type="datetimeFigureOut">
              <a:rPr lang="es-ES_tradnl" smtClean="0"/>
              <a:pPr/>
              <a:t>26/05/2013</a:t>
            </a:fld>
            <a:endParaRPr lang="es-ES_tradn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F809E6-4963-4F39-AA74-311CB48CF197}"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F1504CBC-1D95-4C97-9F82-663335D61160}"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gif"/><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gif"/></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gif"/></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29.jpeg"/><Relationship Id="rId4" Type="http://schemas.openxmlformats.org/officeDocument/2006/relationships/image" Target="../media/image28.jpeg"/></Relationships>
</file>

<file path=ppt/slides/_rels/slide1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png"/><Relationship Id="rId4" Type="http://schemas.openxmlformats.org/officeDocument/2006/relationships/image" Target="../media/image32.jpeg"/></Relationships>
</file>

<file path=ppt/slides/_rels/slide1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hyperlink" Target="http://www.fondosdecolores.net/wp-content/uploads/2012/11/fondos-azules-2.jpg" TargetMode="External"/><Relationship Id="rId1" Type="http://schemas.openxmlformats.org/officeDocument/2006/relationships/slideLayout" Target="../slideLayouts/slideLayout2.xml"/><Relationship Id="rId5" Type="http://schemas.openxmlformats.org/officeDocument/2006/relationships/image" Target="../media/image37.gif"/><Relationship Id="rId4" Type="http://schemas.openxmlformats.org/officeDocument/2006/relationships/image" Target="../media/image36.jpeg"/></Relationships>
</file>

<file path=ppt/slides/_rels/slide1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3.gif"/><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 Id="rId4" Type="http://schemas.openxmlformats.org/officeDocument/2006/relationships/image" Target="../media/image48.gif"/></Relationships>
</file>

<file path=ppt/slides/_rels/slide1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 Id="rId4" Type="http://schemas.openxmlformats.org/officeDocument/2006/relationships/image" Target="../media/image51.gif"/></Relationships>
</file>

<file path=ppt/slides/_rels/slide20.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xml"/><Relationship Id="rId6" Type="http://schemas.openxmlformats.org/officeDocument/2006/relationships/image" Target="../media/image58.gif"/><Relationship Id="rId5" Type="http://schemas.openxmlformats.org/officeDocument/2006/relationships/image" Target="../media/image57.jpeg"/><Relationship Id="rId4" Type="http://schemas.openxmlformats.org/officeDocument/2006/relationships/image" Target="../media/image56.jpeg"/></Relationships>
</file>

<file path=ppt/slides/_rels/slide22.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 Id="rId6" Type="http://schemas.openxmlformats.org/officeDocument/2006/relationships/image" Target="../media/image63.jpeg"/><Relationship Id="rId5" Type="http://schemas.openxmlformats.org/officeDocument/2006/relationships/image" Target="../media/image62.jpeg"/><Relationship Id="rId4" Type="http://schemas.openxmlformats.org/officeDocument/2006/relationships/image" Target="../media/image61.jpeg"/></Relationships>
</file>

<file path=ppt/slides/_rels/slide23.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xml"/><Relationship Id="rId4" Type="http://schemas.openxmlformats.org/officeDocument/2006/relationships/image" Target="../media/image66.jpeg"/></Relationships>
</file>

<file path=ppt/slides/_rels/slide2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2.xml"/><Relationship Id="rId5" Type="http://schemas.openxmlformats.org/officeDocument/2006/relationships/image" Target="../media/image71.jpeg"/><Relationship Id="rId4" Type="http://schemas.openxmlformats.org/officeDocument/2006/relationships/image" Target="../media/image70.jpeg"/></Relationships>
</file>

<file path=ppt/slides/_rels/slide26.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2.xml"/><Relationship Id="rId5" Type="http://schemas.openxmlformats.org/officeDocument/2006/relationships/image" Target="../media/image75.jpeg"/><Relationship Id="rId4" Type="http://schemas.openxmlformats.org/officeDocument/2006/relationships/image" Target="../media/image74.png"/></Relationships>
</file>

<file path=ppt/slides/_rels/slide27.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2.xml"/><Relationship Id="rId4" Type="http://schemas.openxmlformats.org/officeDocument/2006/relationships/image" Target="../media/image78.jpeg"/></Relationships>
</file>

<file path=ppt/slides/_rels/slide28.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2.xml"/><Relationship Id="rId4" Type="http://schemas.openxmlformats.org/officeDocument/2006/relationships/image" Target="../media/image81.jpeg"/></Relationships>
</file>

<file path=ppt/slides/_rels/slide29.xml.rels><?xml version="1.0" encoding="UTF-8" standalone="yes"?>
<Relationships xmlns="http://schemas.openxmlformats.org/package/2006/relationships"><Relationship Id="rId3" Type="http://schemas.openxmlformats.org/officeDocument/2006/relationships/image" Target="../media/image83.gif"/><Relationship Id="rId2" Type="http://schemas.openxmlformats.org/officeDocument/2006/relationships/image" Target="../media/image82.jpeg"/><Relationship Id="rId1" Type="http://schemas.openxmlformats.org/officeDocument/2006/relationships/slideLayout" Target="../slideLayouts/slideLayout2.xml"/><Relationship Id="rId6" Type="http://schemas.openxmlformats.org/officeDocument/2006/relationships/image" Target="../media/image86.jpeg"/><Relationship Id="rId5" Type="http://schemas.openxmlformats.org/officeDocument/2006/relationships/image" Target="../media/image85.jpeg"/><Relationship Id="rId4" Type="http://schemas.openxmlformats.org/officeDocument/2006/relationships/image" Target="../media/image84.gif"/></Relationships>
</file>

<file path=ppt/slides/_rels/slide30.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2.xml"/><Relationship Id="rId4" Type="http://schemas.openxmlformats.org/officeDocument/2006/relationships/image" Target="../media/image91.gif"/></Relationships>
</file>

<file path=ppt/slides/_rels/slide32.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jpeg"/><Relationship Id="rId1" Type="http://schemas.openxmlformats.org/officeDocument/2006/relationships/slideLayout" Target="../slideLayouts/slideLayout2.xml"/><Relationship Id="rId4" Type="http://schemas.openxmlformats.org/officeDocument/2006/relationships/image" Target="../media/image94.jpeg"/></Relationships>
</file>

<file path=ppt/slides/_rels/slide33.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9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9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9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esktop\1.jpg"/>
          <p:cNvPicPr>
            <a:picLocks noChangeAspect="1" noChangeArrowheads="1"/>
          </p:cNvPicPr>
          <p:nvPr/>
        </p:nvPicPr>
        <p:blipFill>
          <a:blip r:embed="rId3" cstate="print"/>
          <a:srcRect/>
          <a:stretch>
            <a:fillRect/>
          </a:stretch>
        </p:blipFill>
        <p:spPr bwMode="auto">
          <a:xfrm>
            <a:off x="0" y="0"/>
            <a:ext cx="9168000" cy="6876000"/>
          </a:xfrm>
          <a:prstGeom prst="rect">
            <a:avLst/>
          </a:prstGeom>
          <a:noFill/>
        </p:spPr>
      </p:pic>
      <p:pic>
        <p:nvPicPr>
          <p:cNvPr id="5" name="Picture 4" descr="http://4.bp.blogspot.com/_w4VnmXyM4g8/SR4CT_NsLaI/AAAAAAAAFPo/Yv5-sCUV9NI/s400/little%2Bpeople%2B3.jpg"/>
          <p:cNvPicPr>
            <a:picLocks noChangeAspect="1" noChangeArrowheads="1"/>
          </p:cNvPicPr>
          <p:nvPr/>
        </p:nvPicPr>
        <p:blipFill>
          <a:blip r:embed="rId4" cstate="print"/>
          <a:srcRect/>
          <a:stretch>
            <a:fillRect/>
          </a:stretch>
        </p:blipFill>
        <p:spPr bwMode="auto">
          <a:xfrm>
            <a:off x="1142976" y="1714488"/>
            <a:ext cx="6131085" cy="5472000"/>
          </a:xfrm>
          <a:prstGeom prst="roundRect">
            <a:avLst/>
          </a:prstGeom>
          <a:noFill/>
          <a:effectLst>
            <a:softEdge rad="635000"/>
          </a:effectLst>
        </p:spPr>
      </p:pic>
      <p:sp>
        <p:nvSpPr>
          <p:cNvPr id="1027" name="Rectangle 3"/>
          <p:cNvSpPr>
            <a:spLocks noChangeArrowheads="1"/>
          </p:cNvSpPr>
          <p:nvPr/>
        </p:nvSpPr>
        <p:spPr bwMode="auto">
          <a:xfrm>
            <a:off x="857224" y="500042"/>
            <a:ext cx="7755713" cy="76944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4400" b="0" i="0" u="none" strike="noStrike" cap="none" normalizeH="0" baseline="0" dirty="0" smtClean="0">
                <a:ln>
                  <a:noFill/>
                </a:ln>
                <a:solidFill>
                  <a:srgbClr val="FFFF00"/>
                </a:solidFill>
                <a:effectLst/>
                <a:latin typeface="Stencil Std" pitchFamily="82" charset="0"/>
                <a:ea typeface="Times New Roman" pitchFamily="18" charset="0"/>
                <a:cs typeface="Arial" pitchFamily="34" charset="0"/>
              </a:rPr>
              <a:t>Renuncio a ser adulto</a:t>
            </a:r>
            <a:endParaRPr kumimoji="0" lang="es-ES" sz="4400" b="0" i="0" u="none" strike="noStrike" cap="none" normalizeH="0" baseline="0" dirty="0" smtClean="0">
              <a:ln>
                <a:noFill/>
              </a:ln>
              <a:solidFill>
                <a:srgbClr val="FFFF00"/>
              </a:solidFill>
              <a:effectLst/>
              <a:latin typeface="Stencil Std" pitchFamily="82" charset="0"/>
              <a:cs typeface="Arial" pitchFamily="34" charset="0"/>
            </a:endParaRPr>
          </a:p>
        </p:txBody>
      </p:sp>
      <p:sp>
        <p:nvSpPr>
          <p:cNvPr id="7" name="6 Rectángulo"/>
          <p:cNvSpPr/>
          <p:nvPr/>
        </p:nvSpPr>
        <p:spPr>
          <a:xfrm>
            <a:off x="7500958" y="5000636"/>
            <a:ext cx="1383712" cy="307777"/>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cap="none" spc="150" dirty="0">
              <a:ln w="11430"/>
              <a:latin typeface="Blackadder ITC" pitchFamily="82" charset="0"/>
            </a:endParaRPr>
          </a:p>
        </p:txBody>
      </p:sp>
    </p:spTree>
  </p:cSld>
  <p:clrMapOvr>
    <a:masterClrMapping/>
  </p:clrMapOvr>
  <p:transition spd="slow" advTm="6000">
    <p:fade thruBlk="1"/>
    <p:sndAc>
      <p:stSnd>
        <p:snd r:embed="rId2" name="Richard Clayderman The music of the night.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8434" name="Picture 2" descr="http://www.urbadep.com/wp-content/uploads/mobiliario-urbano-y-parques-infantiles-034.jpg"/>
          <p:cNvPicPr>
            <a:picLocks noChangeAspect="1" noChangeArrowheads="1"/>
          </p:cNvPicPr>
          <p:nvPr/>
        </p:nvPicPr>
        <p:blipFill>
          <a:blip r:embed="rId2" cstate="print"/>
          <a:srcRect/>
          <a:stretch>
            <a:fillRect/>
          </a:stretch>
        </p:blipFill>
        <p:spPr bwMode="auto">
          <a:xfrm>
            <a:off x="0" y="-1"/>
            <a:ext cx="9168000" cy="6876000"/>
          </a:xfrm>
          <a:prstGeom prst="rect">
            <a:avLst/>
          </a:prstGeom>
          <a:noFill/>
        </p:spPr>
      </p:pic>
      <p:pic>
        <p:nvPicPr>
          <p:cNvPr id="5" name="Picture 4" descr="http://www.justa.com.mx/wp-content/uploads/2009/10/rodo2.jpg"/>
          <p:cNvPicPr>
            <a:picLocks noChangeAspect="1" noChangeArrowheads="1"/>
          </p:cNvPicPr>
          <p:nvPr/>
        </p:nvPicPr>
        <p:blipFill>
          <a:blip r:embed="rId3" cstate="print"/>
          <a:srcRect/>
          <a:stretch>
            <a:fillRect/>
          </a:stretch>
        </p:blipFill>
        <p:spPr bwMode="auto">
          <a:xfrm>
            <a:off x="0" y="3714752"/>
            <a:ext cx="4476750" cy="3333750"/>
          </a:xfrm>
          <a:prstGeom prst="roundRect">
            <a:avLst/>
          </a:prstGeom>
          <a:noFill/>
          <a:effectLst>
            <a:softEdge rad="635000"/>
          </a:effectLst>
        </p:spPr>
      </p:pic>
      <p:sp>
        <p:nvSpPr>
          <p:cNvPr id="6" name="5 Llamada de nube"/>
          <p:cNvSpPr/>
          <p:nvPr/>
        </p:nvSpPr>
        <p:spPr>
          <a:xfrm>
            <a:off x="2857488" y="2214554"/>
            <a:ext cx="2857520" cy="1428760"/>
          </a:xfrm>
          <a:prstGeom prst="cloudCallou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s-ES_tradnl"/>
          </a:p>
        </p:txBody>
      </p:sp>
      <p:sp>
        <p:nvSpPr>
          <p:cNvPr id="7" name="6 Rectángulo"/>
          <p:cNvSpPr/>
          <p:nvPr/>
        </p:nvSpPr>
        <p:spPr>
          <a:xfrm>
            <a:off x="3071802" y="2428868"/>
            <a:ext cx="4572000" cy="1015663"/>
          </a:xfrm>
          <a:prstGeom prst="rect">
            <a:avLst/>
          </a:prstGeom>
        </p:spPr>
        <p:txBody>
          <a:bodyPr>
            <a:spAutoFit/>
          </a:bodyPr>
          <a:lstStyle/>
          <a:p>
            <a:r>
              <a:rPr lang="es-ES" sz="2000" dirty="0" smtClean="0">
                <a:latin typeface="Arial" pitchFamily="34" charset="0"/>
                <a:cs typeface="Arial" pitchFamily="34" charset="0"/>
              </a:rPr>
              <a:t>   Con la presente, </a:t>
            </a:r>
          </a:p>
          <a:p>
            <a:r>
              <a:rPr lang="es-ES" sz="2000" dirty="0" smtClean="0">
                <a:latin typeface="Arial" pitchFamily="34" charset="0"/>
                <a:cs typeface="Arial" pitchFamily="34" charset="0"/>
              </a:rPr>
              <a:t>presento mi renuncia</a:t>
            </a:r>
          </a:p>
          <a:p>
            <a:r>
              <a:rPr lang="es-ES" sz="2000" dirty="0" smtClean="0">
                <a:latin typeface="Arial" pitchFamily="34" charset="0"/>
                <a:cs typeface="Arial" pitchFamily="34" charset="0"/>
              </a:rPr>
              <a:t>     a ser adulto.</a:t>
            </a:r>
            <a:endParaRPr lang="es-ES_tradnl" sz="2000" dirty="0">
              <a:latin typeface="Arial" pitchFamily="34" charset="0"/>
              <a:cs typeface="Arial" pitchFamily="34" charset="0"/>
            </a:endParaRPr>
          </a:p>
        </p:txBody>
      </p:sp>
      <p:sp>
        <p:nvSpPr>
          <p:cNvPr id="8" name="7 Rectángulo"/>
          <p:cNvSpPr/>
          <p:nvPr/>
        </p:nvSpPr>
        <p:spPr>
          <a:xfrm>
            <a:off x="5786446" y="4429132"/>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6000">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7410" name="Picture 2" descr="C:\Users\abuelitos\Desktop\naveg.jpg"/>
          <p:cNvPicPr>
            <a:picLocks noChangeAspect="1" noChangeArrowheads="1"/>
          </p:cNvPicPr>
          <p:nvPr/>
        </p:nvPicPr>
        <p:blipFill>
          <a:blip r:embed="rId2" cstate="print"/>
          <a:srcRect/>
          <a:stretch>
            <a:fillRect/>
          </a:stretch>
        </p:blipFill>
        <p:spPr bwMode="auto">
          <a:xfrm>
            <a:off x="-642974" y="-214338"/>
            <a:ext cx="10836101" cy="7344000"/>
          </a:xfrm>
          <a:prstGeom prst="rect">
            <a:avLst/>
          </a:prstGeom>
          <a:noFill/>
        </p:spPr>
      </p:pic>
      <p:sp>
        <p:nvSpPr>
          <p:cNvPr id="5" name="4 Rectángulo"/>
          <p:cNvSpPr/>
          <p:nvPr/>
        </p:nvSpPr>
        <p:spPr>
          <a:xfrm>
            <a:off x="642910" y="5143512"/>
            <a:ext cx="4572000" cy="707886"/>
          </a:xfrm>
          <a:prstGeom prst="rect">
            <a:avLst/>
          </a:prstGeom>
        </p:spPr>
        <p:txBody>
          <a:bodyPr>
            <a:spAutoFit/>
          </a:bodyPr>
          <a:lstStyle/>
          <a:p>
            <a:endParaRPr lang="es-ES" sz="2000" dirty="0" smtClean="0">
              <a:solidFill>
                <a:srgbClr val="FF0000"/>
              </a:solidFill>
            </a:endParaRPr>
          </a:p>
          <a:p>
            <a:r>
              <a:rPr lang="es-ES" sz="2000" dirty="0" smtClean="0">
                <a:solidFill>
                  <a:srgbClr val="FF0000"/>
                </a:solidFill>
              </a:rPr>
              <a:t>. </a:t>
            </a:r>
            <a:endParaRPr lang="es-ES_tradnl" sz="2000" dirty="0">
              <a:solidFill>
                <a:srgbClr val="FF0000"/>
              </a:solidFill>
            </a:endParaRPr>
          </a:p>
        </p:txBody>
      </p:sp>
      <p:sp>
        <p:nvSpPr>
          <p:cNvPr id="10" name="9 Llamada de nube"/>
          <p:cNvSpPr/>
          <p:nvPr/>
        </p:nvSpPr>
        <p:spPr>
          <a:xfrm>
            <a:off x="4643438" y="0"/>
            <a:ext cx="4500562" cy="2000240"/>
          </a:xfrm>
          <a:prstGeom prst="cloudCallou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s-ES_tradnl"/>
          </a:p>
        </p:txBody>
      </p:sp>
      <p:sp>
        <p:nvSpPr>
          <p:cNvPr id="11" name="10 Rectángulo"/>
          <p:cNvSpPr/>
          <p:nvPr/>
        </p:nvSpPr>
        <p:spPr>
          <a:xfrm>
            <a:off x="5000628" y="357166"/>
            <a:ext cx="4572000" cy="1323439"/>
          </a:xfrm>
          <a:prstGeom prst="rect">
            <a:avLst/>
          </a:prstGeom>
        </p:spPr>
        <p:txBody>
          <a:bodyPr>
            <a:spAutoFit/>
          </a:bodyPr>
          <a:lstStyle/>
          <a:p>
            <a:r>
              <a:rPr lang="es-ES" sz="2000" dirty="0" smtClean="0">
                <a:solidFill>
                  <a:srgbClr val="FF0000"/>
                </a:solidFill>
                <a:latin typeface="Arial" pitchFamily="34" charset="0"/>
                <a:cs typeface="Arial" pitchFamily="34" charset="0"/>
              </a:rPr>
              <a:t>Decido aceptar la responsabilidad</a:t>
            </a:r>
          </a:p>
          <a:p>
            <a:r>
              <a:rPr lang="es-ES" sz="2000" dirty="0" smtClean="0">
                <a:solidFill>
                  <a:srgbClr val="FF0000"/>
                </a:solidFill>
                <a:latin typeface="Arial" pitchFamily="34" charset="0"/>
                <a:cs typeface="Arial" pitchFamily="34" charset="0"/>
              </a:rPr>
              <a:t> de tener seis años nuevamente,</a:t>
            </a:r>
          </a:p>
          <a:p>
            <a:r>
              <a:rPr lang="es-ES" sz="2000" dirty="0" smtClean="0">
                <a:solidFill>
                  <a:srgbClr val="FF0000"/>
                </a:solidFill>
                <a:latin typeface="Arial" pitchFamily="34" charset="0"/>
                <a:cs typeface="Arial" pitchFamily="34" charset="0"/>
              </a:rPr>
              <a:t> hacer barquitos de papel y</a:t>
            </a:r>
          </a:p>
          <a:p>
            <a:r>
              <a:rPr lang="es-ES" sz="2000" dirty="0" smtClean="0">
                <a:solidFill>
                  <a:srgbClr val="FF0000"/>
                </a:solidFill>
                <a:latin typeface="Arial" pitchFamily="34" charset="0"/>
                <a:cs typeface="Arial" pitchFamily="34" charset="0"/>
              </a:rPr>
              <a:t>      tirar piedras al río. </a:t>
            </a:r>
            <a:endParaRPr lang="es-ES_tradnl" sz="2000" dirty="0">
              <a:solidFill>
                <a:srgbClr val="FF0000"/>
              </a:solidFill>
              <a:latin typeface="Arial" pitchFamily="34" charset="0"/>
              <a:cs typeface="Arial" pitchFamily="34" charset="0"/>
            </a:endParaRPr>
          </a:p>
        </p:txBody>
      </p:sp>
      <p:sp>
        <p:nvSpPr>
          <p:cNvPr id="8" name="7 Rectángulo"/>
          <p:cNvSpPr/>
          <p:nvPr/>
        </p:nvSpPr>
        <p:spPr>
          <a:xfrm>
            <a:off x="3138222" y="4214818"/>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10000">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6626" name="Picture 2" descr="http://3.bp.blogspot.com/-X2SxSUwJE_s/UKaOfpKf71I/AAAAAAAAA8E/CLikwhRzURg/s1600/piruletas+2.jpg"/>
          <p:cNvPicPr>
            <a:picLocks noChangeAspect="1" noChangeArrowheads="1"/>
          </p:cNvPicPr>
          <p:nvPr/>
        </p:nvPicPr>
        <p:blipFill>
          <a:blip r:embed="rId2" cstate="print"/>
          <a:srcRect/>
          <a:stretch>
            <a:fillRect/>
          </a:stretch>
        </p:blipFill>
        <p:spPr bwMode="auto">
          <a:xfrm>
            <a:off x="-428660" y="-714405"/>
            <a:ext cx="10603980" cy="8244000"/>
          </a:xfrm>
          <a:prstGeom prst="rect">
            <a:avLst/>
          </a:prstGeom>
          <a:noFill/>
        </p:spPr>
      </p:pic>
      <p:pic>
        <p:nvPicPr>
          <p:cNvPr id="5" name="Picture 2" descr="http://club.ediba.com/esp/wp-content/uploads/2013/04/2013-04-11-Golosinas.jpg"/>
          <p:cNvPicPr>
            <a:picLocks noChangeAspect="1" noChangeArrowheads="1"/>
          </p:cNvPicPr>
          <p:nvPr/>
        </p:nvPicPr>
        <p:blipFill>
          <a:blip r:embed="rId3" cstate="print"/>
          <a:srcRect/>
          <a:stretch>
            <a:fillRect/>
          </a:stretch>
        </p:blipFill>
        <p:spPr bwMode="auto">
          <a:xfrm>
            <a:off x="2571736" y="2143116"/>
            <a:ext cx="5715000" cy="2971800"/>
          </a:xfrm>
          <a:prstGeom prst="roundRect">
            <a:avLst/>
          </a:prstGeom>
          <a:noFill/>
          <a:effectLst>
            <a:softEdge rad="317500"/>
          </a:effectLst>
        </p:spPr>
      </p:pic>
      <p:pic>
        <p:nvPicPr>
          <p:cNvPr id="6" name="Picture 6" descr="http://2.bp.blogspot.com/_uESMTFYpYjE/TCnwCW_xHmI/AAAAAAAAABQ/Q_n0Us9zbjE/s1600/doces.jpg"/>
          <p:cNvPicPr>
            <a:picLocks noChangeAspect="1" noChangeArrowheads="1"/>
          </p:cNvPicPr>
          <p:nvPr/>
        </p:nvPicPr>
        <p:blipFill>
          <a:blip r:embed="rId4" cstate="print"/>
          <a:srcRect/>
          <a:stretch>
            <a:fillRect/>
          </a:stretch>
        </p:blipFill>
        <p:spPr bwMode="auto">
          <a:xfrm>
            <a:off x="4857752" y="1643050"/>
            <a:ext cx="3810000" cy="2162175"/>
          </a:xfrm>
          <a:prstGeom prst="ellipse">
            <a:avLst/>
          </a:prstGeom>
          <a:noFill/>
          <a:effectLst>
            <a:softEdge rad="317500"/>
          </a:effectLst>
        </p:spPr>
      </p:pic>
      <p:pic>
        <p:nvPicPr>
          <p:cNvPr id="10" name="Picture 4" descr="http://i1.sndcdn.com/artworks-000036296656-ypg1tk-original.jpg?6462778"/>
          <p:cNvPicPr>
            <a:picLocks noChangeAspect="1" noChangeArrowheads="1"/>
          </p:cNvPicPr>
          <p:nvPr/>
        </p:nvPicPr>
        <p:blipFill>
          <a:blip r:embed="rId5" cstate="print"/>
          <a:srcRect/>
          <a:stretch>
            <a:fillRect/>
          </a:stretch>
        </p:blipFill>
        <p:spPr bwMode="auto">
          <a:xfrm>
            <a:off x="-357222" y="3429000"/>
            <a:ext cx="3746445" cy="3857652"/>
          </a:xfrm>
          <a:prstGeom prst="roundRect">
            <a:avLst/>
          </a:prstGeom>
          <a:noFill/>
          <a:effectLst>
            <a:softEdge rad="635000"/>
          </a:effectLst>
        </p:spPr>
      </p:pic>
      <p:sp>
        <p:nvSpPr>
          <p:cNvPr id="13" name="12 Llamada de nube"/>
          <p:cNvSpPr/>
          <p:nvPr/>
        </p:nvSpPr>
        <p:spPr>
          <a:xfrm>
            <a:off x="4071934" y="0"/>
            <a:ext cx="2786082" cy="2000240"/>
          </a:xfrm>
          <a:prstGeom prst="cloudCallou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s-ES_tradnl"/>
          </a:p>
        </p:txBody>
      </p:sp>
      <p:sp>
        <p:nvSpPr>
          <p:cNvPr id="14" name="13 Rectángulo"/>
          <p:cNvSpPr/>
          <p:nvPr/>
        </p:nvSpPr>
        <p:spPr>
          <a:xfrm>
            <a:off x="4357686" y="357166"/>
            <a:ext cx="4572000" cy="1323439"/>
          </a:xfrm>
          <a:prstGeom prst="rect">
            <a:avLst/>
          </a:prstGeom>
        </p:spPr>
        <p:txBody>
          <a:bodyPr>
            <a:spAutoFit/>
          </a:bodyPr>
          <a:lstStyle/>
          <a:p>
            <a:pPr lvl="0" fontAlgn="base">
              <a:spcBef>
                <a:spcPct val="0"/>
              </a:spcBef>
              <a:spcAft>
                <a:spcPct val="0"/>
              </a:spcAft>
              <a:tabLst>
                <a:tab pos="457200" algn="l"/>
              </a:tabLst>
            </a:pPr>
            <a:r>
              <a:rPr kumimoji="0" lang="es-ES" sz="2000" b="0" i="0" u="none" strike="noStrike" cap="none" normalizeH="0" baseline="0" dirty="0" smtClean="0">
                <a:ln>
                  <a:noFill/>
                </a:ln>
                <a:solidFill>
                  <a:srgbClr val="FF0000"/>
                </a:solidFill>
                <a:effectLst/>
                <a:latin typeface="Arial" pitchFamily="34" charset="0"/>
                <a:ea typeface="Calibri" pitchFamily="34" charset="0"/>
                <a:cs typeface="Arial" pitchFamily="34" charset="0"/>
              </a:rPr>
              <a:t>Quiero pensar que </a:t>
            </a:r>
          </a:p>
          <a:p>
            <a:pPr lvl="0" fontAlgn="base">
              <a:spcBef>
                <a:spcPct val="0"/>
              </a:spcBef>
              <a:spcAft>
                <a:spcPct val="0"/>
              </a:spcAft>
              <a:tabLst>
                <a:tab pos="457200" algn="l"/>
              </a:tabLst>
            </a:pPr>
            <a:r>
              <a:rPr lang="es-ES" sz="2000" dirty="0">
                <a:solidFill>
                  <a:srgbClr val="FF0000"/>
                </a:solidFill>
                <a:latin typeface="Arial" pitchFamily="34" charset="0"/>
                <a:ea typeface="Calibri" pitchFamily="34" charset="0"/>
                <a:cs typeface="Arial" pitchFamily="34" charset="0"/>
              </a:rPr>
              <a:t>l</a:t>
            </a:r>
            <a:r>
              <a:rPr kumimoji="0" lang="es-ES" sz="2000" b="0" i="0" u="none" strike="noStrike" cap="none" normalizeH="0" baseline="0" dirty="0" smtClean="0">
                <a:ln>
                  <a:noFill/>
                </a:ln>
                <a:solidFill>
                  <a:srgbClr val="FF0000"/>
                </a:solidFill>
                <a:effectLst/>
                <a:latin typeface="Arial" pitchFamily="34" charset="0"/>
                <a:ea typeface="Calibri" pitchFamily="34" charset="0"/>
                <a:cs typeface="Arial" pitchFamily="34" charset="0"/>
              </a:rPr>
              <a:t>os dulces son mejor </a:t>
            </a:r>
          </a:p>
          <a:p>
            <a:pPr lvl="0" fontAlgn="base">
              <a:spcBef>
                <a:spcPct val="0"/>
              </a:spcBef>
              <a:spcAft>
                <a:spcPct val="0"/>
              </a:spcAft>
              <a:tabLst>
                <a:tab pos="457200" algn="l"/>
              </a:tabLst>
            </a:pPr>
            <a:r>
              <a:rPr kumimoji="0" lang="es-ES" sz="2000" b="0" i="0" u="none" strike="noStrike" cap="none" normalizeH="0" baseline="0" dirty="0" smtClean="0">
                <a:ln>
                  <a:noFill/>
                </a:ln>
                <a:solidFill>
                  <a:srgbClr val="FF0000"/>
                </a:solidFill>
                <a:effectLst/>
                <a:latin typeface="Arial" pitchFamily="34" charset="0"/>
                <a:ea typeface="Calibri" pitchFamily="34" charset="0"/>
                <a:cs typeface="Arial" pitchFamily="34" charset="0"/>
              </a:rPr>
              <a:t>que el dinero, pues </a:t>
            </a:r>
          </a:p>
          <a:p>
            <a:pPr lvl="0" fontAlgn="base">
              <a:spcBef>
                <a:spcPct val="0"/>
              </a:spcBef>
              <a:spcAft>
                <a:spcPct val="0"/>
              </a:spcAft>
              <a:tabLst>
                <a:tab pos="457200" algn="l"/>
              </a:tabLst>
            </a:pPr>
            <a:r>
              <a:rPr kumimoji="0" lang="es-ES" sz="2000" b="0" i="0" u="none" strike="noStrike" cap="none" normalizeH="0" baseline="0" dirty="0" smtClean="0">
                <a:ln>
                  <a:noFill/>
                </a:ln>
                <a:solidFill>
                  <a:srgbClr val="FF0000"/>
                </a:solidFill>
                <a:effectLst/>
                <a:latin typeface="Arial" pitchFamily="34" charset="0"/>
                <a:ea typeface="Calibri" pitchFamily="34" charset="0"/>
                <a:cs typeface="Arial" pitchFamily="34" charset="0"/>
              </a:rPr>
              <a:t>se pueden comer</a:t>
            </a:r>
            <a:r>
              <a:rPr kumimoji="0" lang="es-ES" sz="2000" b="0" i="0" u="none" strike="noStrike" cap="none" normalizeH="0" baseline="0" dirty="0" smtClean="0">
                <a:ln>
                  <a:noFill/>
                </a:ln>
                <a:solidFill>
                  <a:schemeClr val="accent2">
                    <a:lumMod val="50000"/>
                  </a:schemeClr>
                </a:solidFill>
                <a:effectLst/>
                <a:latin typeface="Arial" pitchFamily="34" charset="0"/>
                <a:ea typeface="Calibri" pitchFamily="34" charset="0"/>
                <a:cs typeface="Arial" pitchFamily="34" charset="0"/>
              </a:rPr>
              <a:t>.</a:t>
            </a:r>
            <a:endParaRPr kumimoji="0" lang="es-ES" sz="2000" b="0" i="0" u="none" strike="noStrike" cap="none" normalizeH="0" baseline="0" dirty="0" smtClean="0">
              <a:ln>
                <a:noFill/>
              </a:ln>
              <a:solidFill>
                <a:schemeClr val="accent2">
                  <a:lumMod val="50000"/>
                </a:schemeClr>
              </a:solidFill>
              <a:effectLst/>
              <a:latin typeface="Arial" pitchFamily="34" charset="0"/>
              <a:cs typeface="Arial" pitchFamily="34" charset="0"/>
            </a:endParaRPr>
          </a:p>
        </p:txBody>
      </p:sp>
      <p:sp>
        <p:nvSpPr>
          <p:cNvPr id="11" name="10 Rectángulo"/>
          <p:cNvSpPr/>
          <p:nvPr/>
        </p:nvSpPr>
        <p:spPr>
          <a:xfrm>
            <a:off x="423578" y="0"/>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600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22" name="Picture 2" descr="C:\Users\abuelitos\Desktop\pin.jpg"/>
          <p:cNvPicPr>
            <a:picLocks noChangeAspect="1" noChangeArrowheads="1"/>
          </p:cNvPicPr>
          <p:nvPr/>
        </p:nvPicPr>
        <p:blipFill>
          <a:blip r:embed="rId2" cstate="print"/>
          <a:srcRect/>
          <a:stretch>
            <a:fillRect/>
          </a:stretch>
        </p:blipFill>
        <p:spPr bwMode="auto">
          <a:xfrm>
            <a:off x="0" y="0"/>
            <a:ext cx="9188101" cy="6876000"/>
          </a:xfrm>
          <a:prstGeom prst="rect">
            <a:avLst/>
          </a:prstGeom>
          <a:noFill/>
        </p:spPr>
      </p:pic>
      <p:pic>
        <p:nvPicPr>
          <p:cNvPr id="5" name="Picture 4" descr="http://www.cosasdelainfancia.com/articulos/images/articulo_20120330121528.jpg"/>
          <p:cNvPicPr>
            <a:picLocks noChangeAspect="1" noChangeArrowheads="1"/>
          </p:cNvPicPr>
          <p:nvPr/>
        </p:nvPicPr>
        <p:blipFill>
          <a:blip r:embed="rId3" cstate="print"/>
          <a:srcRect/>
          <a:stretch>
            <a:fillRect/>
          </a:stretch>
        </p:blipFill>
        <p:spPr bwMode="auto">
          <a:xfrm>
            <a:off x="3357554" y="3000372"/>
            <a:ext cx="2643206" cy="2643206"/>
          </a:xfrm>
          <a:prstGeom prst="ellipse">
            <a:avLst/>
          </a:prstGeom>
          <a:noFill/>
          <a:effectLst>
            <a:softEdge rad="317500"/>
          </a:effectLst>
        </p:spPr>
      </p:pic>
      <p:pic>
        <p:nvPicPr>
          <p:cNvPr id="6" name="Picture 6" descr="http://www.eljardindeinfancia.com/wp-content/uploads/2009/01/ninos-pintando.jpg"/>
          <p:cNvPicPr>
            <a:picLocks noChangeAspect="1" noChangeArrowheads="1"/>
          </p:cNvPicPr>
          <p:nvPr/>
        </p:nvPicPr>
        <p:blipFill>
          <a:blip r:embed="rId4" cstate="print"/>
          <a:srcRect/>
          <a:stretch>
            <a:fillRect/>
          </a:stretch>
        </p:blipFill>
        <p:spPr bwMode="auto">
          <a:xfrm>
            <a:off x="785786" y="1428736"/>
            <a:ext cx="2369250" cy="2340000"/>
          </a:xfrm>
          <a:prstGeom prst="ellipse">
            <a:avLst/>
          </a:prstGeom>
          <a:noFill/>
          <a:effectLst>
            <a:softEdge rad="317500"/>
          </a:effectLst>
        </p:spPr>
      </p:pic>
      <p:pic>
        <p:nvPicPr>
          <p:cNvPr id="7" name="Picture 6" descr="http://cucuta-nortedesantander.gov.co/apc-aa-files/495052435f4e494e4e4f535f30303035/nio-aprendiendo-colorear-pintar-dibujos-escolar_thumb.gif"/>
          <p:cNvPicPr>
            <a:picLocks noChangeAspect="1" noChangeArrowheads="1"/>
          </p:cNvPicPr>
          <p:nvPr/>
        </p:nvPicPr>
        <p:blipFill>
          <a:blip r:embed="rId5" cstate="print"/>
          <a:srcRect/>
          <a:stretch>
            <a:fillRect/>
          </a:stretch>
        </p:blipFill>
        <p:spPr bwMode="auto">
          <a:xfrm>
            <a:off x="4500562" y="1285860"/>
            <a:ext cx="2381435" cy="2520000"/>
          </a:xfrm>
          <a:prstGeom prst="ellipse">
            <a:avLst/>
          </a:prstGeom>
          <a:noFill/>
          <a:effectLst>
            <a:softEdge rad="317500"/>
          </a:effectLst>
        </p:spPr>
      </p:pic>
      <p:pic>
        <p:nvPicPr>
          <p:cNvPr id="8" name="Picture 6" descr="http://3.bp.blogspot.com/-4zrRBHZWNPA/UWbv7g216BI/AAAAAAAAA4k/oJDpdi8ITMA/s1600/pintant.jpg"/>
          <p:cNvPicPr>
            <a:picLocks noChangeAspect="1" noChangeArrowheads="1"/>
          </p:cNvPicPr>
          <p:nvPr/>
        </p:nvPicPr>
        <p:blipFill>
          <a:blip r:embed="rId6" cstate="print"/>
          <a:srcRect/>
          <a:stretch>
            <a:fillRect/>
          </a:stretch>
        </p:blipFill>
        <p:spPr bwMode="auto">
          <a:xfrm>
            <a:off x="0" y="3286124"/>
            <a:ext cx="1992450" cy="2286016"/>
          </a:xfrm>
          <a:prstGeom prst="ellipse">
            <a:avLst/>
          </a:prstGeom>
          <a:noFill/>
          <a:effectLst>
            <a:softEdge rad="127000"/>
          </a:effectLst>
        </p:spPr>
      </p:pic>
      <p:sp>
        <p:nvSpPr>
          <p:cNvPr id="9" name="8 Llamada de nube"/>
          <p:cNvSpPr/>
          <p:nvPr/>
        </p:nvSpPr>
        <p:spPr>
          <a:xfrm flipH="1">
            <a:off x="3643306" y="0"/>
            <a:ext cx="2143140" cy="1643050"/>
          </a:xfrm>
          <a:prstGeom prst="cloudCallou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s-ES_tradnl"/>
          </a:p>
        </p:txBody>
      </p:sp>
      <p:sp>
        <p:nvSpPr>
          <p:cNvPr id="10" name="9 Rectángulo"/>
          <p:cNvSpPr/>
          <p:nvPr/>
        </p:nvSpPr>
        <p:spPr>
          <a:xfrm>
            <a:off x="3786182" y="142852"/>
            <a:ext cx="4572000" cy="1323439"/>
          </a:xfrm>
          <a:prstGeom prst="rect">
            <a:avLst/>
          </a:prstGeom>
        </p:spPr>
        <p:txBody>
          <a:bodyPr wrap="square">
            <a:spAutoFit/>
          </a:bodyPr>
          <a:lstStyle/>
          <a:p>
            <a:pPr lvl="0" fontAlgn="base">
              <a:spcBef>
                <a:spcPct val="0"/>
              </a:spcBef>
              <a:spcAft>
                <a:spcPct val="0"/>
              </a:spcAft>
              <a:tabLst>
                <a:tab pos="457200" algn="l"/>
              </a:tabLst>
            </a:pPr>
            <a:r>
              <a:rPr kumimoji="0" lang="es-ES" sz="2000" b="0" i="0" u="none" strike="noStrike" cap="none" normalizeH="0" baseline="0" dirty="0" smtClean="0">
                <a:ln>
                  <a:noFill/>
                </a:ln>
                <a:solidFill>
                  <a:schemeClr val="bg1"/>
                </a:solidFill>
                <a:effectLst/>
                <a:latin typeface="Arial" pitchFamily="34" charset="0"/>
                <a:ea typeface="Calibri" pitchFamily="34" charset="0"/>
                <a:cs typeface="Arial" pitchFamily="34" charset="0"/>
              </a:rPr>
              <a:t>Quiero tener</a:t>
            </a:r>
          </a:p>
          <a:p>
            <a:pPr lvl="0" fontAlgn="base">
              <a:spcBef>
                <a:spcPct val="0"/>
              </a:spcBef>
              <a:spcAft>
                <a:spcPct val="0"/>
              </a:spcAft>
              <a:tabLst>
                <a:tab pos="457200" algn="l"/>
              </a:tabLst>
            </a:pPr>
            <a:r>
              <a:rPr kumimoji="0" lang="es-ES" sz="2000" b="0" i="0" u="none" strike="noStrike" cap="none" normalizeH="0" baseline="0" dirty="0" smtClean="0">
                <a:ln>
                  <a:noFill/>
                </a:ln>
                <a:solidFill>
                  <a:schemeClr val="bg1"/>
                </a:solidFill>
                <a:effectLst/>
                <a:latin typeface="Arial" pitchFamily="34" charset="0"/>
                <a:ea typeface="Calibri" pitchFamily="34" charset="0"/>
                <a:cs typeface="Arial" pitchFamily="34" charset="0"/>
              </a:rPr>
              <a:t> un </a:t>
            </a:r>
            <a:r>
              <a:rPr lang="es-ES" sz="2000" dirty="0" smtClean="0">
                <a:solidFill>
                  <a:schemeClr val="bg1"/>
                </a:solidFill>
                <a:latin typeface="Arial" pitchFamily="34" charset="0"/>
                <a:ea typeface="Calibri" pitchFamily="34" charset="0"/>
                <a:cs typeface="Arial" pitchFamily="34" charset="0"/>
              </a:rPr>
              <a:t>descan</a:t>
            </a:r>
            <a:r>
              <a:rPr kumimoji="0" lang="es-ES" sz="2000" b="0" i="0" u="none" strike="noStrike" cap="none" normalizeH="0" baseline="0" dirty="0" smtClean="0">
                <a:ln>
                  <a:noFill/>
                </a:ln>
                <a:solidFill>
                  <a:schemeClr val="bg1"/>
                </a:solidFill>
                <a:effectLst/>
                <a:latin typeface="Arial" pitchFamily="34" charset="0"/>
                <a:ea typeface="Calibri" pitchFamily="34" charset="0"/>
                <a:cs typeface="Arial" pitchFamily="34" charset="0"/>
              </a:rPr>
              <a:t>so y</a:t>
            </a:r>
            <a:r>
              <a:rPr kumimoji="0" lang="es-ES" sz="2000" b="0" i="0" u="none" strike="noStrike" cap="none" normalizeH="0" dirty="0" smtClean="0">
                <a:ln>
                  <a:noFill/>
                </a:ln>
                <a:solidFill>
                  <a:schemeClr val="bg1"/>
                </a:solidFill>
                <a:effectLst/>
                <a:latin typeface="Arial" pitchFamily="34" charset="0"/>
                <a:ea typeface="Calibri" pitchFamily="34" charset="0"/>
                <a:cs typeface="Arial" pitchFamily="34" charset="0"/>
              </a:rPr>
              <a:t> </a:t>
            </a:r>
          </a:p>
          <a:p>
            <a:pPr lvl="0" fontAlgn="base">
              <a:spcBef>
                <a:spcPct val="0"/>
              </a:spcBef>
              <a:spcAft>
                <a:spcPct val="0"/>
              </a:spcAft>
              <a:tabLst>
                <a:tab pos="457200" algn="l"/>
              </a:tabLst>
            </a:pPr>
            <a:r>
              <a:rPr kumimoji="0" lang="es-ES" sz="2000" b="0" i="0" u="none" strike="noStrike" cap="none" normalizeH="0" baseline="0" dirty="0" smtClean="0">
                <a:ln>
                  <a:noFill/>
                </a:ln>
                <a:solidFill>
                  <a:schemeClr val="bg1"/>
                </a:solidFill>
                <a:effectLst/>
                <a:latin typeface="Arial" pitchFamily="34" charset="0"/>
                <a:ea typeface="Calibri" pitchFamily="34" charset="0"/>
                <a:cs typeface="Arial" pitchFamily="34" charset="0"/>
              </a:rPr>
              <a:t>   pintar con </a:t>
            </a:r>
          </a:p>
          <a:p>
            <a:pPr lvl="0" fontAlgn="base">
              <a:spcBef>
                <a:spcPct val="0"/>
              </a:spcBef>
              <a:spcAft>
                <a:spcPct val="0"/>
              </a:spcAft>
              <a:tabLst>
                <a:tab pos="457200" algn="l"/>
              </a:tabLst>
            </a:pPr>
            <a:r>
              <a:rPr lang="es-ES" sz="2000" dirty="0">
                <a:solidFill>
                  <a:schemeClr val="bg1"/>
                </a:solidFill>
                <a:latin typeface="Arial" pitchFamily="34" charset="0"/>
                <a:ea typeface="Calibri" pitchFamily="34" charset="0"/>
                <a:cs typeface="Arial" pitchFamily="34" charset="0"/>
              </a:rPr>
              <a:t> </a:t>
            </a:r>
            <a:r>
              <a:rPr lang="es-ES" sz="2000" dirty="0" smtClean="0">
                <a:solidFill>
                  <a:schemeClr val="bg1"/>
                </a:solidFill>
                <a:latin typeface="Arial" pitchFamily="34" charset="0"/>
                <a:ea typeface="Calibri" pitchFamily="34" charset="0"/>
                <a:cs typeface="Arial" pitchFamily="34" charset="0"/>
              </a:rPr>
              <a:t>   </a:t>
            </a:r>
            <a:r>
              <a:rPr kumimoji="0" lang="es-ES" sz="2000" b="0" i="0" u="none" strike="noStrike" cap="none" normalizeH="0" baseline="0" dirty="0" smtClean="0">
                <a:ln>
                  <a:noFill/>
                </a:ln>
                <a:solidFill>
                  <a:schemeClr val="bg1"/>
                </a:solidFill>
                <a:effectLst/>
                <a:latin typeface="Arial" pitchFamily="34" charset="0"/>
                <a:ea typeface="Calibri" pitchFamily="34" charset="0"/>
                <a:cs typeface="Arial" pitchFamily="34" charset="0"/>
              </a:rPr>
              <a:t>acuarelas.</a:t>
            </a:r>
            <a:endParaRPr kumimoji="0" lang="es-ES" sz="2000" b="0" i="0" u="none" strike="noStrike" cap="none" normalizeH="0" baseline="0" dirty="0" smtClean="0">
              <a:ln>
                <a:noFill/>
              </a:ln>
              <a:solidFill>
                <a:schemeClr val="bg1"/>
              </a:solidFill>
              <a:effectLst/>
              <a:latin typeface="Arial" pitchFamily="34" charset="0"/>
              <a:cs typeface="Arial" pitchFamily="34" charset="0"/>
            </a:endParaRPr>
          </a:p>
        </p:txBody>
      </p:sp>
      <p:sp>
        <p:nvSpPr>
          <p:cNvPr id="11" name="10 Rectángulo"/>
          <p:cNvSpPr/>
          <p:nvPr/>
        </p:nvSpPr>
        <p:spPr>
          <a:xfrm>
            <a:off x="3066784" y="6143644"/>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6000">
    <p:randomBa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3794" name="Picture 2" descr="C:\Users\abuelitos\Desktop\7[.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pic>
        <p:nvPicPr>
          <p:cNvPr id="5" name="Picture 2" descr="http://1.bp.blogspot.com/_ViTRQKUXrUc/TKicO14_yMI/AAAAAAAAK8g/ESswgkXOhh8/s1600/ni%C3%B1os19.jpg"/>
          <p:cNvPicPr>
            <a:picLocks noChangeAspect="1" noChangeArrowheads="1"/>
          </p:cNvPicPr>
          <p:nvPr/>
        </p:nvPicPr>
        <p:blipFill>
          <a:blip r:embed="rId3" cstate="print"/>
          <a:srcRect/>
          <a:stretch>
            <a:fillRect/>
          </a:stretch>
        </p:blipFill>
        <p:spPr bwMode="auto">
          <a:xfrm>
            <a:off x="2571736" y="714356"/>
            <a:ext cx="3722467" cy="4572000"/>
          </a:xfrm>
          <a:prstGeom prst="roundRect">
            <a:avLst/>
          </a:prstGeom>
          <a:noFill/>
          <a:effectLst>
            <a:softEdge rad="635000"/>
          </a:effectLst>
        </p:spPr>
      </p:pic>
      <p:sp>
        <p:nvSpPr>
          <p:cNvPr id="6" name="5 Llamada de nube"/>
          <p:cNvSpPr/>
          <p:nvPr/>
        </p:nvSpPr>
        <p:spPr>
          <a:xfrm>
            <a:off x="5429256" y="142852"/>
            <a:ext cx="3714744" cy="1369148"/>
          </a:xfrm>
          <a:prstGeom prst="cloudCallou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s-ES_tradnl"/>
          </a:p>
        </p:txBody>
      </p:sp>
      <p:sp>
        <p:nvSpPr>
          <p:cNvPr id="7" name="6 Rectángulo"/>
          <p:cNvSpPr/>
          <p:nvPr/>
        </p:nvSpPr>
        <p:spPr>
          <a:xfrm>
            <a:off x="5715008" y="285728"/>
            <a:ext cx="4572000" cy="1015663"/>
          </a:xfrm>
          <a:prstGeom prst="rect">
            <a:avLst/>
          </a:prstGeom>
        </p:spPr>
        <p:txBody>
          <a:bodyPr>
            <a:spAutoFit/>
          </a:bodyPr>
          <a:lstStyle/>
          <a:p>
            <a:pPr lvl="0" fontAlgn="base">
              <a:spcBef>
                <a:spcPct val="0"/>
              </a:spcBef>
              <a:spcAft>
                <a:spcPct val="0"/>
              </a:spcAft>
              <a:tabLst>
                <a:tab pos="457200" algn="l"/>
              </a:tabLst>
            </a:pPr>
            <a:r>
              <a:rPr kumimoji="0" lang="es-ES" sz="2000" b="0" i="0" u="none" strike="noStrike" cap="none" normalizeH="0" baseline="0" dirty="0" smtClean="0">
                <a:ln>
                  <a:noFill/>
                </a:ln>
                <a:solidFill>
                  <a:srgbClr val="333333"/>
                </a:solidFill>
                <a:effectLst/>
                <a:latin typeface="Arial" pitchFamily="34" charset="0"/>
                <a:ea typeface="Calibri" pitchFamily="34" charset="0"/>
                <a:cs typeface="Arial" pitchFamily="34" charset="0"/>
              </a:rPr>
              <a:t>Quiero salir c</a:t>
            </a:r>
            <a:r>
              <a:rPr lang="es-ES" sz="2000" dirty="0">
                <a:solidFill>
                  <a:srgbClr val="333333"/>
                </a:solidFill>
                <a:ea typeface="Calibri" pitchFamily="34" charset="0"/>
                <a:cs typeface="Arial" pitchFamily="34" charset="0"/>
              </a:rPr>
              <a:t>ó</a:t>
            </a:r>
            <a:r>
              <a:rPr kumimoji="0" lang="es-ES" sz="2000" b="0" i="0" u="none" strike="noStrike" cap="none" normalizeH="0" baseline="0" dirty="0" smtClean="0">
                <a:ln>
                  <a:noFill/>
                </a:ln>
                <a:solidFill>
                  <a:srgbClr val="333333"/>
                </a:solidFill>
                <a:effectLst/>
                <a:latin typeface="Arial" pitchFamily="34" charset="0"/>
                <a:ea typeface="Calibri" pitchFamily="34" charset="0"/>
                <a:cs typeface="Arial" pitchFamily="34" charset="0"/>
              </a:rPr>
              <a:t>modamente </a:t>
            </a:r>
          </a:p>
          <a:p>
            <a:pPr lvl="0" fontAlgn="base">
              <a:spcBef>
                <a:spcPct val="0"/>
              </a:spcBef>
              <a:spcAft>
                <a:spcPct val="0"/>
              </a:spcAft>
              <a:tabLst>
                <a:tab pos="457200" algn="l"/>
              </a:tabLst>
            </a:pPr>
            <a:r>
              <a:rPr kumimoji="0" lang="es-ES" sz="2000" b="0" i="0" u="none" strike="noStrike" cap="none" normalizeH="0" baseline="0" dirty="0" smtClean="0">
                <a:ln>
                  <a:noFill/>
                </a:ln>
                <a:solidFill>
                  <a:srgbClr val="333333"/>
                </a:solidFill>
                <a:effectLst/>
                <a:latin typeface="Arial" pitchFamily="34" charset="0"/>
                <a:ea typeface="Calibri" pitchFamily="34" charset="0"/>
                <a:cs typeface="Arial" pitchFamily="34" charset="0"/>
              </a:rPr>
              <a:t>de mi casa sin preocuparme </a:t>
            </a:r>
          </a:p>
          <a:p>
            <a:pPr lvl="0" fontAlgn="base">
              <a:spcBef>
                <a:spcPct val="0"/>
              </a:spcBef>
              <a:spcAft>
                <a:spcPct val="0"/>
              </a:spcAft>
              <a:tabLst>
                <a:tab pos="457200" algn="l"/>
              </a:tabLst>
            </a:pPr>
            <a:r>
              <a:rPr kumimoji="0" lang="es-ES" sz="2000" b="0" i="0" u="none" strike="noStrike" cap="none" normalizeH="0" baseline="0" dirty="0" smtClean="0">
                <a:ln>
                  <a:noFill/>
                </a:ln>
                <a:solidFill>
                  <a:srgbClr val="333333"/>
                </a:solidFill>
                <a:effectLst/>
                <a:latin typeface="Arial" pitchFamily="34" charset="0"/>
                <a:ea typeface="Calibri" pitchFamily="34" charset="0"/>
                <a:cs typeface="Arial" pitchFamily="34" charset="0"/>
              </a:rPr>
              <a:t>c</a:t>
            </a:r>
            <a:r>
              <a:rPr lang="es-ES" sz="2000" dirty="0" smtClean="0">
                <a:solidFill>
                  <a:srgbClr val="333333"/>
                </a:solidFill>
                <a:ea typeface="Calibri" pitchFamily="34" charset="0"/>
                <a:cs typeface="Arial" pitchFamily="34" charset="0"/>
              </a:rPr>
              <a:t>ó</a:t>
            </a:r>
            <a:r>
              <a:rPr kumimoji="0" lang="es-ES" sz="2000" b="0" i="0" u="none" strike="noStrike" cap="none" normalizeH="0" baseline="0" dirty="0" smtClean="0">
                <a:ln>
                  <a:noFill/>
                </a:ln>
                <a:solidFill>
                  <a:srgbClr val="333333"/>
                </a:solidFill>
                <a:effectLst/>
                <a:latin typeface="Arial" pitchFamily="34" charset="0"/>
                <a:ea typeface="Calibri" pitchFamily="34" charset="0"/>
                <a:cs typeface="Arial" pitchFamily="34" charset="0"/>
              </a:rPr>
              <a:t>mo luce mi cabello.</a:t>
            </a:r>
            <a:endParaRPr kumimoji="0" lang="es-E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7 Rectángulo"/>
          <p:cNvSpPr/>
          <p:nvPr/>
        </p:nvSpPr>
        <p:spPr>
          <a:xfrm rot="662146">
            <a:off x="5995742" y="6102983"/>
            <a:ext cx="13837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pic>
        <p:nvPicPr>
          <p:cNvPr id="1026" name="Picture 2" descr="J:\HACER PPS\ANIMALES EN MOVIMIENTO\dddgsm[1].gif"/>
          <p:cNvPicPr>
            <a:picLocks noChangeAspect="1" noChangeArrowheads="1" noCrop="1"/>
          </p:cNvPicPr>
          <p:nvPr/>
        </p:nvPicPr>
        <p:blipFill>
          <a:blip r:embed="rId4" cstate="print"/>
          <a:srcRect/>
          <a:stretch>
            <a:fillRect/>
          </a:stretch>
        </p:blipFill>
        <p:spPr bwMode="auto">
          <a:xfrm>
            <a:off x="785786" y="0"/>
            <a:ext cx="2857500" cy="1952625"/>
          </a:xfrm>
          <a:prstGeom prst="rect">
            <a:avLst/>
          </a:prstGeom>
          <a:noFill/>
        </p:spPr>
      </p:pic>
    </p:spTree>
  </p:cSld>
  <p:clrMapOvr>
    <a:masterClrMapping/>
  </p:clrMapOvr>
  <p:transition spd="slow" advTm="7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6866" name="Picture 2" descr="https://www.yuppigo.com/Resimler/HobiOyunKonsolu/ypg-46528_6.jpg"/>
          <p:cNvPicPr>
            <a:picLocks noChangeAspect="1" noChangeArrowheads="1"/>
          </p:cNvPicPr>
          <p:nvPr/>
        </p:nvPicPr>
        <p:blipFill>
          <a:blip r:embed="rId2" cstate="print"/>
          <a:srcRect/>
          <a:stretch>
            <a:fillRect/>
          </a:stretch>
        </p:blipFill>
        <p:spPr bwMode="auto">
          <a:xfrm>
            <a:off x="-500098" y="0"/>
            <a:ext cx="10152539" cy="7056000"/>
          </a:xfrm>
          <a:prstGeom prst="rect">
            <a:avLst/>
          </a:prstGeom>
          <a:noFill/>
        </p:spPr>
      </p:pic>
      <p:pic>
        <p:nvPicPr>
          <p:cNvPr id="5" name="Picture 2" descr="http://f1.pepst.com/c/D0208A/562756/ssc3/home/090/cuentos.infantiles/oct9_ajenony_f2.jpg_480_480_0_64000_0_1_0.jpg"/>
          <p:cNvPicPr>
            <a:picLocks noChangeAspect="1" noChangeArrowheads="1"/>
          </p:cNvPicPr>
          <p:nvPr/>
        </p:nvPicPr>
        <p:blipFill>
          <a:blip r:embed="rId3" cstate="print"/>
          <a:srcRect/>
          <a:stretch>
            <a:fillRect/>
          </a:stretch>
        </p:blipFill>
        <p:spPr bwMode="auto">
          <a:xfrm>
            <a:off x="4214810" y="3929066"/>
            <a:ext cx="4270026" cy="3600000"/>
          </a:xfrm>
          <a:prstGeom prst="roundRect">
            <a:avLst/>
          </a:prstGeom>
          <a:noFill/>
          <a:effectLst>
            <a:softEdge rad="635000"/>
          </a:effectLst>
        </p:spPr>
      </p:pic>
      <p:sp>
        <p:nvSpPr>
          <p:cNvPr id="6" name="5 Llamada de nube"/>
          <p:cNvSpPr/>
          <p:nvPr/>
        </p:nvSpPr>
        <p:spPr>
          <a:xfrm>
            <a:off x="6572264" y="1071546"/>
            <a:ext cx="2571736" cy="2000264"/>
          </a:xfrm>
          <a:prstGeom prst="cloudCallou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s-ES_tradnl"/>
          </a:p>
        </p:txBody>
      </p:sp>
      <p:sp>
        <p:nvSpPr>
          <p:cNvPr id="7" name="6 Rectángulo"/>
          <p:cNvSpPr/>
          <p:nvPr/>
        </p:nvSpPr>
        <p:spPr>
          <a:xfrm>
            <a:off x="6286512" y="1285860"/>
            <a:ext cx="2857488" cy="1631216"/>
          </a:xfrm>
          <a:prstGeom prst="rect">
            <a:avLst/>
          </a:prstGeom>
        </p:spPr>
        <p:txBody>
          <a:bodyPr wrap="square">
            <a:spAutoFit/>
          </a:bodyPr>
          <a:lstStyle/>
          <a:p>
            <a:pPr lvl="1" fontAlgn="base">
              <a:spcBef>
                <a:spcPct val="0"/>
              </a:spcBef>
              <a:spcAft>
                <a:spcPct val="0"/>
              </a:spcAft>
              <a:tabLst>
                <a:tab pos="457200" algn="l"/>
              </a:tabLst>
            </a:pPr>
            <a:r>
              <a:rPr kumimoji="0" lang="es-ES" sz="2000" b="0" i="0" u="none" strike="noStrike" cap="none" normalizeH="0" baseline="0" dirty="0" smtClean="0">
                <a:ln>
                  <a:noFill/>
                </a:ln>
                <a:solidFill>
                  <a:srgbClr val="333333"/>
                </a:solidFill>
                <a:effectLst/>
                <a:latin typeface="Arial" pitchFamily="34" charset="0"/>
                <a:ea typeface="Calibri" pitchFamily="34" charset="0"/>
                <a:cs typeface="Arial" pitchFamily="34" charset="0"/>
              </a:rPr>
              <a:t>  Quiero regresar</a:t>
            </a:r>
          </a:p>
          <a:p>
            <a:pPr lvl="1" fontAlgn="base">
              <a:spcBef>
                <a:spcPct val="0"/>
              </a:spcBef>
              <a:spcAft>
                <a:spcPct val="0"/>
              </a:spcAft>
              <a:tabLst>
                <a:tab pos="457200" algn="l"/>
              </a:tabLst>
            </a:pPr>
            <a:r>
              <a:rPr kumimoji="0" lang="es-ES" sz="2000" b="0" i="0" u="none" strike="noStrike" cap="none" normalizeH="0" baseline="0" dirty="0" smtClean="0">
                <a:ln>
                  <a:noFill/>
                </a:ln>
                <a:solidFill>
                  <a:srgbClr val="333333"/>
                </a:solidFill>
                <a:effectLst/>
                <a:latin typeface="Arial" pitchFamily="34" charset="0"/>
                <a:ea typeface="Calibri" pitchFamily="34" charset="0"/>
                <a:cs typeface="Arial" pitchFamily="34" charset="0"/>
              </a:rPr>
              <a:t>  a mi casa, a una</a:t>
            </a:r>
          </a:p>
          <a:p>
            <a:pPr lvl="1" fontAlgn="base">
              <a:spcBef>
                <a:spcPct val="0"/>
              </a:spcBef>
              <a:spcAft>
                <a:spcPct val="0"/>
              </a:spcAft>
              <a:tabLst>
                <a:tab pos="457200" algn="l"/>
              </a:tabLst>
            </a:pPr>
            <a:r>
              <a:rPr kumimoji="0" lang="es-ES" sz="2000" b="0" i="0" u="none" strike="noStrike" cap="none" normalizeH="0" baseline="0" dirty="0" smtClean="0">
                <a:ln>
                  <a:noFill/>
                </a:ln>
                <a:solidFill>
                  <a:srgbClr val="333333"/>
                </a:solidFill>
                <a:effectLst/>
                <a:latin typeface="Arial" pitchFamily="34" charset="0"/>
                <a:ea typeface="Calibri" pitchFamily="34" charset="0"/>
                <a:cs typeface="Arial" pitchFamily="34" charset="0"/>
              </a:rPr>
              <a:t>  comida casera y</a:t>
            </a:r>
          </a:p>
          <a:p>
            <a:pPr lvl="1" fontAlgn="base">
              <a:spcBef>
                <a:spcPct val="0"/>
              </a:spcBef>
              <a:spcAft>
                <a:spcPct val="0"/>
              </a:spcAft>
              <a:tabLst>
                <a:tab pos="457200" algn="l"/>
              </a:tabLst>
            </a:pPr>
            <a:r>
              <a:rPr kumimoji="0" lang="es-ES" sz="2000" b="0" i="0" u="none" strike="noStrike" cap="none" normalizeH="0" baseline="0" dirty="0" smtClean="0">
                <a:ln>
                  <a:noFill/>
                </a:ln>
                <a:solidFill>
                  <a:srgbClr val="333333"/>
                </a:solidFill>
                <a:effectLst/>
                <a:latin typeface="Arial" pitchFamily="34" charset="0"/>
                <a:ea typeface="Calibri" pitchFamily="34" charset="0"/>
                <a:cs typeface="Arial" pitchFamily="34" charset="0"/>
              </a:rPr>
              <a:t> que alguien corte</a:t>
            </a:r>
          </a:p>
          <a:p>
            <a:pPr lvl="1" fontAlgn="base">
              <a:spcBef>
                <a:spcPct val="0"/>
              </a:spcBef>
              <a:spcAft>
                <a:spcPct val="0"/>
              </a:spcAft>
              <a:tabLst>
                <a:tab pos="457200" algn="l"/>
              </a:tabLst>
            </a:pPr>
            <a:r>
              <a:rPr lang="es-ES" sz="2000" dirty="0">
                <a:solidFill>
                  <a:srgbClr val="333333"/>
                </a:solidFill>
                <a:latin typeface="Arial" pitchFamily="34" charset="0"/>
                <a:ea typeface="Calibri" pitchFamily="34" charset="0"/>
                <a:cs typeface="Arial" pitchFamily="34" charset="0"/>
              </a:rPr>
              <a:t> </a:t>
            </a:r>
            <a:r>
              <a:rPr lang="es-ES" sz="2000" dirty="0" smtClean="0">
                <a:solidFill>
                  <a:srgbClr val="333333"/>
                </a:solidFill>
                <a:latin typeface="Arial" pitchFamily="34" charset="0"/>
                <a:ea typeface="Calibri" pitchFamily="34" charset="0"/>
                <a:cs typeface="Arial" pitchFamily="34" charset="0"/>
              </a:rPr>
              <a:t>   </a:t>
            </a:r>
            <a:r>
              <a:rPr kumimoji="0" lang="es-ES" sz="2000" b="0" i="0" u="none" strike="noStrike" cap="none" normalizeH="0" baseline="0" dirty="0" smtClean="0">
                <a:ln>
                  <a:noFill/>
                </a:ln>
                <a:solidFill>
                  <a:srgbClr val="333333"/>
                </a:solidFill>
                <a:effectLst/>
                <a:latin typeface="Arial" pitchFamily="34" charset="0"/>
                <a:ea typeface="Calibri" pitchFamily="34" charset="0"/>
                <a:cs typeface="Arial" pitchFamily="34" charset="0"/>
              </a:rPr>
              <a:t> mi carne.</a:t>
            </a:r>
            <a:endParaRPr kumimoji="0" lang="es-E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7 Rectángulo"/>
          <p:cNvSpPr/>
          <p:nvPr/>
        </p:nvSpPr>
        <p:spPr>
          <a:xfrm rot="21413175">
            <a:off x="7293981" y="3394916"/>
            <a:ext cx="13837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6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7890" name="Picture 2" descr="http://i35.photobucket.com/albums/d154/larra25/DSCN2946.jpg"/>
          <p:cNvPicPr>
            <a:picLocks noChangeAspect="1" noChangeArrowheads="1"/>
          </p:cNvPicPr>
          <p:nvPr/>
        </p:nvPicPr>
        <p:blipFill>
          <a:blip r:embed="rId2" cstate="print"/>
          <a:srcRect/>
          <a:stretch>
            <a:fillRect/>
          </a:stretch>
        </p:blipFill>
        <p:spPr bwMode="auto">
          <a:xfrm>
            <a:off x="0" y="0"/>
            <a:ext cx="9156927" cy="6876000"/>
          </a:xfrm>
          <a:prstGeom prst="rect">
            <a:avLst/>
          </a:prstGeom>
          <a:noFill/>
        </p:spPr>
      </p:pic>
      <p:pic>
        <p:nvPicPr>
          <p:cNvPr id="5" name="Picture 4" descr="http://2.bp.blogspot.com/-ulkL7ndPamM/TyGfl8NhQoI/AAAAAAAAg6I/aapl3FT8B68/s1600/0037gsef_gif.jpg"/>
          <p:cNvPicPr>
            <a:picLocks noChangeAspect="1" noChangeArrowheads="1"/>
          </p:cNvPicPr>
          <p:nvPr/>
        </p:nvPicPr>
        <p:blipFill>
          <a:blip r:embed="rId3" cstate="print"/>
          <a:srcRect/>
          <a:stretch>
            <a:fillRect/>
          </a:stretch>
        </p:blipFill>
        <p:spPr bwMode="auto">
          <a:xfrm flipH="1">
            <a:off x="785786" y="2643182"/>
            <a:ext cx="4767824" cy="2448000"/>
          </a:xfrm>
          <a:prstGeom prst="roundRect">
            <a:avLst/>
          </a:prstGeom>
          <a:noFill/>
          <a:effectLst>
            <a:softEdge rad="317500"/>
          </a:effectLst>
        </p:spPr>
      </p:pic>
      <p:sp>
        <p:nvSpPr>
          <p:cNvPr id="6" name="5 Llamada de nube"/>
          <p:cNvSpPr/>
          <p:nvPr/>
        </p:nvSpPr>
        <p:spPr>
          <a:xfrm>
            <a:off x="4857752" y="857232"/>
            <a:ext cx="3857620" cy="1928826"/>
          </a:xfrm>
          <a:prstGeom prst="cloudCallou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s-ES_tradnl"/>
          </a:p>
        </p:txBody>
      </p:sp>
      <p:sp>
        <p:nvSpPr>
          <p:cNvPr id="8" name="7 Rectángulo"/>
          <p:cNvSpPr/>
          <p:nvPr/>
        </p:nvSpPr>
        <p:spPr>
          <a:xfrm>
            <a:off x="5357818" y="1000108"/>
            <a:ext cx="4572000" cy="1631216"/>
          </a:xfrm>
          <a:prstGeom prst="rect">
            <a:avLst/>
          </a:prstGeom>
        </p:spPr>
        <p:txBody>
          <a:bodyPr>
            <a:spAutoFit/>
          </a:bodyPr>
          <a:lstStyle/>
          <a:p>
            <a:r>
              <a:rPr lang="es-ES" sz="2000" dirty="0" smtClean="0">
                <a:latin typeface="Arial" pitchFamily="34" charset="0"/>
                <a:cs typeface="Arial" pitchFamily="34" charset="0"/>
              </a:rPr>
              <a:t>Quiero recostarme a la </a:t>
            </a:r>
          </a:p>
          <a:p>
            <a:r>
              <a:rPr lang="es-ES" sz="2000" dirty="0" smtClean="0">
                <a:latin typeface="Arial" pitchFamily="34" charset="0"/>
                <a:cs typeface="Arial" pitchFamily="34" charset="0"/>
              </a:rPr>
              <a:t>sombra de un viejo roble, </a:t>
            </a:r>
          </a:p>
          <a:p>
            <a:r>
              <a:rPr lang="es-ES" sz="2000" dirty="0" smtClean="0">
                <a:latin typeface="Arial" pitchFamily="34" charset="0"/>
                <a:cs typeface="Arial" pitchFamily="34" charset="0"/>
              </a:rPr>
              <a:t>y beber limonada con mis </a:t>
            </a:r>
          </a:p>
          <a:p>
            <a:r>
              <a:rPr lang="es-ES" sz="2000" dirty="0" smtClean="0">
                <a:latin typeface="Arial" pitchFamily="34" charset="0"/>
                <a:cs typeface="Arial" pitchFamily="34" charset="0"/>
              </a:rPr>
              <a:t>amigos en un día </a:t>
            </a:r>
          </a:p>
          <a:p>
            <a:r>
              <a:rPr lang="es-ES" sz="2000" dirty="0" smtClean="0">
                <a:latin typeface="Arial" pitchFamily="34" charset="0"/>
                <a:cs typeface="Arial" pitchFamily="34" charset="0"/>
              </a:rPr>
              <a:t>  caluroso  de verano</a:t>
            </a:r>
            <a:endParaRPr lang="es-ES_tradnl" sz="2000" dirty="0">
              <a:latin typeface="Arial" pitchFamily="34" charset="0"/>
              <a:cs typeface="Arial" pitchFamily="34" charset="0"/>
            </a:endParaRPr>
          </a:p>
        </p:txBody>
      </p:sp>
      <p:pic>
        <p:nvPicPr>
          <p:cNvPr id="37900" name="Picture 12" descr="http://www.noticias365.com.ve/wp-content/uploads/2012/11/limonada-casera-580x386.jpg"/>
          <p:cNvPicPr>
            <a:picLocks noChangeAspect="1" noChangeArrowheads="1"/>
          </p:cNvPicPr>
          <p:nvPr/>
        </p:nvPicPr>
        <p:blipFill>
          <a:blip r:embed="rId4" cstate="print"/>
          <a:srcRect/>
          <a:stretch>
            <a:fillRect/>
          </a:stretch>
        </p:blipFill>
        <p:spPr bwMode="auto">
          <a:xfrm>
            <a:off x="1428728" y="4357694"/>
            <a:ext cx="2758769" cy="1836000"/>
          </a:xfrm>
          <a:prstGeom prst="roundRect">
            <a:avLst/>
          </a:prstGeom>
          <a:noFill/>
          <a:effectLst>
            <a:softEdge rad="635000"/>
          </a:effectLst>
        </p:spPr>
      </p:pic>
      <p:pic>
        <p:nvPicPr>
          <p:cNvPr id="37904" name="Picture 16" descr="http://cocinachic.net/wp-content/uploads/2012/11/trago-de-limonada-oriental-con-sake.jpg"/>
          <p:cNvPicPr>
            <a:picLocks noChangeAspect="1" noChangeArrowheads="1"/>
          </p:cNvPicPr>
          <p:nvPr/>
        </p:nvPicPr>
        <p:blipFill>
          <a:blip r:embed="rId5" cstate="print"/>
          <a:srcRect/>
          <a:stretch>
            <a:fillRect/>
          </a:stretch>
        </p:blipFill>
        <p:spPr bwMode="auto">
          <a:xfrm>
            <a:off x="3071802" y="4572008"/>
            <a:ext cx="1462586" cy="1548000"/>
          </a:xfrm>
          <a:prstGeom prst="roundRect">
            <a:avLst/>
          </a:prstGeom>
          <a:noFill/>
          <a:effectLst>
            <a:softEdge rad="317500"/>
          </a:effectLst>
        </p:spPr>
      </p:pic>
      <p:sp>
        <p:nvSpPr>
          <p:cNvPr id="10" name="9 Rectángulo"/>
          <p:cNvSpPr/>
          <p:nvPr/>
        </p:nvSpPr>
        <p:spPr>
          <a:xfrm>
            <a:off x="780768" y="6215082"/>
            <a:ext cx="13837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8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http://www.esmueble.es/images/3d/Dormitorio%20Juvenil%203-1.jpg"/>
          <p:cNvPicPr>
            <a:picLocks noChangeAspect="1" noChangeArrowheads="1"/>
          </p:cNvPicPr>
          <p:nvPr/>
        </p:nvPicPr>
        <p:blipFill>
          <a:blip r:embed="rId2" cstate="print"/>
          <a:srcRect/>
          <a:stretch>
            <a:fillRect/>
          </a:stretch>
        </p:blipFill>
        <p:spPr bwMode="auto">
          <a:xfrm>
            <a:off x="-571536" y="0"/>
            <a:ext cx="10530000" cy="7020000"/>
          </a:xfrm>
          <a:prstGeom prst="rect">
            <a:avLst/>
          </a:prstGeom>
          <a:noFill/>
        </p:spPr>
      </p:pic>
      <p:pic>
        <p:nvPicPr>
          <p:cNvPr id="5" name="Picture 4" descr="http://i43.servimg.com/u/f43/17/23/85/94/06-11-10.jpg"/>
          <p:cNvPicPr>
            <a:picLocks noChangeAspect="1" noChangeArrowheads="1"/>
          </p:cNvPicPr>
          <p:nvPr/>
        </p:nvPicPr>
        <p:blipFill>
          <a:blip r:embed="rId3" cstate="print"/>
          <a:srcRect/>
          <a:stretch>
            <a:fillRect/>
          </a:stretch>
        </p:blipFill>
        <p:spPr bwMode="auto">
          <a:xfrm>
            <a:off x="4857752" y="1818000"/>
            <a:ext cx="5346648" cy="5040000"/>
          </a:xfrm>
          <a:prstGeom prst="roundRect">
            <a:avLst/>
          </a:prstGeom>
          <a:noFill/>
          <a:effectLst>
            <a:softEdge rad="635000"/>
          </a:effectLst>
        </p:spPr>
      </p:pic>
      <p:sp>
        <p:nvSpPr>
          <p:cNvPr id="6" name="5 Llamada de nube"/>
          <p:cNvSpPr/>
          <p:nvPr/>
        </p:nvSpPr>
        <p:spPr>
          <a:xfrm>
            <a:off x="6072198" y="428604"/>
            <a:ext cx="3071802" cy="1857388"/>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7" name="6 Rectángulo"/>
          <p:cNvSpPr/>
          <p:nvPr/>
        </p:nvSpPr>
        <p:spPr>
          <a:xfrm>
            <a:off x="6429388" y="571480"/>
            <a:ext cx="4572000" cy="1631216"/>
          </a:xfrm>
          <a:prstGeom prst="rect">
            <a:avLst/>
          </a:prstGeom>
        </p:spPr>
        <p:txBody>
          <a:bodyPr>
            <a:spAutoFit/>
          </a:bodyPr>
          <a:lstStyle/>
          <a:p>
            <a:r>
              <a:rPr lang="es-ES" sz="2000" dirty="0" smtClean="0">
                <a:solidFill>
                  <a:schemeClr val="bg1"/>
                </a:solidFill>
                <a:latin typeface="Arial" pitchFamily="34" charset="0"/>
                <a:ea typeface="Calibri" pitchFamily="34" charset="0"/>
                <a:cs typeface="Arial" pitchFamily="34" charset="0"/>
              </a:rPr>
              <a:t>Quiero abrazar a mis</a:t>
            </a:r>
          </a:p>
          <a:p>
            <a:r>
              <a:rPr lang="es-ES" sz="2000" dirty="0" smtClean="0">
                <a:solidFill>
                  <a:schemeClr val="bg1"/>
                </a:solidFill>
                <a:latin typeface="Arial" pitchFamily="34" charset="0"/>
                <a:ea typeface="Calibri" pitchFamily="34" charset="0"/>
                <a:cs typeface="Arial" pitchFamily="34" charset="0"/>
              </a:rPr>
              <a:t> padres todos los días</a:t>
            </a:r>
          </a:p>
          <a:p>
            <a:r>
              <a:rPr lang="es-ES" sz="2000" dirty="0" smtClean="0">
                <a:solidFill>
                  <a:schemeClr val="bg1"/>
                </a:solidFill>
                <a:latin typeface="Arial" pitchFamily="34" charset="0"/>
                <a:ea typeface="Calibri" pitchFamily="34" charset="0"/>
                <a:cs typeface="Arial" pitchFamily="34" charset="0"/>
              </a:rPr>
              <a:t> y enjugar mis </a:t>
            </a:r>
          </a:p>
          <a:p>
            <a:r>
              <a:rPr lang="es-ES" sz="2000" dirty="0" smtClean="0">
                <a:solidFill>
                  <a:schemeClr val="bg1"/>
                </a:solidFill>
                <a:latin typeface="Arial" pitchFamily="34" charset="0"/>
                <a:ea typeface="Calibri" pitchFamily="34" charset="0"/>
                <a:cs typeface="Arial" pitchFamily="34" charset="0"/>
              </a:rPr>
              <a:t>lágrimas en sus</a:t>
            </a:r>
          </a:p>
          <a:p>
            <a:r>
              <a:rPr lang="es-ES" sz="2000" dirty="0" smtClean="0">
                <a:solidFill>
                  <a:schemeClr val="bg1"/>
                </a:solidFill>
                <a:latin typeface="Arial" pitchFamily="34" charset="0"/>
                <a:ea typeface="Calibri" pitchFamily="34" charset="0"/>
                <a:cs typeface="Arial" pitchFamily="34" charset="0"/>
              </a:rPr>
              <a:t>        hombros</a:t>
            </a:r>
            <a:endParaRPr lang="es-ES_tradnl" sz="2000" dirty="0">
              <a:solidFill>
                <a:schemeClr val="bg1"/>
              </a:solidFill>
              <a:latin typeface="Arial" pitchFamily="34" charset="0"/>
              <a:cs typeface="Arial" pitchFamily="34" charset="0"/>
            </a:endParaRPr>
          </a:p>
        </p:txBody>
      </p:sp>
      <p:sp>
        <p:nvSpPr>
          <p:cNvPr id="8" name="7 Rectángulo"/>
          <p:cNvSpPr/>
          <p:nvPr/>
        </p:nvSpPr>
        <p:spPr>
          <a:xfrm>
            <a:off x="709330" y="6488668"/>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pic>
        <p:nvPicPr>
          <p:cNvPr id="2050" name="Picture 2" descr="J:\HACER PPS\ANIMALES EN MOVIMIENTO\image[4].gif"/>
          <p:cNvPicPr>
            <a:picLocks noChangeAspect="1" noChangeArrowheads="1" noCrop="1"/>
          </p:cNvPicPr>
          <p:nvPr/>
        </p:nvPicPr>
        <p:blipFill>
          <a:blip r:embed="rId4" cstate="print"/>
          <a:srcRect/>
          <a:stretch>
            <a:fillRect/>
          </a:stretch>
        </p:blipFill>
        <p:spPr bwMode="auto">
          <a:xfrm>
            <a:off x="6072198" y="5994000"/>
            <a:ext cx="1308348" cy="864000"/>
          </a:xfrm>
          <a:prstGeom prst="rect">
            <a:avLst/>
          </a:prstGeom>
          <a:noFill/>
        </p:spPr>
      </p:pic>
    </p:spTree>
  </p:cSld>
  <p:clrMapOvr>
    <a:masterClrMapping/>
  </p:clrMapOvr>
  <p:transition spd="slow" advTm="7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2770" name="Picture 2" descr="http://www.urbadep.com/wp-content/uploads/mobiliario-urbano-y-parques-infantiles-034.jpg"/>
          <p:cNvPicPr>
            <a:picLocks noChangeAspect="1" noChangeArrowheads="1"/>
          </p:cNvPicPr>
          <p:nvPr/>
        </p:nvPicPr>
        <p:blipFill>
          <a:blip r:embed="rId2" cstate="print"/>
          <a:srcRect/>
          <a:stretch>
            <a:fillRect/>
          </a:stretch>
        </p:blipFill>
        <p:spPr bwMode="auto">
          <a:xfrm>
            <a:off x="0" y="-1"/>
            <a:ext cx="9264000" cy="6948000"/>
          </a:xfrm>
          <a:prstGeom prst="rect">
            <a:avLst/>
          </a:prstGeom>
          <a:noFill/>
        </p:spPr>
      </p:pic>
      <p:pic>
        <p:nvPicPr>
          <p:cNvPr id="5" name="Picture 2" descr="http://3.bp.blogspot.com/_-REfdyyKoe0/TBazxWRJ4RI/AAAAAAAAC2w/8mB5XEGRjqY/s1600/03+-+Ni%C3%B1os+y+ni%C3%B1as+jugando.jpg"/>
          <p:cNvPicPr>
            <a:picLocks noChangeAspect="1" noChangeArrowheads="1"/>
          </p:cNvPicPr>
          <p:nvPr/>
        </p:nvPicPr>
        <p:blipFill>
          <a:blip r:embed="rId3" cstate="print"/>
          <a:srcRect/>
          <a:stretch>
            <a:fillRect/>
          </a:stretch>
        </p:blipFill>
        <p:spPr bwMode="auto">
          <a:xfrm>
            <a:off x="0" y="2357430"/>
            <a:ext cx="5238750" cy="3190875"/>
          </a:xfrm>
          <a:prstGeom prst="roundRect">
            <a:avLst/>
          </a:prstGeom>
          <a:noFill/>
          <a:effectLst>
            <a:softEdge rad="635000"/>
          </a:effectLst>
        </p:spPr>
      </p:pic>
      <p:pic>
        <p:nvPicPr>
          <p:cNvPr id="6" name="Picture 6" descr="http://www.spotwebtv.com/news/wp-content/uploads/2012/11/Ni%C3%B1as.jpg"/>
          <p:cNvPicPr>
            <a:picLocks noChangeAspect="1" noChangeArrowheads="1"/>
          </p:cNvPicPr>
          <p:nvPr/>
        </p:nvPicPr>
        <p:blipFill>
          <a:blip r:embed="rId4" cstate="print"/>
          <a:srcRect/>
          <a:stretch>
            <a:fillRect/>
          </a:stretch>
        </p:blipFill>
        <p:spPr bwMode="auto">
          <a:xfrm>
            <a:off x="5643570" y="4357694"/>
            <a:ext cx="3810000" cy="2733675"/>
          </a:xfrm>
          <a:prstGeom prst="ellipse">
            <a:avLst/>
          </a:prstGeom>
          <a:noFill/>
          <a:effectLst>
            <a:softEdge rad="317500"/>
          </a:effectLst>
        </p:spPr>
      </p:pic>
      <p:pic>
        <p:nvPicPr>
          <p:cNvPr id="8" name="Picture 4" descr="http://2.bp.blogspot.com/-Wu1sAgl4YqI/TehnkItbyiI/AAAAAAAABLU/OmXM1NOOrSM/s1600/vida_de_grupo.jpg"/>
          <p:cNvPicPr>
            <a:picLocks noChangeAspect="1" noChangeArrowheads="1"/>
          </p:cNvPicPr>
          <p:nvPr/>
        </p:nvPicPr>
        <p:blipFill>
          <a:blip r:embed="rId5" cstate="print"/>
          <a:srcRect/>
          <a:stretch>
            <a:fillRect/>
          </a:stretch>
        </p:blipFill>
        <p:spPr bwMode="auto">
          <a:xfrm>
            <a:off x="3000364" y="4357694"/>
            <a:ext cx="2712449" cy="2772000"/>
          </a:xfrm>
          <a:prstGeom prst="roundRect">
            <a:avLst/>
          </a:prstGeom>
          <a:noFill/>
          <a:effectLst>
            <a:softEdge rad="317500"/>
          </a:effectLst>
        </p:spPr>
      </p:pic>
      <p:sp>
        <p:nvSpPr>
          <p:cNvPr id="9" name="8 Llamada de nube"/>
          <p:cNvSpPr/>
          <p:nvPr/>
        </p:nvSpPr>
        <p:spPr>
          <a:xfrm>
            <a:off x="714348" y="785794"/>
            <a:ext cx="3000396" cy="1428760"/>
          </a:xfrm>
          <a:prstGeom prst="cloudCallou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s-ES_tradnl"/>
          </a:p>
        </p:txBody>
      </p:sp>
      <p:sp>
        <p:nvSpPr>
          <p:cNvPr id="10" name="Rectangle 1"/>
          <p:cNvSpPr>
            <a:spLocks noChangeArrowheads="1"/>
          </p:cNvSpPr>
          <p:nvPr/>
        </p:nvSpPr>
        <p:spPr bwMode="auto">
          <a:xfrm>
            <a:off x="1071538" y="906646"/>
            <a:ext cx="2552302" cy="1015663"/>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sz="2000" b="0" i="0" u="none" strike="noStrike" cap="none" normalizeH="0" baseline="0" dirty="0" smtClean="0">
                <a:ln>
                  <a:noFill/>
                </a:ln>
                <a:solidFill>
                  <a:srgbClr val="333333"/>
                </a:solidFill>
                <a:effectLst/>
                <a:latin typeface="Arial" pitchFamily="34" charset="0"/>
                <a:ea typeface="Calibri" pitchFamily="34" charset="0"/>
                <a:cs typeface="Arial" pitchFamily="34" charset="0"/>
              </a:rPr>
              <a:t>Quiero regresar a </a:t>
            </a:r>
          </a:p>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sz="2000" b="0" i="0" u="none" strike="noStrike" cap="none" normalizeH="0" baseline="0" dirty="0" smtClean="0">
                <a:ln>
                  <a:noFill/>
                </a:ln>
                <a:solidFill>
                  <a:srgbClr val="333333"/>
                </a:solidFill>
                <a:effectLst/>
                <a:latin typeface="Arial" pitchFamily="34" charset="0"/>
                <a:ea typeface="Calibri" pitchFamily="34" charset="0"/>
                <a:cs typeface="Arial" pitchFamily="34" charset="0"/>
              </a:rPr>
              <a:t>los tiempos donde</a:t>
            </a:r>
          </a:p>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sz="2000" b="0" i="0" u="none" strike="noStrike" cap="none" normalizeH="0" baseline="0" dirty="0" smtClean="0">
                <a:ln>
                  <a:noFill/>
                </a:ln>
                <a:solidFill>
                  <a:srgbClr val="333333"/>
                </a:solidFill>
                <a:effectLst/>
                <a:latin typeface="Arial" pitchFamily="34" charset="0"/>
                <a:ea typeface="Calibri" pitchFamily="34" charset="0"/>
                <a:cs typeface="Arial" pitchFamily="34" charset="0"/>
              </a:rPr>
              <a:t> la vida era simple...</a:t>
            </a:r>
            <a:endParaRPr kumimoji="0" lang="es-E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11" name="10 Rectángulo"/>
          <p:cNvSpPr/>
          <p:nvPr/>
        </p:nvSpPr>
        <p:spPr>
          <a:xfrm>
            <a:off x="852206" y="6286520"/>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7000">
    <p:strips dir="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 name="Picture 2" descr="http://www.comerciogalicia.es/Gestion/Catalogo/Fot/tablas-de-aritmetica_554930_776.jpg"/>
          <p:cNvPicPr>
            <a:picLocks noChangeAspect="1" noChangeArrowheads="1"/>
          </p:cNvPicPr>
          <p:nvPr/>
        </p:nvPicPr>
        <p:blipFill>
          <a:blip r:embed="rId2" cstate="print"/>
          <a:srcRect/>
          <a:stretch>
            <a:fillRect/>
          </a:stretch>
        </p:blipFill>
        <p:spPr bwMode="auto">
          <a:xfrm>
            <a:off x="5286380" y="0"/>
            <a:ext cx="4113390" cy="5256000"/>
          </a:xfrm>
          <a:prstGeom prst="rect">
            <a:avLst/>
          </a:prstGeom>
          <a:noFill/>
        </p:spPr>
      </p:pic>
      <p:pic>
        <p:nvPicPr>
          <p:cNvPr id="7" name="Picture 6" descr="http://phpwebquest.org/newphp/user_image/fzfrkr512117.jpg"/>
          <p:cNvPicPr>
            <a:picLocks noChangeAspect="1" noChangeArrowheads="1"/>
          </p:cNvPicPr>
          <p:nvPr/>
        </p:nvPicPr>
        <p:blipFill>
          <a:blip r:embed="rId3" cstate="print"/>
          <a:srcRect/>
          <a:stretch>
            <a:fillRect/>
          </a:stretch>
        </p:blipFill>
        <p:spPr bwMode="auto">
          <a:xfrm>
            <a:off x="5572132" y="3643314"/>
            <a:ext cx="3962400" cy="3214686"/>
          </a:xfrm>
          <a:prstGeom prst="rect">
            <a:avLst/>
          </a:prstGeom>
          <a:noFill/>
        </p:spPr>
      </p:pic>
      <p:pic>
        <p:nvPicPr>
          <p:cNvPr id="8" name="Picture 4" descr="http://img.youtube.com/vi/uup9_vLJadg/0.jpg"/>
          <p:cNvPicPr>
            <a:picLocks noChangeAspect="1" noChangeArrowheads="1"/>
          </p:cNvPicPr>
          <p:nvPr/>
        </p:nvPicPr>
        <p:blipFill>
          <a:blip r:embed="rId4" cstate="print"/>
          <a:srcRect/>
          <a:stretch>
            <a:fillRect/>
          </a:stretch>
        </p:blipFill>
        <p:spPr bwMode="auto">
          <a:xfrm>
            <a:off x="-214346" y="3929066"/>
            <a:ext cx="4572000" cy="3429000"/>
          </a:xfrm>
          <a:prstGeom prst="rect">
            <a:avLst/>
          </a:prstGeom>
          <a:noFill/>
        </p:spPr>
      </p:pic>
      <p:pic>
        <p:nvPicPr>
          <p:cNvPr id="46086" name="Picture 6" descr="http://4.bp.blogspot.com/-kmXT7gRIBas/TwnTn-dftyI/AAAAAAAADOw/AZ7rI7gY3QQ/s1600/cuentos-de-hadas03.png"/>
          <p:cNvPicPr>
            <a:picLocks noChangeAspect="1" noChangeArrowheads="1"/>
          </p:cNvPicPr>
          <p:nvPr/>
        </p:nvPicPr>
        <p:blipFill>
          <a:blip r:embed="rId5" cstate="print"/>
          <a:srcRect/>
          <a:stretch>
            <a:fillRect/>
          </a:stretch>
        </p:blipFill>
        <p:spPr bwMode="auto">
          <a:xfrm>
            <a:off x="3357554" y="3726000"/>
            <a:ext cx="2309633" cy="3132000"/>
          </a:xfrm>
          <a:prstGeom prst="rect">
            <a:avLst/>
          </a:prstGeom>
          <a:noFill/>
        </p:spPr>
      </p:pic>
      <p:pic>
        <p:nvPicPr>
          <p:cNvPr id="13" name="Picture 2" descr="http://www.metu.edu.tr/~hisik/colored_pencils.jpg"/>
          <p:cNvPicPr>
            <a:picLocks noChangeAspect="1" noChangeArrowheads="1"/>
          </p:cNvPicPr>
          <p:nvPr/>
        </p:nvPicPr>
        <p:blipFill>
          <a:blip r:embed="rId6" cstate="print"/>
          <a:srcRect/>
          <a:stretch>
            <a:fillRect/>
          </a:stretch>
        </p:blipFill>
        <p:spPr bwMode="auto">
          <a:xfrm>
            <a:off x="-17" y="0"/>
            <a:ext cx="5570713" cy="4212000"/>
          </a:xfrm>
          <a:prstGeom prst="rect">
            <a:avLst/>
          </a:prstGeom>
          <a:noFill/>
        </p:spPr>
      </p:pic>
      <p:sp>
        <p:nvSpPr>
          <p:cNvPr id="14" name="13 Llamada de nube"/>
          <p:cNvSpPr/>
          <p:nvPr/>
        </p:nvSpPr>
        <p:spPr>
          <a:xfrm>
            <a:off x="3286116" y="214290"/>
            <a:ext cx="4357718" cy="2571768"/>
          </a:xfrm>
          <a:prstGeom prst="cloudCallout">
            <a:avLst>
              <a:gd name="adj1" fmla="val -20833"/>
              <a:gd name="adj2" fmla="val 5294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5" name="14 Rectángulo"/>
          <p:cNvSpPr/>
          <p:nvPr/>
        </p:nvSpPr>
        <p:spPr>
          <a:xfrm>
            <a:off x="3786182" y="500042"/>
            <a:ext cx="4572000" cy="1938992"/>
          </a:xfrm>
          <a:prstGeom prst="rect">
            <a:avLst/>
          </a:prstGeom>
        </p:spPr>
        <p:txBody>
          <a:bodyPr>
            <a:spAutoFit/>
          </a:bodyPr>
          <a:lstStyle/>
          <a:p>
            <a:r>
              <a:rPr lang="es-ES" sz="2000" dirty="0" smtClean="0">
                <a:latin typeface="Arial" pitchFamily="34" charset="0"/>
                <a:cs typeface="Arial" pitchFamily="34" charset="0"/>
              </a:rPr>
              <a:t>Cuando todo lo que sabía</a:t>
            </a:r>
          </a:p>
          <a:p>
            <a:r>
              <a:rPr lang="es-ES" sz="2000" dirty="0" smtClean="0">
                <a:latin typeface="Arial" pitchFamily="34" charset="0"/>
                <a:cs typeface="Arial" pitchFamily="34" charset="0"/>
              </a:rPr>
              <a:t> eran colores, tablas de sumar </a:t>
            </a:r>
          </a:p>
          <a:p>
            <a:r>
              <a:rPr lang="es-ES" sz="2000" dirty="0" smtClean="0">
                <a:latin typeface="Arial" pitchFamily="34" charset="0"/>
                <a:cs typeface="Arial" pitchFamily="34" charset="0"/>
              </a:rPr>
              <a:t>y cuentos de hadas; y eso no </a:t>
            </a:r>
          </a:p>
          <a:p>
            <a:r>
              <a:rPr lang="es-ES" sz="2000" dirty="0" smtClean="0">
                <a:latin typeface="Arial" pitchFamily="34" charset="0"/>
                <a:cs typeface="Arial" pitchFamily="34" charset="0"/>
              </a:rPr>
              <a:t>me molestaba, porque no sabía </a:t>
            </a:r>
          </a:p>
          <a:p>
            <a:r>
              <a:rPr lang="es-ES" sz="2000" dirty="0" smtClean="0">
                <a:latin typeface="Arial" pitchFamily="34" charset="0"/>
                <a:cs typeface="Arial" pitchFamily="34" charset="0"/>
              </a:rPr>
              <a:t>que no sabía y no me</a:t>
            </a:r>
          </a:p>
          <a:p>
            <a:r>
              <a:rPr lang="es-ES" sz="2000" dirty="0" smtClean="0">
                <a:latin typeface="Arial" pitchFamily="34" charset="0"/>
                <a:cs typeface="Arial" pitchFamily="34" charset="0"/>
              </a:rPr>
              <a:t> preocupaba por no saber.</a:t>
            </a:r>
            <a:endParaRPr lang="es-ES_tradnl" sz="2000" dirty="0">
              <a:latin typeface="Arial" pitchFamily="34" charset="0"/>
              <a:cs typeface="Arial" pitchFamily="34" charset="0"/>
            </a:endParaRPr>
          </a:p>
        </p:txBody>
      </p:sp>
      <p:sp>
        <p:nvSpPr>
          <p:cNvPr id="11" name="10 Rectángulo"/>
          <p:cNvSpPr/>
          <p:nvPr/>
        </p:nvSpPr>
        <p:spPr>
          <a:xfrm>
            <a:off x="5924304" y="6286520"/>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10000">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sp>
        <p:nvSpPr>
          <p:cNvPr id="47106" name="AutoShape 2" descr="Fondos azules">
            <a:hlinkClick r:id="rId2" tooltip="Fondos azules"/>
          </p:cNvPr>
          <p:cNvSpPr>
            <a:spLocks noChangeAspect="1" noChangeArrowheads="1"/>
          </p:cNvSpPr>
          <p:nvPr/>
        </p:nvSpPr>
        <p:spPr bwMode="auto">
          <a:xfrm>
            <a:off x="63500" y="-1096963"/>
            <a:ext cx="3048000" cy="22860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sp>
        <p:nvSpPr>
          <p:cNvPr id="47108" name="AutoShape 4" descr="http://www.fondosdecolores.net/wp-content/uploads/2012/11/fondos-azules-2.jpg"/>
          <p:cNvSpPr>
            <a:spLocks noChangeAspect="1" noChangeArrowheads="1"/>
          </p:cNvSpPr>
          <p:nvPr/>
        </p:nvSpPr>
        <p:spPr bwMode="auto">
          <a:xfrm>
            <a:off x="63500" y="-136525"/>
            <a:ext cx="9753600" cy="7315200"/>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sp>
        <p:nvSpPr>
          <p:cNvPr id="47110" name="AutoShape 6" descr="http://www.fondosdecolores.net/wp-content/uploads/2012/11/fondos-azules-2.jpg"/>
          <p:cNvSpPr>
            <a:spLocks noChangeAspect="1" noChangeArrowheads="1"/>
          </p:cNvSpPr>
          <p:nvPr/>
        </p:nvSpPr>
        <p:spPr bwMode="auto">
          <a:xfrm>
            <a:off x="63500" y="-136525"/>
            <a:ext cx="7086600" cy="5314950"/>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pic>
        <p:nvPicPr>
          <p:cNvPr id="47112" name="Picture 8" descr="http://www.fondosdepantalla.biz/images/wallpapers/Azul_Brillante_1024x768-436245.jpeg"/>
          <p:cNvPicPr>
            <a:picLocks noChangeAspect="1" noChangeArrowheads="1"/>
          </p:cNvPicPr>
          <p:nvPr/>
        </p:nvPicPr>
        <p:blipFill>
          <a:blip r:embed="rId3" cstate="print"/>
          <a:srcRect/>
          <a:stretch>
            <a:fillRect/>
          </a:stretch>
        </p:blipFill>
        <p:spPr bwMode="auto">
          <a:xfrm>
            <a:off x="-24000" y="0"/>
            <a:ext cx="9168000" cy="6876000"/>
          </a:xfrm>
          <a:prstGeom prst="rect">
            <a:avLst/>
          </a:prstGeom>
          <a:noFill/>
        </p:spPr>
      </p:pic>
      <p:pic>
        <p:nvPicPr>
          <p:cNvPr id="8" name="Picture 4" descr="http://4.bp.blogspot.com/_A7_Rjp-fsG8/TSj3Brnu-WI/AAAAAAAAcP0/Jv1bf-1c6os/s1600/1.+ni%25C3%25B1os.JPG"/>
          <p:cNvPicPr>
            <a:picLocks noChangeAspect="1" noChangeArrowheads="1"/>
          </p:cNvPicPr>
          <p:nvPr/>
        </p:nvPicPr>
        <p:blipFill>
          <a:blip r:embed="rId4" cstate="print"/>
          <a:srcRect/>
          <a:stretch>
            <a:fillRect/>
          </a:stretch>
        </p:blipFill>
        <p:spPr bwMode="auto">
          <a:xfrm>
            <a:off x="1571604" y="1219200"/>
            <a:ext cx="5114925" cy="5638800"/>
          </a:xfrm>
          <a:prstGeom prst="rect">
            <a:avLst/>
          </a:prstGeom>
          <a:noFill/>
          <a:effectLst>
            <a:softEdge rad="635000"/>
          </a:effectLst>
        </p:spPr>
      </p:pic>
      <p:sp>
        <p:nvSpPr>
          <p:cNvPr id="9" name="8 Llamada de nube"/>
          <p:cNvSpPr/>
          <p:nvPr/>
        </p:nvSpPr>
        <p:spPr>
          <a:xfrm>
            <a:off x="4429124" y="642918"/>
            <a:ext cx="3714776" cy="2000264"/>
          </a:xfrm>
          <a:prstGeom prst="cloudCallou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s-ES_tradnl"/>
          </a:p>
        </p:txBody>
      </p:sp>
      <p:sp>
        <p:nvSpPr>
          <p:cNvPr id="10" name="9 Rectángulo"/>
          <p:cNvSpPr/>
          <p:nvPr/>
        </p:nvSpPr>
        <p:spPr>
          <a:xfrm>
            <a:off x="4786314" y="1000108"/>
            <a:ext cx="4572000" cy="1323439"/>
          </a:xfrm>
          <a:prstGeom prst="rect">
            <a:avLst/>
          </a:prstGeom>
        </p:spPr>
        <p:txBody>
          <a:bodyPr>
            <a:spAutoFit/>
          </a:bodyPr>
          <a:lstStyle/>
          <a:p>
            <a:r>
              <a:rPr lang="es-ES" sz="2000" dirty="0" smtClean="0">
                <a:latin typeface="Arial" pitchFamily="34" charset="0"/>
                <a:cs typeface="Arial" pitchFamily="34" charset="0"/>
              </a:rPr>
              <a:t>Cuando todo lo que sabía</a:t>
            </a:r>
          </a:p>
          <a:p>
            <a:r>
              <a:rPr lang="es-ES" sz="2000" dirty="0" smtClean="0">
                <a:latin typeface="Arial" pitchFamily="34" charset="0"/>
                <a:cs typeface="Arial" pitchFamily="34" charset="0"/>
              </a:rPr>
              <a:t> era ser feliz porque no </a:t>
            </a:r>
          </a:p>
          <a:p>
            <a:r>
              <a:rPr lang="es-ES" sz="2000" dirty="0" smtClean="0">
                <a:latin typeface="Arial" pitchFamily="34" charset="0"/>
                <a:cs typeface="Arial" pitchFamily="34" charset="0"/>
              </a:rPr>
              <a:t>sabía las cosas que </a:t>
            </a:r>
          </a:p>
          <a:p>
            <a:r>
              <a:rPr lang="es-ES" sz="2000" dirty="0" smtClean="0">
                <a:latin typeface="Arial" pitchFamily="34" charset="0"/>
                <a:cs typeface="Arial" pitchFamily="34" charset="0"/>
              </a:rPr>
              <a:t>preocupan y molestan</a:t>
            </a:r>
            <a:endParaRPr lang="es-ES_tradnl" sz="2000" dirty="0">
              <a:latin typeface="Arial" pitchFamily="34" charset="0"/>
              <a:cs typeface="Arial" pitchFamily="34" charset="0"/>
            </a:endParaRPr>
          </a:p>
        </p:txBody>
      </p:sp>
      <p:sp>
        <p:nvSpPr>
          <p:cNvPr id="11" name="10 Rectángulo"/>
          <p:cNvSpPr/>
          <p:nvPr/>
        </p:nvSpPr>
        <p:spPr>
          <a:xfrm>
            <a:off x="6210056" y="6286520"/>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pic>
        <p:nvPicPr>
          <p:cNvPr id="3074" name="Picture 2" descr="J:\HACER PPS\ANIMALES EN MOVIMIENTO\GIF006[1].gif"/>
          <p:cNvPicPr>
            <a:picLocks noChangeAspect="1" noChangeArrowheads="1" noCrop="1"/>
          </p:cNvPicPr>
          <p:nvPr/>
        </p:nvPicPr>
        <p:blipFill>
          <a:blip r:embed="rId5" cstate="print"/>
          <a:srcRect/>
          <a:stretch>
            <a:fillRect/>
          </a:stretch>
        </p:blipFill>
        <p:spPr bwMode="auto">
          <a:xfrm>
            <a:off x="1071538" y="4714884"/>
            <a:ext cx="1221550" cy="1548000"/>
          </a:xfrm>
          <a:prstGeom prst="rect">
            <a:avLst/>
          </a:prstGeom>
          <a:noFill/>
        </p:spPr>
      </p:pic>
    </p:spTree>
  </p:cSld>
  <p:clrMapOvr>
    <a:masterClrMapping/>
  </p:clrMapOvr>
  <p:transition spd="slow" advTm="7000">
    <p:randomBa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hemeClr val="accent5"/>
          </a:lnRef>
          <a:fillRef idx="3">
            <a:schemeClr val="accent5"/>
          </a:fillRef>
          <a:effectRef idx="3">
            <a:schemeClr val="accent5"/>
          </a:effectRef>
          <a:fontRef idx="minor">
            <a:schemeClr val="lt1"/>
          </a:fontRef>
        </p:style>
        <p:txBody>
          <a:bodyPr/>
          <a:lstStyle/>
          <a:p>
            <a:pPr>
              <a:buNone/>
            </a:pPr>
            <a:endParaRPr lang="es-ES_tradnl" dirty="0"/>
          </a:p>
        </p:txBody>
      </p:sp>
      <p:pic>
        <p:nvPicPr>
          <p:cNvPr id="21506" name="Picture 2" descr="http://3.bp.blogspot.com/-woZjOrvrVME/TlDdJCkY5DI/AAAAAAAABvw/qVDhjwl3ap4/s1600/rm24a.jpg"/>
          <p:cNvPicPr>
            <a:picLocks noChangeAspect="1" noChangeArrowheads="1"/>
          </p:cNvPicPr>
          <p:nvPr/>
        </p:nvPicPr>
        <p:blipFill>
          <a:blip r:embed="rId2" cstate="print"/>
          <a:srcRect/>
          <a:stretch>
            <a:fillRect/>
          </a:stretch>
        </p:blipFill>
        <p:spPr bwMode="auto">
          <a:xfrm>
            <a:off x="571472" y="500042"/>
            <a:ext cx="7968000" cy="5976000"/>
          </a:xfrm>
          <a:prstGeom prst="rect">
            <a:avLst/>
          </a:prstGeom>
          <a:noFill/>
          <a:effectLst>
            <a:softEdge rad="635000"/>
          </a:effectLst>
        </p:spPr>
      </p:pic>
      <p:sp>
        <p:nvSpPr>
          <p:cNvPr id="5" name="4 Llamada de nube"/>
          <p:cNvSpPr/>
          <p:nvPr/>
        </p:nvSpPr>
        <p:spPr>
          <a:xfrm>
            <a:off x="5429256" y="214290"/>
            <a:ext cx="3571900" cy="2214578"/>
          </a:xfrm>
          <a:prstGeom prst="cloudCallou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s-ES_tradnl"/>
          </a:p>
        </p:txBody>
      </p:sp>
      <p:sp>
        <p:nvSpPr>
          <p:cNvPr id="6" name="5 Rectángulo"/>
          <p:cNvSpPr/>
          <p:nvPr/>
        </p:nvSpPr>
        <p:spPr>
          <a:xfrm>
            <a:off x="5786446" y="500042"/>
            <a:ext cx="4572000" cy="1631216"/>
          </a:xfrm>
          <a:prstGeom prst="rect">
            <a:avLst/>
          </a:prstGeom>
        </p:spPr>
        <p:txBody>
          <a:bodyPr>
            <a:spAutoFit/>
          </a:bodyPr>
          <a:lstStyle/>
          <a:p>
            <a:r>
              <a:rPr lang="es-ES" sz="2000" dirty="0" smtClean="0">
                <a:latin typeface="Arial" pitchFamily="34" charset="0"/>
                <a:cs typeface="Arial" pitchFamily="34" charset="0"/>
              </a:rPr>
              <a:t>Quiero pensar que el </a:t>
            </a:r>
          </a:p>
          <a:p>
            <a:r>
              <a:rPr lang="es-ES" sz="2000" dirty="0" smtClean="0">
                <a:latin typeface="Arial" pitchFamily="34" charset="0"/>
                <a:cs typeface="Arial" pitchFamily="34" charset="0"/>
              </a:rPr>
              <a:t>mundo es justo. Que todo</a:t>
            </a:r>
          </a:p>
          <a:p>
            <a:r>
              <a:rPr lang="es-ES" sz="2000" dirty="0" smtClean="0">
                <a:latin typeface="Arial" pitchFamily="34" charset="0"/>
                <a:cs typeface="Arial" pitchFamily="34" charset="0"/>
              </a:rPr>
              <a:t> el mundo es honesto y</a:t>
            </a:r>
          </a:p>
          <a:p>
            <a:r>
              <a:rPr lang="es-ES" sz="2000" dirty="0" smtClean="0">
                <a:latin typeface="Arial" pitchFamily="34" charset="0"/>
                <a:cs typeface="Arial" pitchFamily="34" charset="0"/>
              </a:rPr>
              <a:t> bueno. Quiero pensar</a:t>
            </a:r>
          </a:p>
          <a:p>
            <a:r>
              <a:rPr lang="es-ES" sz="2000" dirty="0" smtClean="0">
                <a:latin typeface="Arial" pitchFamily="34" charset="0"/>
                <a:cs typeface="Arial" pitchFamily="34" charset="0"/>
              </a:rPr>
              <a:t> que todo es posible.</a:t>
            </a:r>
            <a:endParaRPr lang="es-ES_tradnl" sz="2000" dirty="0" smtClean="0">
              <a:latin typeface="Arial" pitchFamily="34" charset="0"/>
              <a:cs typeface="Arial" pitchFamily="34" charset="0"/>
            </a:endParaRPr>
          </a:p>
        </p:txBody>
      </p:sp>
      <p:sp>
        <p:nvSpPr>
          <p:cNvPr id="7" name="6 Rectángulo"/>
          <p:cNvSpPr/>
          <p:nvPr/>
        </p:nvSpPr>
        <p:spPr>
          <a:xfrm>
            <a:off x="566454" y="6215082"/>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8000">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accent1"/>
          </a:lnRef>
          <a:fillRef idx="2">
            <a:schemeClr val="accent1"/>
          </a:fillRef>
          <a:effectRef idx="1">
            <a:schemeClr val="accent1"/>
          </a:effectRef>
          <a:fontRef idx="minor">
            <a:schemeClr val="dk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smtClean="0"/>
          </a:p>
          <a:p>
            <a:pPr>
              <a:buNone/>
            </a:pPr>
            <a:endParaRPr lang="es-ES_tradnl" dirty="0"/>
          </a:p>
        </p:txBody>
      </p:sp>
      <p:pic>
        <p:nvPicPr>
          <p:cNvPr id="20482" name="Picture 2" descr="http://us.123rf.com/400wm/400/400/dip/dip0807/dip080700081/3318771-ninos-mundo-la-familia-y-la-comunidad.jpg"/>
          <p:cNvPicPr>
            <a:picLocks noChangeAspect="1" noChangeArrowheads="1"/>
          </p:cNvPicPr>
          <p:nvPr/>
        </p:nvPicPr>
        <p:blipFill>
          <a:blip r:embed="rId2" cstate="print"/>
          <a:srcRect/>
          <a:stretch>
            <a:fillRect/>
          </a:stretch>
        </p:blipFill>
        <p:spPr bwMode="auto">
          <a:xfrm>
            <a:off x="1142976" y="0"/>
            <a:ext cx="6876000" cy="6876000"/>
          </a:xfrm>
          <a:prstGeom prst="rect">
            <a:avLst/>
          </a:prstGeom>
          <a:noFill/>
          <a:effectLst>
            <a:softEdge rad="635000"/>
          </a:effectLst>
        </p:spPr>
      </p:pic>
      <p:sp>
        <p:nvSpPr>
          <p:cNvPr id="5" name="4 Llamada de nube"/>
          <p:cNvSpPr/>
          <p:nvPr/>
        </p:nvSpPr>
        <p:spPr>
          <a:xfrm>
            <a:off x="3929058" y="3571876"/>
            <a:ext cx="45719" cy="45719"/>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6" name="5 Llamada de nube"/>
          <p:cNvSpPr/>
          <p:nvPr/>
        </p:nvSpPr>
        <p:spPr>
          <a:xfrm flipH="1">
            <a:off x="1785918" y="3071810"/>
            <a:ext cx="3071834" cy="1285884"/>
          </a:xfrm>
          <a:prstGeom prst="cloudCallou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es-ES_tradnl"/>
          </a:p>
        </p:txBody>
      </p:sp>
      <p:sp>
        <p:nvSpPr>
          <p:cNvPr id="7" name="6 Rectángulo"/>
          <p:cNvSpPr/>
          <p:nvPr/>
        </p:nvSpPr>
        <p:spPr>
          <a:xfrm>
            <a:off x="2143108" y="3143248"/>
            <a:ext cx="4572000" cy="1015663"/>
          </a:xfrm>
          <a:prstGeom prst="rect">
            <a:avLst/>
          </a:prstGeom>
        </p:spPr>
        <p:txBody>
          <a:bodyPr>
            <a:spAutoFit/>
          </a:bodyPr>
          <a:lstStyle/>
          <a:p>
            <a:r>
              <a:rPr lang="es-ES" sz="2000" dirty="0" smtClean="0">
                <a:latin typeface="Arial" pitchFamily="34" charset="0"/>
                <a:cs typeface="Arial" pitchFamily="34" charset="0"/>
              </a:rPr>
              <a:t>En algún lugar de </a:t>
            </a:r>
          </a:p>
          <a:p>
            <a:r>
              <a:rPr lang="es-ES" sz="2000" dirty="0" smtClean="0">
                <a:latin typeface="Arial" pitchFamily="34" charset="0"/>
                <a:cs typeface="Arial" pitchFamily="34" charset="0"/>
              </a:rPr>
              <a:t>mi juventud maduré y</a:t>
            </a:r>
          </a:p>
          <a:p>
            <a:r>
              <a:rPr lang="es-ES" sz="2000" dirty="0" smtClean="0">
                <a:latin typeface="Arial" pitchFamily="34" charset="0"/>
                <a:cs typeface="Arial" pitchFamily="34" charset="0"/>
              </a:rPr>
              <a:t> aprendí demasiado.</a:t>
            </a:r>
            <a:endParaRPr lang="es-ES_tradnl" sz="2000" dirty="0" smtClean="0">
              <a:latin typeface="Arial" pitchFamily="34" charset="0"/>
              <a:cs typeface="Arial" pitchFamily="34" charset="0"/>
            </a:endParaRPr>
          </a:p>
        </p:txBody>
      </p:sp>
      <p:sp>
        <p:nvSpPr>
          <p:cNvPr id="8" name="7 Rectángulo"/>
          <p:cNvSpPr/>
          <p:nvPr/>
        </p:nvSpPr>
        <p:spPr>
          <a:xfrm>
            <a:off x="637892" y="6143644"/>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7000">
    <p:circl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19457" name="Picture 1" descr="C:\Users\abuelitos\Desktop\hojas-.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Llamada de nube"/>
          <p:cNvSpPr/>
          <p:nvPr/>
        </p:nvSpPr>
        <p:spPr>
          <a:xfrm>
            <a:off x="3143240" y="357166"/>
            <a:ext cx="3071834" cy="1785950"/>
          </a:xfrm>
          <a:prstGeom prst="cloudCallout">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s-ES_tradnl"/>
          </a:p>
        </p:txBody>
      </p:sp>
      <p:sp>
        <p:nvSpPr>
          <p:cNvPr id="6" name="5 Rectángulo"/>
          <p:cNvSpPr/>
          <p:nvPr/>
        </p:nvSpPr>
        <p:spPr>
          <a:xfrm>
            <a:off x="3428992" y="571480"/>
            <a:ext cx="4572000" cy="1323439"/>
          </a:xfrm>
          <a:prstGeom prst="rect">
            <a:avLst/>
          </a:prstGeom>
        </p:spPr>
        <p:txBody>
          <a:bodyPr>
            <a:spAutoFit/>
          </a:bodyPr>
          <a:lstStyle/>
          <a:p>
            <a:pPr lvl="0"/>
            <a:r>
              <a:rPr lang="es-ES" sz="2000" dirty="0" smtClean="0">
                <a:latin typeface="Arial" pitchFamily="34" charset="0"/>
                <a:cs typeface="Arial" pitchFamily="34" charset="0"/>
              </a:rPr>
              <a:t>Aprendí de armas </a:t>
            </a:r>
          </a:p>
          <a:p>
            <a:pPr lvl="0"/>
            <a:r>
              <a:rPr lang="es-ES" sz="2000" dirty="0" smtClean="0">
                <a:latin typeface="Arial" pitchFamily="34" charset="0"/>
                <a:cs typeface="Arial" pitchFamily="34" charset="0"/>
              </a:rPr>
              <a:t>nucleares, guerras, </a:t>
            </a:r>
          </a:p>
          <a:p>
            <a:pPr lvl="0"/>
            <a:r>
              <a:rPr lang="es-ES" sz="2000" dirty="0" smtClean="0">
                <a:latin typeface="Arial" pitchFamily="34" charset="0"/>
                <a:cs typeface="Arial" pitchFamily="34" charset="0"/>
              </a:rPr>
              <a:t>prejuicio, hambre y de</a:t>
            </a:r>
          </a:p>
          <a:p>
            <a:pPr lvl="0"/>
            <a:r>
              <a:rPr lang="es-ES" sz="2000" dirty="0" smtClean="0">
                <a:latin typeface="Arial" pitchFamily="34" charset="0"/>
                <a:cs typeface="Arial" pitchFamily="34" charset="0"/>
              </a:rPr>
              <a:t> niños abusados.</a:t>
            </a:r>
            <a:endParaRPr lang="es-ES_tradnl" sz="2000" dirty="0" smtClean="0">
              <a:latin typeface="Arial" pitchFamily="34" charset="0"/>
              <a:cs typeface="Arial" pitchFamily="34" charset="0"/>
            </a:endParaRPr>
          </a:p>
        </p:txBody>
      </p:sp>
      <p:sp>
        <p:nvSpPr>
          <p:cNvPr id="7" name="6 Llamada de nube"/>
          <p:cNvSpPr/>
          <p:nvPr/>
        </p:nvSpPr>
        <p:spPr>
          <a:xfrm>
            <a:off x="5286380" y="2000240"/>
            <a:ext cx="3429024" cy="2143140"/>
          </a:xfrm>
          <a:prstGeom prst="cloudCallout">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s-ES_tradnl"/>
          </a:p>
        </p:txBody>
      </p:sp>
      <p:sp>
        <p:nvSpPr>
          <p:cNvPr id="8" name="7 Llamada de nube"/>
          <p:cNvSpPr/>
          <p:nvPr/>
        </p:nvSpPr>
        <p:spPr>
          <a:xfrm flipH="1">
            <a:off x="928662" y="2643182"/>
            <a:ext cx="3071834" cy="1357322"/>
          </a:xfrm>
          <a:prstGeom prst="cloudCallout">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s-ES_tradnl"/>
          </a:p>
        </p:txBody>
      </p:sp>
      <p:sp>
        <p:nvSpPr>
          <p:cNvPr id="9" name="8 Rectángulo"/>
          <p:cNvSpPr/>
          <p:nvPr/>
        </p:nvSpPr>
        <p:spPr>
          <a:xfrm>
            <a:off x="5643570" y="2214554"/>
            <a:ext cx="4572000" cy="1631216"/>
          </a:xfrm>
          <a:prstGeom prst="rect">
            <a:avLst/>
          </a:prstGeom>
        </p:spPr>
        <p:txBody>
          <a:bodyPr>
            <a:spAutoFit/>
          </a:bodyPr>
          <a:lstStyle/>
          <a:p>
            <a:pPr lvl="0"/>
            <a:r>
              <a:rPr lang="es-ES" sz="2000" dirty="0" smtClean="0">
                <a:latin typeface="Arial" pitchFamily="34" charset="0"/>
                <a:cs typeface="Arial" pitchFamily="34" charset="0"/>
              </a:rPr>
              <a:t>Aprendí sobre las </a:t>
            </a:r>
          </a:p>
          <a:p>
            <a:pPr lvl="0"/>
            <a:r>
              <a:rPr lang="es-ES" sz="2000" dirty="0" smtClean="0">
                <a:latin typeface="Arial" pitchFamily="34" charset="0"/>
                <a:cs typeface="Arial" pitchFamily="34" charset="0"/>
              </a:rPr>
              <a:t>mentiras, matrimonios </a:t>
            </a:r>
          </a:p>
          <a:p>
            <a:pPr lvl="0"/>
            <a:r>
              <a:rPr lang="es-ES" sz="2000" dirty="0" smtClean="0">
                <a:latin typeface="Arial" pitchFamily="34" charset="0"/>
                <a:cs typeface="Arial" pitchFamily="34" charset="0"/>
              </a:rPr>
              <a:t>infelices, del sufrimiento,</a:t>
            </a:r>
          </a:p>
          <a:p>
            <a:pPr lvl="0"/>
            <a:r>
              <a:rPr lang="es-ES" sz="2000" dirty="0" smtClean="0">
                <a:latin typeface="Arial" pitchFamily="34" charset="0"/>
                <a:cs typeface="Arial" pitchFamily="34" charset="0"/>
              </a:rPr>
              <a:t> la enfermedad, el </a:t>
            </a:r>
          </a:p>
          <a:p>
            <a:pPr lvl="0"/>
            <a:r>
              <a:rPr lang="es-ES" sz="2000" dirty="0" smtClean="0">
                <a:latin typeface="Arial" pitchFamily="34" charset="0"/>
                <a:cs typeface="Arial" pitchFamily="34" charset="0"/>
              </a:rPr>
              <a:t>dolor y la muerte.</a:t>
            </a:r>
            <a:endParaRPr lang="es-ES_tradnl" sz="2000" dirty="0" smtClean="0">
              <a:latin typeface="Arial" pitchFamily="34" charset="0"/>
              <a:cs typeface="Arial" pitchFamily="34" charset="0"/>
            </a:endParaRPr>
          </a:p>
        </p:txBody>
      </p:sp>
      <p:sp>
        <p:nvSpPr>
          <p:cNvPr id="10" name="9 Rectángulo"/>
          <p:cNvSpPr/>
          <p:nvPr/>
        </p:nvSpPr>
        <p:spPr>
          <a:xfrm>
            <a:off x="1142976" y="2714620"/>
            <a:ext cx="4572000" cy="1015663"/>
          </a:xfrm>
          <a:prstGeom prst="rect">
            <a:avLst/>
          </a:prstGeom>
        </p:spPr>
        <p:txBody>
          <a:bodyPr>
            <a:spAutoFit/>
          </a:bodyPr>
          <a:lstStyle/>
          <a:p>
            <a:pPr lvl="0"/>
            <a:r>
              <a:rPr lang="es-ES" sz="2000" dirty="0" smtClean="0">
                <a:latin typeface="Arial" pitchFamily="34" charset="0"/>
                <a:cs typeface="Arial" pitchFamily="34" charset="0"/>
              </a:rPr>
              <a:t>Aprendí de un mundo </a:t>
            </a:r>
          </a:p>
          <a:p>
            <a:pPr lvl="0"/>
            <a:r>
              <a:rPr lang="es-ES" sz="2000" dirty="0" smtClean="0">
                <a:latin typeface="Arial" pitchFamily="34" charset="0"/>
                <a:cs typeface="Arial" pitchFamily="34" charset="0"/>
              </a:rPr>
              <a:t>donde saben cómo</a:t>
            </a:r>
          </a:p>
          <a:p>
            <a:pPr lvl="0"/>
            <a:r>
              <a:rPr lang="es-ES" sz="2000" dirty="0" smtClean="0">
                <a:latin typeface="Arial" pitchFamily="34" charset="0"/>
                <a:cs typeface="Arial" pitchFamily="34" charset="0"/>
              </a:rPr>
              <a:t>    matar y lo hacen.</a:t>
            </a:r>
            <a:endParaRPr lang="es-ES_tradnl" sz="2000" dirty="0" smtClean="0">
              <a:latin typeface="Arial" pitchFamily="34" charset="0"/>
              <a:cs typeface="Arial" pitchFamily="34" charset="0"/>
            </a:endParaRPr>
          </a:p>
        </p:txBody>
      </p:sp>
      <p:pic>
        <p:nvPicPr>
          <p:cNvPr id="11" name="Picture 2" descr="http://mujer.orange.es/UpImages/2118/abuelos_y_nietos_son_inseparables_1fdb37106bc9ab38edc238ee9.jpg"/>
          <p:cNvPicPr>
            <a:picLocks noChangeAspect="1" noChangeArrowheads="1"/>
          </p:cNvPicPr>
          <p:nvPr/>
        </p:nvPicPr>
        <p:blipFill>
          <a:blip r:embed="rId3" cstate="print"/>
          <a:srcRect/>
          <a:stretch>
            <a:fillRect/>
          </a:stretch>
        </p:blipFill>
        <p:spPr bwMode="auto">
          <a:xfrm>
            <a:off x="2500298" y="3543300"/>
            <a:ext cx="4286250" cy="3314700"/>
          </a:xfrm>
          <a:prstGeom prst="roundRect">
            <a:avLst/>
          </a:prstGeom>
          <a:noFill/>
          <a:effectLst>
            <a:softEdge rad="635000"/>
          </a:effectLst>
        </p:spPr>
      </p:pic>
      <p:sp>
        <p:nvSpPr>
          <p:cNvPr id="12" name="11 Rectángulo"/>
          <p:cNvSpPr/>
          <p:nvPr/>
        </p:nvSpPr>
        <p:spPr>
          <a:xfrm>
            <a:off x="566454" y="6215082"/>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20000">
    <p:randomBa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42" name="Picture 2" descr="http://www.shurya.com/wp-content/uploads/2013/03/ni%C3%B1os-felices-1-1024x968.jpg"/>
          <p:cNvPicPr>
            <a:picLocks noChangeAspect="1" noChangeArrowheads="1"/>
          </p:cNvPicPr>
          <p:nvPr/>
        </p:nvPicPr>
        <p:blipFill>
          <a:blip r:embed="rId2" cstate="print"/>
          <a:srcRect/>
          <a:stretch>
            <a:fillRect/>
          </a:stretch>
        </p:blipFill>
        <p:spPr bwMode="auto">
          <a:xfrm>
            <a:off x="-21" y="0"/>
            <a:ext cx="9239769" cy="6948000"/>
          </a:xfrm>
          <a:prstGeom prst="rect">
            <a:avLst/>
          </a:prstGeom>
          <a:noFill/>
        </p:spPr>
      </p:pic>
      <p:sp>
        <p:nvSpPr>
          <p:cNvPr id="5" name="4 Llamada de nube"/>
          <p:cNvSpPr/>
          <p:nvPr/>
        </p:nvSpPr>
        <p:spPr>
          <a:xfrm>
            <a:off x="1928794" y="0"/>
            <a:ext cx="3929090" cy="2714620"/>
          </a:xfrm>
          <a:prstGeom prst="cloudCallou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s-ES_tradnl"/>
          </a:p>
        </p:txBody>
      </p:sp>
      <p:sp>
        <p:nvSpPr>
          <p:cNvPr id="6" name="5 Rectángulo"/>
          <p:cNvSpPr/>
          <p:nvPr/>
        </p:nvSpPr>
        <p:spPr>
          <a:xfrm>
            <a:off x="2357422" y="285728"/>
            <a:ext cx="4572000" cy="2246769"/>
          </a:xfrm>
          <a:prstGeom prst="rect">
            <a:avLst/>
          </a:prstGeom>
        </p:spPr>
        <p:txBody>
          <a:bodyPr>
            <a:spAutoFit/>
          </a:bodyPr>
          <a:lstStyle/>
          <a:p>
            <a:r>
              <a:rPr lang="es-ES" sz="2000" dirty="0" smtClean="0">
                <a:latin typeface="Arial" pitchFamily="34" charset="0"/>
                <a:cs typeface="Arial" pitchFamily="34" charset="0"/>
              </a:rPr>
              <a:t>¿Qué pasó con el tiempo</a:t>
            </a:r>
          </a:p>
          <a:p>
            <a:r>
              <a:rPr lang="es-ES" sz="2000" dirty="0" smtClean="0">
                <a:latin typeface="Arial" pitchFamily="34" charset="0"/>
                <a:cs typeface="Arial" pitchFamily="34" charset="0"/>
              </a:rPr>
              <a:t> en que pensaba que todo </a:t>
            </a:r>
          </a:p>
          <a:p>
            <a:r>
              <a:rPr lang="es-ES" sz="2000" dirty="0" smtClean="0">
                <a:latin typeface="Arial" pitchFamily="34" charset="0"/>
                <a:cs typeface="Arial" pitchFamily="34" charset="0"/>
              </a:rPr>
              <a:t>el mundo viviría para siempre,</a:t>
            </a:r>
          </a:p>
          <a:p>
            <a:r>
              <a:rPr lang="es-ES" sz="2000" dirty="0" smtClean="0">
                <a:latin typeface="Arial" pitchFamily="34" charset="0"/>
                <a:cs typeface="Arial" pitchFamily="34" charset="0"/>
              </a:rPr>
              <a:t> porque no entendía el</a:t>
            </a:r>
          </a:p>
          <a:p>
            <a:r>
              <a:rPr lang="es-ES" sz="2000" dirty="0" smtClean="0">
                <a:latin typeface="Arial" pitchFamily="34" charset="0"/>
                <a:cs typeface="Arial" pitchFamily="34" charset="0"/>
              </a:rPr>
              <a:t> concepto de la muerte,</a:t>
            </a:r>
          </a:p>
          <a:p>
            <a:r>
              <a:rPr lang="es-ES" sz="2000" dirty="0" smtClean="0">
                <a:latin typeface="Arial" pitchFamily="34" charset="0"/>
                <a:cs typeface="Arial" pitchFamily="34" charset="0"/>
              </a:rPr>
              <a:t> excepto cuando perdí </a:t>
            </a:r>
          </a:p>
          <a:p>
            <a:r>
              <a:rPr lang="es-ES" sz="2000" dirty="0" smtClean="0">
                <a:latin typeface="Arial" pitchFamily="34" charset="0"/>
                <a:cs typeface="Arial" pitchFamily="34" charset="0"/>
              </a:rPr>
              <a:t>      a mi mascota?</a:t>
            </a:r>
            <a:endParaRPr lang="es-ES_tradnl" sz="2000" dirty="0" smtClean="0">
              <a:latin typeface="Arial" pitchFamily="34" charset="0"/>
              <a:cs typeface="Arial" pitchFamily="34" charset="0"/>
            </a:endParaRPr>
          </a:p>
        </p:txBody>
      </p:sp>
      <p:pic>
        <p:nvPicPr>
          <p:cNvPr id="50179" name="Picture 3" descr="J:\HACER PPS\ANIMALES EN MOVIMIENTO\GIF003[1].gif"/>
          <p:cNvPicPr>
            <a:picLocks noChangeAspect="1" noChangeArrowheads="1" noCrop="1"/>
          </p:cNvPicPr>
          <p:nvPr/>
        </p:nvPicPr>
        <p:blipFill>
          <a:blip r:embed="rId3" cstate="print"/>
          <a:srcRect/>
          <a:stretch>
            <a:fillRect/>
          </a:stretch>
        </p:blipFill>
        <p:spPr bwMode="auto">
          <a:xfrm>
            <a:off x="4357686" y="5598000"/>
            <a:ext cx="1499400" cy="1260000"/>
          </a:xfrm>
          <a:prstGeom prst="rect">
            <a:avLst/>
          </a:prstGeom>
          <a:noFill/>
        </p:spPr>
      </p:pic>
      <p:sp>
        <p:nvSpPr>
          <p:cNvPr id="8" name="7 Rectángulo"/>
          <p:cNvSpPr/>
          <p:nvPr/>
        </p:nvSpPr>
        <p:spPr>
          <a:xfrm>
            <a:off x="423578" y="6286520"/>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14000">
    <p:randomBa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28596" y="357166"/>
            <a:ext cx="8229600" cy="1143000"/>
          </a:xfrm>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4" name="Picture 6" descr="http://www.fceia.unr.edu.ar/acustica/chicos.gif"/>
          <p:cNvPicPr>
            <a:picLocks noChangeAspect="1" noChangeArrowheads="1"/>
          </p:cNvPicPr>
          <p:nvPr/>
        </p:nvPicPr>
        <p:blipFill>
          <a:blip r:embed="rId2" cstate="print"/>
          <a:srcRect/>
          <a:stretch>
            <a:fillRect/>
          </a:stretch>
        </p:blipFill>
        <p:spPr bwMode="auto">
          <a:xfrm>
            <a:off x="4643438" y="2071678"/>
            <a:ext cx="2947766" cy="3456000"/>
          </a:xfrm>
          <a:prstGeom prst="rect">
            <a:avLst/>
          </a:prstGeom>
          <a:noFill/>
        </p:spPr>
      </p:pic>
      <p:sp>
        <p:nvSpPr>
          <p:cNvPr id="5" name="4 Llamada de nube"/>
          <p:cNvSpPr/>
          <p:nvPr/>
        </p:nvSpPr>
        <p:spPr>
          <a:xfrm flipH="1">
            <a:off x="857224" y="285728"/>
            <a:ext cx="4786346" cy="2071702"/>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6" name="5 Rectángulo"/>
          <p:cNvSpPr/>
          <p:nvPr/>
        </p:nvSpPr>
        <p:spPr>
          <a:xfrm>
            <a:off x="1500166" y="500042"/>
            <a:ext cx="4572000" cy="1631216"/>
          </a:xfrm>
          <a:prstGeom prst="rect">
            <a:avLst/>
          </a:prstGeom>
        </p:spPr>
        <p:txBody>
          <a:bodyPr>
            <a:spAutoFit/>
          </a:bodyPr>
          <a:lstStyle/>
          <a:p>
            <a:r>
              <a:rPr lang="es-ES" sz="2000" dirty="0" smtClean="0">
                <a:latin typeface="Arial" pitchFamily="34" charset="0"/>
                <a:cs typeface="Arial" pitchFamily="34" charset="0"/>
              </a:rPr>
              <a:t>Cuando pensaba que lo peor</a:t>
            </a:r>
          </a:p>
          <a:p>
            <a:r>
              <a:rPr lang="es-ES" sz="2000" dirty="0" smtClean="0">
                <a:latin typeface="Arial" pitchFamily="34" charset="0"/>
                <a:cs typeface="Arial" pitchFamily="34" charset="0"/>
              </a:rPr>
              <a:t> que pasaba era que alguien me</a:t>
            </a:r>
          </a:p>
          <a:p>
            <a:r>
              <a:rPr lang="es-ES" sz="2000" dirty="0" smtClean="0">
                <a:latin typeface="Arial" pitchFamily="34" charset="0"/>
                <a:cs typeface="Arial" pitchFamily="34" charset="0"/>
              </a:rPr>
              <a:t> quitara mi pelota de jugar o me </a:t>
            </a:r>
          </a:p>
          <a:p>
            <a:r>
              <a:rPr lang="es-ES" sz="2000" dirty="0" smtClean="0">
                <a:latin typeface="Arial" pitchFamily="34" charset="0"/>
                <a:cs typeface="Arial" pitchFamily="34" charset="0"/>
              </a:rPr>
              <a:t>escogiera de último para ser su</a:t>
            </a:r>
          </a:p>
          <a:p>
            <a:r>
              <a:rPr lang="es-ES" sz="2000" dirty="0" smtClean="0">
                <a:latin typeface="Arial" pitchFamily="34" charset="0"/>
                <a:cs typeface="Arial" pitchFamily="34" charset="0"/>
              </a:rPr>
              <a:t>      compañero de equipo.</a:t>
            </a:r>
            <a:endParaRPr lang="es-ES_tradnl" sz="2000" dirty="0">
              <a:latin typeface="Arial" pitchFamily="34" charset="0"/>
              <a:cs typeface="Arial" pitchFamily="34" charset="0"/>
            </a:endParaRPr>
          </a:p>
        </p:txBody>
      </p:sp>
      <p:pic>
        <p:nvPicPr>
          <p:cNvPr id="7" name="Picture 2" descr="http://i1.wp.com/www.educapeques.com/wp-content/uploads/2013/05/shutterstock_42970321.jpg"/>
          <p:cNvPicPr>
            <a:picLocks noChangeAspect="1" noChangeArrowheads="1"/>
          </p:cNvPicPr>
          <p:nvPr/>
        </p:nvPicPr>
        <p:blipFill>
          <a:blip r:embed="rId3" cstate="print"/>
          <a:srcRect/>
          <a:stretch>
            <a:fillRect/>
          </a:stretch>
        </p:blipFill>
        <p:spPr bwMode="auto">
          <a:xfrm>
            <a:off x="0" y="3726000"/>
            <a:ext cx="4698000" cy="3132000"/>
          </a:xfrm>
          <a:prstGeom prst="roundRect">
            <a:avLst/>
          </a:prstGeom>
          <a:noFill/>
          <a:effectLst>
            <a:softEdge rad="317500"/>
          </a:effectLst>
        </p:spPr>
      </p:pic>
      <p:sp>
        <p:nvSpPr>
          <p:cNvPr id="8" name="7 Rectángulo"/>
          <p:cNvSpPr/>
          <p:nvPr/>
        </p:nvSpPr>
        <p:spPr>
          <a:xfrm>
            <a:off x="5924304" y="6215082"/>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14000">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3250" name="Picture 2" descr="C:\Users\abuelitos\Desktop\Aguas.jpg"/>
          <p:cNvPicPr>
            <a:picLocks noChangeAspect="1" noChangeArrowheads="1"/>
          </p:cNvPicPr>
          <p:nvPr/>
        </p:nvPicPr>
        <p:blipFill>
          <a:blip r:embed="rId2" cstate="print"/>
          <a:srcRect/>
          <a:stretch>
            <a:fillRect/>
          </a:stretch>
        </p:blipFill>
        <p:spPr bwMode="auto">
          <a:xfrm>
            <a:off x="-22253" y="0"/>
            <a:ext cx="9166253" cy="6876000"/>
          </a:xfrm>
          <a:prstGeom prst="rect">
            <a:avLst/>
          </a:prstGeom>
          <a:noFill/>
        </p:spPr>
      </p:pic>
      <p:pic>
        <p:nvPicPr>
          <p:cNvPr id="5" name="Picture 2" descr="http://dibuteca.estaticos.net/dibujos/pintados/201303/ninos-con-libros-dibujos-de-los-usuarios-pintado-por-themarine2-9796496.jpg"/>
          <p:cNvPicPr>
            <a:picLocks noChangeAspect="1" noChangeArrowheads="1"/>
          </p:cNvPicPr>
          <p:nvPr/>
        </p:nvPicPr>
        <p:blipFill>
          <a:blip r:embed="rId3" cstate="print"/>
          <a:srcRect/>
          <a:stretch>
            <a:fillRect/>
          </a:stretch>
        </p:blipFill>
        <p:spPr bwMode="auto">
          <a:xfrm>
            <a:off x="357158" y="214290"/>
            <a:ext cx="5715000" cy="4476750"/>
          </a:xfrm>
          <a:prstGeom prst="roundRect">
            <a:avLst/>
          </a:prstGeom>
          <a:noFill/>
          <a:effectLst>
            <a:softEdge rad="635000"/>
          </a:effectLst>
        </p:spPr>
      </p:pic>
      <p:pic>
        <p:nvPicPr>
          <p:cNvPr id="6" name="Picture 6" descr="http://3.bp.blogspot.com/_YCBFzSeTft8/S2MITf9svtI/AAAAAAAAAKM/Jw9PFQ0q0Mk/s400/nina-leyendo.gif"/>
          <p:cNvPicPr>
            <a:picLocks noChangeAspect="1" noChangeArrowheads="1"/>
          </p:cNvPicPr>
          <p:nvPr/>
        </p:nvPicPr>
        <p:blipFill>
          <a:blip r:embed="rId4" cstate="print"/>
          <a:srcRect/>
          <a:stretch>
            <a:fillRect/>
          </a:stretch>
        </p:blipFill>
        <p:spPr bwMode="auto">
          <a:xfrm>
            <a:off x="5857884" y="3571876"/>
            <a:ext cx="2809875" cy="2971800"/>
          </a:xfrm>
          <a:prstGeom prst="rect">
            <a:avLst/>
          </a:prstGeom>
          <a:noFill/>
        </p:spPr>
      </p:pic>
      <p:sp>
        <p:nvSpPr>
          <p:cNvPr id="8" name="7 Llamada de nube"/>
          <p:cNvSpPr/>
          <p:nvPr/>
        </p:nvSpPr>
        <p:spPr>
          <a:xfrm>
            <a:off x="6286512" y="857232"/>
            <a:ext cx="2357454" cy="1285884"/>
          </a:xfrm>
          <a:prstGeom prst="cloudCallou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s-ES_tradnl"/>
          </a:p>
        </p:txBody>
      </p:sp>
      <p:sp>
        <p:nvSpPr>
          <p:cNvPr id="9" name="8 Rectángulo"/>
          <p:cNvSpPr/>
          <p:nvPr/>
        </p:nvSpPr>
        <p:spPr>
          <a:xfrm>
            <a:off x="6429388" y="1000108"/>
            <a:ext cx="2180405" cy="1015663"/>
          </a:xfrm>
          <a:prstGeom prst="rect">
            <a:avLst/>
          </a:prstGeom>
        </p:spPr>
        <p:txBody>
          <a:bodyPr wrap="none">
            <a:spAutoFit/>
          </a:bodyPr>
          <a:lstStyle/>
          <a:p>
            <a:r>
              <a:rPr lang="es-ES" sz="2000" dirty="0" smtClean="0">
                <a:latin typeface="Arial" pitchFamily="34" charset="0"/>
                <a:cs typeface="Arial" pitchFamily="34" charset="0"/>
              </a:rPr>
              <a:t>   Cuando no </a:t>
            </a:r>
          </a:p>
          <a:p>
            <a:r>
              <a:rPr lang="es-ES" sz="2000" dirty="0" smtClean="0">
                <a:latin typeface="Arial" pitchFamily="34" charset="0"/>
                <a:cs typeface="Arial" pitchFamily="34" charset="0"/>
              </a:rPr>
              <a:t>necesitaba lentes</a:t>
            </a:r>
          </a:p>
          <a:p>
            <a:r>
              <a:rPr lang="es-ES" sz="2000" dirty="0" smtClean="0">
                <a:latin typeface="Arial" pitchFamily="34" charset="0"/>
                <a:cs typeface="Arial" pitchFamily="34" charset="0"/>
              </a:rPr>
              <a:t>     para leer.</a:t>
            </a:r>
            <a:endParaRPr lang="es-ES_tradnl" sz="2000" dirty="0">
              <a:latin typeface="Arial" pitchFamily="34" charset="0"/>
              <a:cs typeface="Arial" pitchFamily="34" charset="0"/>
            </a:endParaRPr>
          </a:p>
        </p:txBody>
      </p:sp>
      <p:sp>
        <p:nvSpPr>
          <p:cNvPr id="10" name="9 Rectángulo"/>
          <p:cNvSpPr/>
          <p:nvPr/>
        </p:nvSpPr>
        <p:spPr>
          <a:xfrm>
            <a:off x="709330" y="6215082"/>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7000">
    <p:circl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4274" name="Picture 2" descr="http://www.fondosgratis.mx/imagenItem/3831/1024/boas-verdes.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Llamada de nube"/>
          <p:cNvSpPr/>
          <p:nvPr/>
        </p:nvSpPr>
        <p:spPr>
          <a:xfrm>
            <a:off x="285720" y="285728"/>
            <a:ext cx="3714776" cy="2000264"/>
          </a:xfrm>
          <a:prstGeom prst="cloudCallout">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s-ES_tradnl"/>
          </a:p>
        </p:txBody>
      </p:sp>
      <p:sp>
        <p:nvSpPr>
          <p:cNvPr id="6" name="5 Rectángulo"/>
          <p:cNvSpPr/>
          <p:nvPr/>
        </p:nvSpPr>
        <p:spPr>
          <a:xfrm>
            <a:off x="642910" y="500042"/>
            <a:ext cx="4572000" cy="1631216"/>
          </a:xfrm>
          <a:prstGeom prst="rect">
            <a:avLst/>
          </a:prstGeom>
        </p:spPr>
        <p:txBody>
          <a:bodyPr>
            <a:spAutoFit/>
          </a:bodyPr>
          <a:lstStyle/>
          <a:p>
            <a:r>
              <a:rPr lang="es-ES" sz="2000" dirty="0" smtClean="0">
                <a:latin typeface="Arial" pitchFamily="34" charset="0"/>
                <a:cs typeface="Arial" pitchFamily="34" charset="0"/>
              </a:rPr>
              <a:t>Quiero alejarme de las</a:t>
            </a:r>
          </a:p>
          <a:p>
            <a:r>
              <a:rPr lang="es-ES" sz="2000" dirty="0" smtClean="0">
                <a:latin typeface="Arial" pitchFamily="34" charset="0"/>
                <a:cs typeface="Arial" pitchFamily="34" charset="0"/>
              </a:rPr>
              <a:t> complejidades de la vida</a:t>
            </a:r>
          </a:p>
          <a:p>
            <a:r>
              <a:rPr lang="es-ES" sz="2000" dirty="0" smtClean="0">
                <a:latin typeface="Arial" pitchFamily="34" charset="0"/>
                <a:cs typeface="Arial" pitchFamily="34" charset="0"/>
              </a:rPr>
              <a:t> y excitarme nuevamente </a:t>
            </a:r>
          </a:p>
          <a:p>
            <a:r>
              <a:rPr lang="es-ES" sz="2000" dirty="0" smtClean="0">
                <a:latin typeface="Arial" pitchFamily="34" charset="0"/>
                <a:cs typeface="Arial" pitchFamily="34" charset="0"/>
              </a:rPr>
              <a:t>con las pequeñas cosas</a:t>
            </a:r>
          </a:p>
          <a:p>
            <a:r>
              <a:rPr lang="es-ES" sz="2000" dirty="0" smtClean="0">
                <a:latin typeface="Arial" pitchFamily="34" charset="0"/>
                <a:cs typeface="Arial" pitchFamily="34" charset="0"/>
              </a:rPr>
              <a:t>       una vez más.</a:t>
            </a:r>
            <a:endParaRPr lang="es-ES_tradnl" sz="2000" dirty="0" smtClean="0">
              <a:latin typeface="Arial" pitchFamily="34" charset="0"/>
              <a:cs typeface="Arial" pitchFamily="34" charset="0"/>
            </a:endParaRPr>
          </a:p>
        </p:txBody>
      </p:sp>
      <p:pic>
        <p:nvPicPr>
          <p:cNvPr id="7" name="Picture 2" descr="http://www.trbimg.com/img-5065e2d9/turbine/av-autocontrol-al-comer-dulces-20120928/400/400x225"/>
          <p:cNvPicPr>
            <a:picLocks noChangeAspect="1" noChangeArrowheads="1"/>
          </p:cNvPicPr>
          <p:nvPr/>
        </p:nvPicPr>
        <p:blipFill>
          <a:blip r:embed="rId3" cstate="print"/>
          <a:srcRect/>
          <a:stretch>
            <a:fillRect/>
          </a:stretch>
        </p:blipFill>
        <p:spPr bwMode="auto">
          <a:xfrm>
            <a:off x="357158" y="2285992"/>
            <a:ext cx="4672000" cy="2628000"/>
          </a:xfrm>
          <a:prstGeom prst="roundRect">
            <a:avLst/>
          </a:prstGeom>
          <a:noFill/>
          <a:effectLst>
            <a:softEdge rad="635000"/>
          </a:effectLst>
        </p:spPr>
      </p:pic>
      <p:sp>
        <p:nvSpPr>
          <p:cNvPr id="8" name="7 Rectángulo"/>
          <p:cNvSpPr/>
          <p:nvPr/>
        </p:nvSpPr>
        <p:spPr>
          <a:xfrm>
            <a:off x="923644" y="6215082"/>
            <a:ext cx="13837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pic>
        <p:nvPicPr>
          <p:cNvPr id="4098" name="Picture 2" descr="J:\HACER PPS\ANIMALES EN MOVIMIENTO\imageCAJZ7DT7.gif"/>
          <p:cNvPicPr>
            <a:picLocks noChangeAspect="1" noChangeArrowheads="1" noCrop="1"/>
          </p:cNvPicPr>
          <p:nvPr/>
        </p:nvPicPr>
        <p:blipFill>
          <a:blip r:embed="rId4" cstate="print"/>
          <a:srcRect/>
          <a:stretch>
            <a:fillRect/>
          </a:stretch>
        </p:blipFill>
        <p:spPr bwMode="auto">
          <a:xfrm>
            <a:off x="4643438" y="4286256"/>
            <a:ext cx="1552575" cy="1419225"/>
          </a:xfrm>
          <a:prstGeom prst="rect">
            <a:avLst/>
          </a:prstGeom>
          <a:noFill/>
        </p:spPr>
      </p:pic>
      <p:pic>
        <p:nvPicPr>
          <p:cNvPr id="4099" name="Picture 3" descr="J:\HACER PPS\ANIMALES EN MOVIMIENTO\imageCAJZ7DT7.gif"/>
          <p:cNvPicPr>
            <a:picLocks noChangeAspect="1" noChangeArrowheads="1" noCrop="1"/>
          </p:cNvPicPr>
          <p:nvPr/>
        </p:nvPicPr>
        <p:blipFill>
          <a:blip r:embed="rId4" cstate="print"/>
          <a:srcRect/>
          <a:stretch>
            <a:fillRect/>
          </a:stretch>
        </p:blipFill>
        <p:spPr bwMode="auto">
          <a:xfrm>
            <a:off x="3214678" y="4429132"/>
            <a:ext cx="1552575" cy="1419225"/>
          </a:xfrm>
          <a:prstGeom prst="rect">
            <a:avLst/>
          </a:prstGeom>
          <a:noFill/>
        </p:spPr>
      </p:pic>
    </p:spTree>
  </p:cSld>
  <p:clrMapOvr>
    <a:masterClrMapping/>
  </p:clrMapOvr>
  <p:transition spd="slow" advTm="10000">
    <p:blinds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6322" name="Picture 2" descr="http://clipsfull.com/imagenes/abstractos/3wallpapers-abstractos-e-08.jpg"/>
          <p:cNvPicPr>
            <a:picLocks noChangeAspect="1" noChangeArrowheads="1"/>
          </p:cNvPicPr>
          <p:nvPr/>
        </p:nvPicPr>
        <p:blipFill>
          <a:blip r:embed="rId2" cstate="print"/>
          <a:srcRect/>
          <a:stretch>
            <a:fillRect/>
          </a:stretch>
        </p:blipFill>
        <p:spPr bwMode="auto">
          <a:xfrm>
            <a:off x="0" y="0"/>
            <a:ext cx="9192126" cy="6876000"/>
          </a:xfrm>
          <a:prstGeom prst="rect">
            <a:avLst/>
          </a:prstGeom>
          <a:noFill/>
        </p:spPr>
      </p:pic>
      <p:pic>
        <p:nvPicPr>
          <p:cNvPr id="5" name="Picture 2" descr="http://i0.wp.com/www.educapeques.com/wp-content/uploads/2013/02/ni%C3%B1os-disfraces.jpg?resize=420%2C337"/>
          <p:cNvPicPr>
            <a:picLocks noChangeAspect="1" noChangeArrowheads="1"/>
          </p:cNvPicPr>
          <p:nvPr/>
        </p:nvPicPr>
        <p:blipFill>
          <a:blip r:embed="rId3" cstate="print"/>
          <a:srcRect/>
          <a:stretch>
            <a:fillRect/>
          </a:stretch>
        </p:blipFill>
        <p:spPr bwMode="auto">
          <a:xfrm>
            <a:off x="2000232" y="2071678"/>
            <a:ext cx="4000500" cy="3209925"/>
          </a:xfrm>
          <a:prstGeom prst="roundRect">
            <a:avLst/>
          </a:prstGeom>
          <a:noFill/>
          <a:effectLst>
            <a:softEdge rad="317500"/>
          </a:effectLst>
        </p:spPr>
      </p:pic>
      <p:sp>
        <p:nvSpPr>
          <p:cNvPr id="6" name="5 Llamada de nube"/>
          <p:cNvSpPr/>
          <p:nvPr/>
        </p:nvSpPr>
        <p:spPr>
          <a:xfrm flipH="1">
            <a:off x="428596" y="285728"/>
            <a:ext cx="3286148" cy="1785950"/>
          </a:xfrm>
          <a:prstGeom prst="cloud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s-ES_tradnl"/>
          </a:p>
        </p:txBody>
      </p:sp>
      <p:sp>
        <p:nvSpPr>
          <p:cNvPr id="7" name="6 Rectángulo"/>
          <p:cNvSpPr/>
          <p:nvPr/>
        </p:nvSpPr>
        <p:spPr>
          <a:xfrm>
            <a:off x="642910" y="500042"/>
            <a:ext cx="4572000" cy="1323439"/>
          </a:xfrm>
          <a:prstGeom prst="rect">
            <a:avLst/>
          </a:prstGeom>
        </p:spPr>
        <p:txBody>
          <a:bodyPr>
            <a:spAutoFit/>
          </a:bodyPr>
          <a:lstStyle/>
          <a:p>
            <a:r>
              <a:rPr lang="es-ES" sz="2000" dirty="0" smtClean="0">
                <a:latin typeface="Arial" pitchFamily="34" charset="0"/>
                <a:cs typeface="Arial" pitchFamily="34" charset="0"/>
              </a:rPr>
              <a:t>Recuerdo cuando era </a:t>
            </a:r>
          </a:p>
          <a:p>
            <a:r>
              <a:rPr lang="es-ES" sz="2000" dirty="0" smtClean="0">
                <a:latin typeface="Arial" pitchFamily="34" charset="0"/>
                <a:cs typeface="Arial" pitchFamily="34" charset="0"/>
              </a:rPr>
              <a:t>inocente y pensaba que </a:t>
            </a:r>
          </a:p>
          <a:p>
            <a:r>
              <a:rPr lang="es-ES" sz="2000" dirty="0" smtClean="0">
                <a:latin typeface="Arial" pitchFamily="34" charset="0"/>
                <a:cs typeface="Arial" pitchFamily="34" charset="0"/>
              </a:rPr>
              <a:t>todo el mundo era feliz </a:t>
            </a:r>
          </a:p>
          <a:p>
            <a:r>
              <a:rPr lang="es-ES" sz="2000" dirty="0" smtClean="0">
                <a:latin typeface="Arial" pitchFamily="34" charset="0"/>
                <a:cs typeface="Arial" pitchFamily="34" charset="0"/>
              </a:rPr>
              <a:t>      porque yo lo era.</a:t>
            </a:r>
            <a:endParaRPr lang="es-ES_tradnl" sz="2000" dirty="0" smtClean="0">
              <a:latin typeface="Arial" pitchFamily="34" charset="0"/>
              <a:cs typeface="Arial" pitchFamily="34" charset="0"/>
            </a:endParaRPr>
          </a:p>
        </p:txBody>
      </p:sp>
      <p:sp>
        <p:nvSpPr>
          <p:cNvPr id="8" name="7 Rectángulo"/>
          <p:cNvSpPr/>
          <p:nvPr/>
        </p:nvSpPr>
        <p:spPr>
          <a:xfrm>
            <a:off x="637892" y="6215082"/>
            <a:ext cx="13837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8000">
    <p:diamon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7345" name="Picture 1" descr="C:\Users\abuelitos\Desktop\FONDO.jpg"/>
          <p:cNvPicPr>
            <a:picLocks noChangeAspect="1" noChangeArrowheads="1"/>
          </p:cNvPicPr>
          <p:nvPr/>
        </p:nvPicPr>
        <p:blipFill>
          <a:blip r:embed="rId2" cstate="print"/>
          <a:srcRect/>
          <a:stretch>
            <a:fillRect/>
          </a:stretch>
        </p:blipFill>
        <p:spPr bwMode="auto">
          <a:xfrm>
            <a:off x="3" y="0"/>
            <a:ext cx="9973121" cy="6876000"/>
          </a:xfrm>
          <a:prstGeom prst="rect">
            <a:avLst/>
          </a:prstGeom>
          <a:noFill/>
        </p:spPr>
      </p:pic>
      <p:pic>
        <p:nvPicPr>
          <p:cNvPr id="57347" name="Picture 3" descr="https://encrypted-tbn3.gstatic.com/images?q=tbn:ANd9GcQ9eAr3jvVsMga33Sge711YfLW3YPK4y53bJZ2A82zTn-eeHTY9"/>
          <p:cNvPicPr>
            <a:picLocks noChangeAspect="1" noChangeArrowheads="1"/>
          </p:cNvPicPr>
          <p:nvPr/>
        </p:nvPicPr>
        <p:blipFill>
          <a:blip r:embed="rId3" cstate="print"/>
          <a:srcRect/>
          <a:stretch>
            <a:fillRect/>
          </a:stretch>
        </p:blipFill>
        <p:spPr bwMode="auto">
          <a:xfrm>
            <a:off x="1214414" y="3571876"/>
            <a:ext cx="7929586" cy="3286124"/>
          </a:xfrm>
          <a:prstGeom prst="roundRect">
            <a:avLst/>
          </a:prstGeom>
          <a:noFill/>
          <a:effectLst>
            <a:softEdge rad="635000"/>
          </a:effectLst>
        </p:spPr>
      </p:pic>
      <p:pic>
        <p:nvPicPr>
          <p:cNvPr id="57355" name="Picture 11" descr="http://3.bp.blogspot.com/-I9pFHJo9hjA/Th2V6RRWIyI/AAAAAAAAAWo/slIYvbe-viw/s1600/1-ninos-playa.jpg"/>
          <p:cNvPicPr>
            <a:picLocks noChangeAspect="1" noChangeArrowheads="1"/>
          </p:cNvPicPr>
          <p:nvPr/>
        </p:nvPicPr>
        <p:blipFill>
          <a:blip r:embed="rId4" cstate="print"/>
          <a:srcRect/>
          <a:stretch>
            <a:fillRect/>
          </a:stretch>
        </p:blipFill>
        <p:spPr bwMode="auto">
          <a:xfrm>
            <a:off x="1357290" y="4071942"/>
            <a:ext cx="2410425" cy="3204000"/>
          </a:xfrm>
          <a:prstGeom prst="rect">
            <a:avLst/>
          </a:prstGeom>
          <a:noFill/>
          <a:effectLst>
            <a:softEdge rad="635000"/>
          </a:effectLst>
        </p:spPr>
      </p:pic>
      <p:pic>
        <p:nvPicPr>
          <p:cNvPr id="57357" name="Picture 13" descr="http://www.blogbebes.com/wp-content/uploads/n___s/teo_en_la_playa.JPG"/>
          <p:cNvPicPr>
            <a:picLocks noChangeAspect="1" noChangeArrowheads="1"/>
          </p:cNvPicPr>
          <p:nvPr/>
        </p:nvPicPr>
        <p:blipFill>
          <a:blip r:embed="rId5" cstate="print"/>
          <a:srcRect/>
          <a:stretch>
            <a:fillRect/>
          </a:stretch>
        </p:blipFill>
        <p:spPr bwMode="auto">
          <a:xfrm>
            <a:off x="3143240" y="3286124"/>
            <a:ext cx="3810000" cy="2647950"/>
          </a:xfrm>
          <a:prstGeom prst="roundRect">
            <a:avLst/>
          </a:prstGeom>
          <a:noFill/>
          <a:effectLst>
            <a:softEdge rad="635000"/>
          </a:effectLst>
        </p:spPr>
      </p:pic>
      <p:pic>
        <p:nvPicPr>
          <p:cNvPr id="12" name="Picture 5" descr="http://3.bp.blogspot.com/-kEu4Bbu6lQQ/TrQmTAVoaJI/AAAAAAAAL70/sGa4ixbQxJ8/s320/playa_%25286%2529.gif"/>
          <p:cNvPicPr>
            <a:picLocks noChangeAspect="1" noChangeArrowheads="1"/>
          </p:cNvPicPr>
          <p:nvPr/>
        </p:nvPicPr>
        <p:blipFill>
          <a:blip r:embed="rId6" cstate="print"/>
          <a:srcRect/>
          <a:stretch>
            <a:fillRect/>
          </a:stretch>
        </p:blipFill>
        <p:spPr bwMode="auto">
          <a:xfrm>
            <a:off x="5360055" y="5000636"/>
            <a:ext cx="3783945" cy="1620000"/>
          </a:xfrm>
          <a:prstGeom prst="rect">
            <a:avLst/>
          </a:prstGeom>
          <a:noFill/>
        </p:spPr>
      </p:pic>
      <p:sp>
        <p:nvSpPr>
          <p:cNvPr id="13" name="12 Llamada de nube"/>
          <p:cNvSpPr/>
          <p:nvPr/>
        </p:nvSpPr>
        <p:spPr>
          <a:xfrm>
            <a:off x="3500430" y="214290"/>
            <a:ext cx="5072098" cy="2786082"/>
          </a:xfrm>
          <a:prstGeom prst="cloudCallou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s-ES_tradnl"/>
          </a:p>
        </p:txBody>
      </p:sp>
      <p:sp>
        <p:nvSpPr>
          <p:cNvPr id="14" name="13 Rectángulo"/>
          <p:cNvSpPr/>
          <p:nvPr/>
        </p:nvSpPr>
        <p:spPr>
          <a:xfrm>
            <a:off x="4143372" y="642918"/>
            <a:ext cx="4572000" cy="1938992"/>
          </a:xfrm>
          <a:prstGeom prst="rect">
            <a:avLst/>
          </a:prstGeom>
        </p:spPr>
        <p:txBody>
          <a:bodyPr>
            <a:spAutoFit/>
          </a:bodyPr>
          <a:lstStyle/>
          <a:p>
            <a:pPr lvl="0"/>
            <a:r>
              <a:rPr lang="es-ES" sz="2000" dirty="0" smtClean="0">
                <a:latin typeface="Arial" pitchFamily="34" charset="0"/>
                <a:cs typeface="Arial" pitchFamily="34" charset="0"/>
              </a:rPr>
              <a:t>Caminaría de nuevo en la playa</a:t>
            </a:r>
          </a:p>
          <a:p>
            <a:pPr lvl="0"/>
            <a:r>
              <a:rPr lang="es-ES" sz="2000" dirty="0" smtClean="0">
                <a:latin typeface="Arial" pitchFamily="34" charset="0"/>
                <a:cs typeface="Arial" pitchFamily="34" charset="0"/>
              </a:rPr>
              <a:t> pensando solo en la arena entre</a:t>
            </a:r>
          </a:p>
          <a:p>
            <a:pPr lvl="0"/>
            <a:r>
              <a:rPr lang="es-ES" sz="2000" dirty="0" smtClean="0">
                <a:latin typeface="Arial" pitchFamily="34" charset="0"/>
                <a:cs typeface="Arial" pitchFamily="34" charset="0"/>
              </a:rPr>
              <a:t> los dedos de mis pies y la caracola</a:t>
            </a:r>
          </a:p>
          <a:p>
            <a:pPr lvl="0"/>
            <a:r>
              <a:rPr lang="es-ES" sz="2000" dirty="0" smtClean="0">
                <a:latin typeface="Arial" pitchFamily="34" charset="0"/>
                <a:cs typeface="Arial" pitchFamily="34" charset="0"/>
              </a:rPr>
              <a:t> más bonita que pudiera encontrar</a:t>
            </a:r>
          </a:p>
          <a:p>
            <a:pPr lvl="0"/>
            <a:r>
              <a:rPr lang="es-ES" sz="2000" dirty="0" smtClean="0">
                <a:latin typeface="Arial" pitchFamily="34" charset="0"/>
                <a:cs typeface="Arial" pitchFamily="34" charset="0"/>
              </a:rPr>
              <a:t> sin preocuparme por la</a:t>
            </a:r>
          </a:p>
          <a:p>
            <a:pPr lvl="0"/>
            <a:r>
              <a:rPr lang="es-ES" sz="2000" dirty="0" smtClean="0">
                <a:latin typeface="Arial" pitchFamily="34" charset="0"/>
                <a:cs typeface="Arial" pitchFamily="34" charset="0"/>
              </a:rPr>
              <a:t> erosión y la contaminación.</a:t>
            </a:r>
            <a:endParaRPr lang="es-ES_tradnl" sz="2000" dirty="0" smtClean="0">
              <a:latin typeface="Arial" pitchFamily="34" charset="0"/>
              <a:cs typeface="Arial" pitchFamily="34" charset="0"/>
            </a:endParaRPr>
          </a:p>
        </p:txBody>
      </p:sp>
      <p:sp>
        <p:nvSpPr>
          <p:cNvPr id="11" name="10 Rectángulo"/>
          <p:cNvSpPr/>
          <p:nvPr/>
        </p:nvSpPr>
        <p:spPr>
          <a:xfrm>
            <a:off x="1780900" y="214290"/>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12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hemeClr val="accent3"/>
          </a:lnRef>
          <a:fillRef idx="3">
            <a:schemeClr val="accent3"/>
          </a:fillRef>
          <a:effectRef idx="3">
            <a:schemeClr val="accent3"/>
          </a:effectRef>
          <a:fontRef idx="minor">
            <a:schemeClr val="lt1"/>
          </a:fontRef>
        </p:style>
        <p:txBody>
          <a:bodyPr/>
          <a:lstStyle/>
          <a:p>
            <a:endParaRPr lang="es-ES_tradnl" dirty="0"/>
          </a:p>
        </p:txBody>
      </p:sp>
      <p:pic>
        <p:nvPicPr>
          <p:cNvPr id="58372" name="Picture 4" descr="http://4.bp.blogspot.com/_sgFMiKZ5JeI/TIVI7ULXlzI/AAAAAAAAAbg/GHNyha9gQCs/s1600/ni%C3%B1a+arbol.jpg"/>
          <p:cNvPicPr>
            <a:picLocks noChangeAspect="1" noChangeArrowheads="1"/>
          </p:cNvPicPr>
          <p:nvPr/>
        </p:nvPicPr>
        <p:blipFill>
          <a:blip r:embed="rId2" cstate="print"/>
          <a:srcRect/>
          <a:stretch>
            <a:fillRect/>
          </a:stretch>
        </p:blipFill>
        <p:spPr bwMode="auto">
          <a:xfrm>
            <a:off x="4857752" y="642918"/>
            <a:ext cx="3867150" cy="5314950"/>
          </a:xfrm>
          <a:prstGeom prst="rect">
            <a:avLst/>
          </a:prstGeom>
          <a:noFill/>
          <a:effectLst>
            <a:softEdge rad="317500"/>
          </a:effectLst>
        </p:spPr>
      </p:pic>
      <p:pic>
        <p:nvPicPr>
          <p:cNvPr id="6" name="Picture 2" descr="http://www.oconsolador.com.br/ano5/226/epc1.jpg"/>
          <p:cNvPicPr>
            <a:picLocks noChangeAspect="1" noChangeArrowheads="1"/>
          </p:cNvPicPr>
          <p:nvPr/>
        </p:nvPicPr>
        <p:blipFill>
          <a:blip r:embed="rId3" cstate="print"/>
          <a:srcRect/>
          <a:stretch>
            <a:fillRect/>
          </a:stretch>
        </p:blipFill>
        <p:spPr bwMode="auto">
          <a:xfrm>
            <a:off x="7715250" y="2928934"/>
            <a:ext cx="1428750" cy="1885950"/>
          </a:xfrm>
          <a:prstGeom prst="roundRect">
            <a:avLst/>
          </a:prstGeom>
          <a:noFill/>
          <a:effectLst>
            <a:softEdge rad="317500"/>
          </a:effectLst>
        </p:spPr>
      </p:pic>
      <p:pic>
        <p:nvPicPr>
          <p:cNvPr id="7" name="Picture 2" descr="http://3.bp.blogspot.com/_iBqo9I0PfQo/Sqe9Q9LyMJI/AAAAAAAACsE/uvCY5Cgn5iU/s400/subiendo+a+la+monta%C3%B1a.jpg"/>
          <p:cNvPicPr>
            <a:picLocks noChangeAspect="1" noChangeArrowheads="1"/>
          </p:cNvPicPr>
          <p:nvPr/>
        </p:nvPicPr>
        <p:blipFill>
          <a:blip r:embed="rId4" cstate="print"/>
          <a:srcRect/>
          <a:stretch>
            <a:fillRect/>
          </a:stretch>
        </p:blipFill>
        <p:spPr bwMode="auto">
          <a:xfrm>
            <a:off x="0" y="214290"/>
            <a:ext cx="3810000" cy="3762375"/>
          </a:xfrm>
          <a:prstGeom prst="rect">
            <a:avLst/>
          </a:prstGeom>
          <a:noFill/>
          <a:effectLst>
            <a:softEdge rad="317500"/>
          </a:effectLst>
        </p:spPr>
      </p:pic>
      <p:pic>
        <p:nvPicPr>
          <p:cNvPr id="58380" name="Picture 12" descr="http://us.cdn4.123rf.com/168nwm/yayayoy/yayayoy1203/yayayoy120300003/12496518-cute-kid-riding-his-bicycle.jpg"/>
          <p:cNvPicPr>
            <a:picLocks noChangeAspect="1" noChangeArrowheads="1"/>
          </p:cNvPicPr>
          <p:nvPr/>
        </p:nvPicPr>
        <p:blipFill>
          <a:blip r:embed="rId5" cstate="print"/>
          <a:srcRect/>
          <a:stretch>
            <a:fillRect/>
          </a:stretch>
        </p:blipFill>
        <p:spPr bwMode="auto">
          <a:xfrm>
            <a:off x="285720" y="4482000"/>
            <a:ext cx="1584000" cy="2376000"/>
          </a:xfrm>
          <a:prstGeom prst="roundRect">
            <a:avLst/>
          </a:prstGeom>
          <a:noFill/>
          <a:effectLst>
            <a:softEdge rad="317500"/>
          </a:effectLst>
        </p:spPr>
      </p:pic>
      <p:pic>
        <p:nvPicPr>
          <p:cNvPr id="58382" name="Picture 14" descr="http://www.puzzlesjunior.com/imatjes/caillou-montado-en-bicicl_4b66ba8ccf214-p.jpg"/>
          <p:cNvPicPr>
            <a:picLocks noChangeAspect="1" noChangeArrowheads="1"/>
          </p:cNvPicPr>
          <p:nvPr/>
        </p:nvPicPr>
        <p:blipFill>
          <a:blip r:embed="rId6" cstate="print"/>
          <a:srcRect/>
          <a:stretch>
            <a:fillRect/>
          </a:stretch>
        </p:blipFill>
        <p:spPr bwMode="auto">
          <a:xfrm>
            <a:off x="1714480" y="4124325"/>
            <a:ext cx="2667000" cy="2733675"/>
          </a:xfrm>
          <a:prstGeom prst="ellipse">
            <a:avLst/>
          </a:prstGeom>
          <a:noFill/>
          <a:effectLst>
            <a:softEdge rad="317500"/>
          </a:effectLst>
        </p:spPr>
      </p:pic>
      <p:sp>
        <p:nvSpPr>
          <p:cNvPr id="9" name="8 Llamada de nube"/>
          <p:cNvSpPr/>
          <p:nvPr/>
        </p:nvSpPr>
        <p:spPr>
          <a:xfrm>
            <a:off x="2500298" y="0"/>
            <a:ext cx="3929090" cy="2285992"/>
          </a:xfrm>
          <a:prstGeom prst="cloudCallou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s-ES_tradnl"/>
          </a:p>
        </p:txBody>
      </p:sp>
      <p:sp>
        <p:nvSpPr>
          <p:cNvPr id="10" name="9 Rectángulo"/>
          <p:cNvSpPr/>
          <p:nvPr/>
        </p:nvSpPr>
        <p:spPr>
          <a:xfrm>
            <a:off x="2928926" y="285728"/>
            <a:ext cx="4572000" cy="1631216"/>
          </a:xfrm>
          <a:prstGeom prst="rect">
            <a:avLst/>
          </a:prstGeom>
        </p:spPr>
        <p:txBody>
          <a:bodyPr>
            <a:spAutoFit/>
          </a:bodyPr>
          <a:lstStyle/>
          <a:p>
            <a:pPr lvl="0"/>
            <a:r>
              <a:rPr lang="es-ES" sz="2000" dirty="0" smtClean="0">
                <a:latin typeface="Arial" pitchFamily="34" charset="0"/>
                <a:cs typeface="Arial" pitchFamily="34" charset="0"/>
              </a:rPr>
              <a:t>Pasaría mis tardes subiendo</a:t>
            </a:r>
          </a:p>
          <a:p>
            <a:pPr lvl="0"/>
            <a:r>
              <a:rPr lang="es-ES" sz="2000" dirty="0" smtClean="0">
                <a:latin typeface="Arial" pitchFamily="34" charset="0"/>
                <a:cs typeface="Arial" pitchFamily="34" charset="0"/>
              </a:rPr>
              <a:t> árboles y montando mi </a:t>
            </a:r>
          </a:p>
          <a:p>
            <a:pPr lvl="0"/>
            <a:r>
              <a:rPr lang="es-ES" sz="2000" dirty="0" smtClean="0">
                <a:latin typeface="Arial" pitchFamily="34" charset="0"/>
                <a:cs typeface="Arial" pitchFamily="34" charset="0"/>
              </a:rPr>
              <a:t>bicicleta hasta llegar al </a:t>
            </a:r>
          </a:p>
          <a:p>
            <a:pPr lvl="0"/>
            <a:r>
              <a:rPr lang="es-ES" sz="2000" dirty="0" smtClean="0">
                <a:latin typeface="Arial" pitchFamily="34" charset="0"/>
                <a:cs typeface="Arial" pitchFamily="34" charset="0"/>
              </a:rPr>
              <a:t>parque, sin la preocupación </a:t>
            </a:r>
          </a:p>
          <a:p>
            <a:pPr lvl="0"/>
            <a:r>
              <a:rPr lang="es-ES" sz="2000" dirty="0" smtClean="0">
                <a:latin typeface="Arial" pitchFamily="34" charset="0"/>
                <a:cs typeface="Arial" pitchFamily="34" charset="0"/>
              </a:rPr>
              <a:t> de que me secuestren.</a:t>
            </a:r>
            <a:endParaRPr lang="es-ES_tradnl" sz="2000" dirty="0" smtClean="0">
              <a:latin typeface="Arial" pitchFamily="34" charset="0"/>
              <a:cs typeface="Arial" pitchFamily="34" charset="0"/>
            </a:endParaRPr>
          </a:p>
        </p:txBody>
      </p:sp>
      <p:sp>
        <p:nvSpPr>
          <p:cNvPr id="11" name="10 Rectángulo"/>
          <p:cNvSpPr/>
          <p:nvPr/>
        </p:nvSpPr>
        <p:spPr>
          <a:xfrm>
            <a:off x="5995742" y="6215082"/>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8000">
    <p:strips dir="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3250" name="Picture 2" descr="C:\Users\abuelitos\Desktop\ph-.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pic>
        <p:nvPicPr>
          <p:cNvPr id="7" name="Picture 2" descr="http://3.bp.blogspot.com/-Gc3UqeDjksc/UKRtRB7p29I/AAAAAAAAA5w/18DAePg0feM/s1600/NENE.jpg"/>
          <p:cNvPicPr>
            <a:picLocks noChangeAspect="1" noChangeArrowheads="1"/>
          </p:cNvPicPr>
          <p:nvPr/>
        </p:nvPicPr>
        <p:blipFill>
          <a:blip r:embed="rId3" cstate="print"/>
          <a:srcRect/>
          <a:stretch>
            <a:fillRect/>
          </a:stretch>
        </p:blipFill>
        <p:spPr bwMode="auto">
          <a:xfrm>
            <a:off x="4071934" y="1928802"/>
            <a:ext cx="2586040" cy="5314950"/>
          </a:xfrm>
          <a:prstGeom prst="roundRect">
            <a:avLst/>
          </a:prstGeom>
          <a:noFill/>
          <a:effectLst>
            <a:softEdge rad="635000"/>
          </a:effectLst>
        </p:spPr>
      </p:pic>
      <p:pic>
        <p:nvPicPr>
          <p:cNvPr id="8" name="Picture 2" descr="http://4.bp.blogspot.com/-C14ghUN-1PE/UKRsVyNWFmI/AAAAAAAAA5o/TUzDFvZXCA8/s1600/NANA.jpg"/>
          <p:cNvPicPr>
            <a:picLocks noChangeAspect="1" noChangeArrowheads="1"/>
          </p:cNvPicPr>
          <p:nvPr/>
        </p:nvPicPr>
        <p:blipFill>
          <a:blip r:embed="rId4" cstate="print"/>
          <a:srcRect/>
          <a:stretch>
            <a:fillRect/>
          </a:stretch>
        </p:blipFill>
        <p:spPr bwMode="auto">
          <a:xfrm>
            <a:off x="6072198" y="1643050"/>
            <a:ext cx="2543201" cy="5029222"/>
          </a:xfrm>
          <a:prstGeom prst="roundRect">
            <a:avLst/>
          </a:prstGeom>
          <a:noFill/>
          <a:effectLst>
            <a:softEdge rad="635000"/>
          </a:effectLst>
        </p:spPr>
      </p:pic>
      <p:sp>
        <p:nvSpPr>
          <p:cNvPr id="9" name="8 Llamada de nube"/>
          <p:cNvSpPr/>
          <p:nvPr/>
        </p:nvSpPr>
        <p:spPr>
          <a:xfrm flipH="1">
            <a:off x="1428728" y="1643050"/>
            <a:ext cx="3214710" cy="1857388"/>
          </a:xfrm>
          <a:prstGeom prst="cloudCallout">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es-ES_tradnl" dirty="0">
              <a:solidFill>
                <a:schemeClr val="bg1"/>
              </a:solidFill>
            </a:endParaRPr>
          </a:p>
        </p:txBody>
      </p:sp>
      <p:sp>
        <p:nvSpPr>
          <p:cNvPr id="10" name="9 Llamada de nube"/>
          <p:cNvSpPr/>
          <p:nvPr/>
        </p:nvSpPr>
        <p:spPr>
          <a:xfrm flipH="1">
            <a:off x="3786182" y="285728"/>
            <a:ext cx="3786214" cy="1643074"/>
          </a:xfrm>
          <a:prstGeom prst="cloudCallout">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es-ES_tradnl" dirty="0">
              <a:solidFill>
                <a:schemeClr val="bg1"/>
              </a:solidFill>
            </a:endParaRPr>
          </a:p>
        </p:txBody>
      </p:sp>
      <p:sp>
        <p:nvSpPr>
          <p:cNvPr id="11" name="10 Rectángulo"/>
          <p:cNvSpPr/>
          <p:nvPr/>
        </p:nvSpPr>
        <p:spPr>
          <a:xfrm>
            <a:off x="1714480" y="1785926"/>
            <a:ext cx="4572000" cy="1631216"/>
          </a:xfrm>
          <a:prstGeom prst="rect">
            <a:avLst/>
          </a:prstGeom>
        </p:spPr>
        <p:txBody>
          <a:bodyPr>
            <a:spAutoFit/>
          </a:bodyPr>
          <a:lstStyle/>
          <a:p>
            <a:pPr lvl="0"/>
            <a:r>
              <a:rPr lang="es-ES" sz="2000" dirty="0" smtClean="0">
                <a:latin typeface="Arial" pitchFamily="34" charset="0"/>
                <a:cs typeface="Arial" pitchFamily="34" charset="0"/>
              </a:rPr>
              <a:t>No me preocupaba el</a:t>
            </a:r>
          </a:p>
          <a:p>
            <a:pPr lvl="0"/>
            <a:r>
              <a:rPr lang="es-ES" sz="2000" dirty="0" smtClean="0">
                <a:latin typeface="Arial" pitchFamily="34" charset="0"/>
                <a:cs typeface="Arial" pitchFamily="34" charset="0"/>
              </a:rPr>
              <a:t> tiempo, las deudas, o</a:t>
            </a:r>
          </a:p>
          <a:p>
            <a:pPr lvl="0"/>
            <a:r>
              <a:rPr lang="es-ES" sz="2000" dirty="0" smtClean="0">
                <a:latin typeface="Arial" pitchFamily="34" charset="0"/>
                <a:cs typeface="Arial" pitchFamily="34" charset="0"/>
              </a:rPr>
              <a:t> de dónde iba a sacar el</a:t>
            </a:r>
          </a:p>
          <a:p>
            <a:pPr lvl="0"/>
            <a:r>
              <a:rPr lang="es-ES" sz="2000" dirty="0" smtClean="0">
                <a:latin typeface="Arial" pitchFamily="34" charset="0"/>
                <a:cs typeface="Arial" pitchFamily="34" charset="0"/>
              </a:rPr>
              <a:t> dinero para arreglar </a:t>
            </a:r>
          </a:p>
          <a:p>
            <a:pPr lvl="0"/>
            <a:r>
              <a:rPr lang="es-ES" sz="2000" dirty="0" smtClean="0">
                <a:latin typeface="Arial" pitchFamily="34" charset="0"/>
                <a:cs typeface="Arial" pitchFamily="34" charset="0"/>
              </a:rPr>
              <a:t>           el coche.</a:t>
            </a:r>
            <a:endParaRPr lang="es-ES_tradnl" sz="2000" dirty="0" smtClean="0">
              <a:latin typeface="Arial" pitchFamily="34" charset="0"/>
              <a:cs typeface="Arial" pitchFamily="34" charset="0"/>
            </a:endParaRPr>
          </a:p>
        </p:txBody>
      </p:sp>
      <p:sp>
        <p:nvSpPr>
          <p:cNvPr id="12" name="11 Rectángulo"/>
          <p:cNvSpPr/>
          <p:nvPr/>
        </p:nvSpPr>
        <p:spPr>
          <a:xfrm>
            <a:off x="4071934" y="500042"/>
            <a:ext cx="4572000" cy="1323439"/>
          </a:xfrm>
          <a:prstGeom prst="rect">
            <a:avLst/>
          </a:prstGeom>
        </p:spPr>
        <p:txBody>
          <a:bodyPr>
            <a:spAutoFit/>
          </a:bodyPr>
          <a:lstStyle/>
          <a:p>
            <a:pPr lvl="0"/>
            <a:r>
              <a:rPr lang="es-ES" sz="2000" dirty="0" smtClean="0">
                <a:latin typeface="Arial" pitchFamily="34" charset="0"/>
                <a:cs typeface="Arial" pitchFamily="34" charset="0"/>
              </a:rPr>
              <a:t>Sólo pensaría en qué iba</a:t>
            </a:r>
          </a:p>
          <a:p>
            <a:pPr lvl="0"/>
            <a:r>
              <a:rPr lang="es-ES" sz="2000" dirty="0" smtClean="0">
                <a:latin typeface="Arial" pitchFamily="34" charset="0"/>
                <a:cs typeface="Arial" pitchFamily="34" charset="0"/>
              </a:rPr>
              <a:t> a ser cuando grande, sin</a:t>
            </a:r>
          </a:p>
          <a:p>
            <a:pPr lvl="0"/>
            <a:r>
              <a:rPr lang="es-ES" sz="2000" dirty="0" smtClean="0">
                <a:latin typeface="Arial" pitchFamily="34" charset="0"/>
                <a:cs typeface="Arial" pitchFamily="34" charset="0"/>
              </a:rPr>
              <a:t> la preocupación de lograrlo </a:t>
            </a:r>
          </a:p>
          <a:p>
            <a:pPr lvl="0"/>
            <a:r>
              <a:rPr lang="es-ES" sz="2000" dirty="0" smtClean="0">
                <a:latin typeface="Arial" pitchFamily="34" charset="0"/>
                <a:cs typeface="Arial" pitchFamily="34" charset="0"/>
              </a:rPr>
              <a:t>                   o no.</a:t>
            </a:r>
            <a:endParaRPr lang="es-ES_tradnl" sz="2000" dirty="0" smtClean="0">
              <a:latin typeface="Arial" pitchFamily="34" charset="0"/>
              <a:cs typeface="Arial" pitchFamily="34" charset="0"/>
            </a:endParaRPr>
          </a:p>
        </p:txBody>
      </p:sp>
      <p:sp>
        <p:nvSpPr>
          <p:cNvPr id="13" name="12 Rectángulo"/>
          <p:cNvSpPr/>
          <p:nvPr/>
        </p:nvSpPr>
        <p:spPr>
          <a:xfrm>
            <a:off x="780768" y="6286520"/>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14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4274" name="Picture 2" descr="conjunto de ninos difrazados de color morado tamaño 640x480"/>
          <p:cNvPicPr>
            <a:picLocks noChangeAspect="1" noChangeArrowheads="1"/>
          </p:cNvPicPr>
          <p:nvPr/>
        </p:nvPicPr>
        <p:blipFill>
          <a:blip r:embed="rId2" cstate="print"/>
          <a:srcRect/>
          <a:stretch>
            <a:fillRect/>
          </a:stretch>
        </p:blipFill>
        <p:spPr bwMode="auto">
          <a:xfrm>
            <a:off x="-60" y="-1"/>
            <a:ext cx="9192186" cy="6876000"/>
          </a:xfrm>
          <a:prstGeom prst="rect">
            <a:avLst/>
          </a:prstGeom>
          <a:noFill/>
        </p:spPr>
      </p:pic>
      <p:sp>
        <p:nvSpPr>
          <p:cNvPr id="6" name="5 Llamada de nube"/>
          <p:cNvSpPr/>
          <p:nvPr/>
        </p:nvSpPr>
        <p:spPr>
          <a:xfrm>
            <a:off x="3143240" y="714356"/>
            <a:ext cx="2714644" cy="1000132"/>
          </a:xfrm>
          <a:prstGeom prst="cloudCallout">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es-ES_tradnl"/>
          </a:p>
        </p:txBody>
      </p:sp>
      <p:sp>
        <p:nvSpPr>
          <p:cNvPr id="7" name="6 Rectángulo"/>
          <p:cNvSpPr/>
          <p:nvPr/>
        </p:nvSpPr>
        <p:spPr>
          <a:xfrm>
            <a:off x="3428992" y="857232"/>
            <a:ext cx="2364750" cy="707886"/>
          </a:xfrm>
          <a:prstGeom prst="rect">
            <a:avLst/>
          </a:prstGeom>
        </p:spPr>
        <p:txBody>
          <a:bodyPr wrap="none">
            <a:spAutoFit/>
          </a:bodyPr>
          <a:lstStyle/>
          <a:p>
            <a:r>
              <a:rPr lang="es-ES" sz="2000" dirty="0" smtClean="0">
                <a:latin typeface="Arial" pitchFamily="34" charset="0"/>
                <a:cs typeface="Arial" pitchFamily="34" charset="0"/>
              </a:rPr>
              <a:t>Quiero vivir simple,</a:t>
            </a:r>
          </a:p>
          <a:p>
            <a:r>
              <a:rPr lang="es-ES" sz="2000" dirty="0" smtClean="0">
                <a:latin typeface="Arial" pitchFamily="34" charset="0"/>
                <a:cs typeface="Arial" pitchFamily="34" charset="0"/>
              </a:rPr>
              <a:t> nuevamente.</a:t>
            </a:r>
            <a:endParaRPr lang="es-ES_tradnl" sz="2000" dirty="0" smtClean="0">
              <a:latin typeface="Arial" pitchFamily="34" charset="0"/>
              <a:cs typeface="Arial" pitchFamily="34" charset="0"/>
            </a:endParaRPr>
          </a:p>
        </p:txBody>
      </p:sp>
      <p:sp>
        <p:nvSpPr>
          <p:cNvPr id="8" name="7 Rectángulo"/>
          <p:cNvSpPr/>
          <p:nvPr/>
        </p:nvSpPr>
        <p:spPr>
          <a:xfrm>
            <a:off x="637892" y="6215082"/>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6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5298" name="Picture 2" descr="Fondo Pantalla Morado"/>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5" name="Picture 4" descr="http://2.bp.blogspot.com/_xXXPF9h52FE/SKW2VmpYo2I/AAAAAAAAClk/kUTDVp8y-Es/s400/chica%2Ben%2Bmorado.jpg"/>
          <p:cNvPicPr>
            <a:picLocks noChangeAspect="1" noChangeArrowheads="1"/>
          </p:cNvPicPr>
          <p:nvPr/>
        </p:nvPicPr>
        <p:blipFill>
          <a:blip r:embed="rId3" cstate="print"/>
          <a:srcRect/>
          <a:stretch>
            <a:fillRect/>
          </a:stretch>
        </p:blipFill>
        <p:spPr bwMode="auto">
          <a:xfrm>
            <a:off x="642910" y="714356"/>
            <a:ext cx="3810000" cy="2857500"/>
          </a:xfrm>
          <a:prstGeom prst="roundRect">
            <a:avLst/>
          </a:prstGeom>
          <a:noFill/>
          <a:effectLst>
            <a:softEdge rad="635000"/>
          </a:effectLst>
        </p:spPr>
      </p:pic>
      <p:sp>
        <p:nvSpPr>
          <p:cNvPr id="6" name="5 Rectángulo"/>
          <p:cNvSpPr/>
          <p:nvPr/>
        </p:nvSpPr>
        <p:spPr>
          <a:xfrm>
            <a:off x="1214414" y="4919008"/>
            <a:ext cx="6786610" cy="461665"/>
          </a:xfrm>
          <a:prstGeom prst="rect">
            <a:avLst/>
          </a:prstGeom>
        </p:spPr>
        <p:txBody>
          <a:bodyPr wrap="square">
            <a:spAutoFit/>
          </a:bodyPr>
          <a:lstStyle/>
          <a:p>
            <a:pPr lvl="0"/>
            <a:endParaRPr lang="es-ES_tradnl" sz="2400" dirty="0" smtClean="0">
              <a:solidFill>
                <a:schemeClr val="tx1">
                  <a:lumMod val="95000"/>
                  <a:lumOff val="5000"/>
                </a:schemeClr>
              </a:solidFill>
            </a:endParaRPr>
          </a:p>
        </p:txBody>
      </p:sp>
      <p:pic>
        <p:nvPicPr>
          <p:cNvPr id="55300" name="Picture 4" descr="http://2.bp.blogspot.com/-4gWQfnw8XkI/Tj8zZZMdxlI/AAAAAAAAqik/j35G9SeWIbM/s1600/escritorio3.jpg"/>
          <p:cNvPicPr>
            <a:picLocks noChangeAspect="1" noChangeArrowheads="1"/>
          </p:cNvPicPr>
          <p:nvPr/>
        </p:nvPicPr>
        <p:blipFill>
          <a:blip r:embed="rId4" cstate="print"/>
          <a:srcRect/>
          <a:stretch>
            <a:fillRect/>
          </a:stretch>
        </p:blipFill>
        <p:spPr bwMode="auto">
          <a:xfrm>
            <a:off x="4429124" y="1142984"/>
            <a:ext cx="3714750" cy="2581275"/>
          </a:xfrm>
          <a:prstGeom prst="roundRect">
            <a:avLst/>
          </a:prstGeom>
          <a:noFill/>
          <a:effectLst>
            <a:softEdge rad="317500"/>
          </a:effectLst>
        </p:spPr>
      </p:pic>
      <p:pic>
        <p:nvPicPr>
          <p:cNvPr id="55302" name="Picture 6" descr="http://d2nylife.files.wordpress.com/2013/03/estres-trabajo.jpg?w=620"/>
          <p:cNvPicPr>
            <a:picLocks noChangeAspect="1" noChangeArrowheads="1"/>
          </p:cNvPicPr>
          <p:nvPr/>
        </p:nvPicPr>
        <p:blipFill>
          <a:blip r:embed="rId5" cstate="print"/>
          <a:srcRect/>
          <a:stretch>
            <a:fillRect/>
          </a:stretch>
        </p:blipFill>
        <p:spPr bwMode="auto">
          <a:xfrm rot="21097686">
            <a:off x="4642861" y="228339"/>
            <a:ext cx="3297299" cy="2196000"/>
          </a:xfrm>
          <a:prstGeom prst="roundRect">
            <a:avLst/>
          </a:prstGeom>
          <a:noFill/>
          <a:effectLst>
            <a:softEdge rad="317500"/>
          </a:effectLst>
        </p:spPr>
      </p:pic>
      <p:sp>
        <p:nvSpPr>
          <p:cNvPr id="9" name="8 Llamada de nube"/>
          <p:cNvSpPr/>
          <p:nvPr/>
        </p:nvSpPr>
        <p:spPr>
          <a:xfrm rot="10800000">
            <a:off x="714348" y="3214686"/>
            <a:ext cx="5214974" cy="2643206"/>
          </a:xfrm>
          <a:prstGeom prst="cloud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s-ES_tradnl"/>
          </a:p>
        </p:txBody>
      </p:sp>
      <p:sp>
        <p:nvSpPr>
          <p:cNvPr id="10" name="9 Rectángulo"/>
          <p:cNvSpPr/>
          <p:nvPr/>
        </p:nvSpPr>
        <p:spPr>
          <a:xfrm>
            <a:off x="1500166" y="3571876"/>
            <a:ext cx="4572000" cy="2246769"/>
          </a:xfrm>
          <a:prstGeom prst="rect">
            <a:avLst/>
          </a:prstGeom>
        </p:spPr>
        <p:txBody>
          <a:bodyPr>
            <a:spAutoFit/>
          </a:bodyPr>
          <a:lstStyle/>
          <a:p>
            <a:r>
              <a:rPr lang="es-ES" sz="2000" dirty="0" smtClean="0">
                <a:solidFill>
                  <a:schemeClr val="tx1">
                    <a:lumMod val="95000"/>
                    <a:lumOff val="5000"/>
                  </a:schemeClr>
                </a:solidFill>
                <a:latin typeface="Arial" pitchFamily="34" charset="0"/>
                <a:cs typeface="Arial" pitchFamily="34" charset="0"/>
              </a:rPr>
              <a:t>No quiero que mis días sean de computadoras que se inhiben, de la montaña de papeles en mi escritorio, de noticias deprimentes, ni de cómo sobrevivir unos días más al mes cuando ya no queda dinero en la chequera.</a:t>
            </a:r>
            <a:endParaRPr lang="es-ES_tradnl" sz="2000" dirty="0">
              <a:latin typeface="Arial" pitchFamily="34" charset="0"/>
              <a:cs typeface="Arial" pitchFamily="34" charset="0"/>
            </a:endParaRPr>
          </a:p>
        </p:txBody>
      </p:sp>
      <p:sp>
        <p:nvSpPr>
          <p:cNvPr id="11" name="10 Rectángulo"/>
          <p:cNvSpPr/>
          <p:nvPr/>
        </p:nvSpPr>
        <p:spPr>
          <a:xfrm>
            <a:off x="637892" y="6215082"/>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14000">
    <p:circl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56324" name="Picture 4" descr="http://juliozarco.com/wp-content/uploads/2012/03/colegio-medicos.jpg"/>
          <p:cNvPicPr>
            <a:picLocks noChangeAspect="1" noChangeArrowheads="1"/>
          </p:cNvPicPr>
          <p:nvPr/>
        </p:nvPicPr>
        <p:blipFill>
          <a:blip r:embed="rId2" cstate="print"/>
          <a:srcRect/>
          <a:stretch>
            <a:fillRect/>
          </a:stretch>
        </p:blipFill>
        <p:spPr bwMode="auto">
          <a:xfrm>
            <a:off x="4357686" y="0"/>
            <a:ext cx="4130590" cy="3204000"/>
          </a:xfrm>
          <a:prstGeom prst="rect">
            <a:avLst/>
          </a:prstGeom>
          <a:noFill/>
        </p:spPr>
      </p:pic>
      <p:pic>
        <p:nvPicPr>
          <p:cNvPr id="56326" name="Picture 6" descr="http://4.bp.blogspot.com/-HO4Z3RO0ze4/TlKFnKkPqOI/AAAAAAAABfU/DphdS1QkyD8/s400/dibujo_de_medico_doctor.jpg"/>
          <p:cNvPicPr>
            <a:picLocks noChangeAspect="1" noChangeArrowheads="1"/>
          </p:cNvPicPr>
          <p:nvPr/>
        </p:nvPicPr>
        <p:blipFill>
          <a:blip r:embed="rId3" cstate="print"/>
          <a:srcRect/>
          <a:stretch>
            <a:fillRect/>
          </a:stretch>
        </p:blipFill>
        <p:spPr bwMode="auto">
          <a:xfrm flipH="1">
            <a:off x="5429256" y="3238500"/>
            <a:ext cx="2571769" cy="3619500"/>
          </a:xfrm>
          <a:prstGeom prst="roundRect">
            <a:avLst/>
          </a:prstGeom>
          <a:noFill/>
          <a:effectLst>
            <a:softEdge rad="127000"/>
          </a:effectLst>
        </p:spPr>
      </p:pic>
      <p:pic>
        <p:nvPicPr>
          <p:cNvPr id="56328" name="Picture 8" descr="http://i151.photobucket.com/albums/s150/m_constanza/doctor-hibbert.png"/>
          <p:cNvPicPr>
            <a:picLocks noChangeAspect="1" noChangeArrowheads="1"/>
          </p:cNvPicPr>
          <p:nvPr/>
        </p:nvPicPr>
        <p:blipFill>
          <a:blip r:embed="rId4" cstate="print"/>
          <a:srcRect/>
          <a:stretch>
            <a:fillRect/>
          </a:stretch>
        </p:blipFill>
        <p:spPr bwMode="auto">
          <a:xfrm>
            <a:off x="357158" y="214290"/>
            <a:ext cx="2857500" cy="3686175"/>
          </a:xfrm>
          <a:prstGeom prst="rect">
            <a:avLst/>
          </a:prstGeom>
          <a:noFill/>
        </p:spPr>
      </p:pic>
      <p:pic>
        <p:nvPicPr>
          <p:cNvPr id="56332" name="Picture 12" descr="http://1.bp.blogspot.com/__X1iRd2Ov00/TRprabkjhoI/AAAAAAAAEAY/gq0qCvFbh3M/s1600/15158203_4-Representantes-Medicos-Marketing-Jobs.jpg"/>
          <p:cNvPicPr>
            <a:picLocks noChangeAspect="1" noChangeArrowheads="1"/>
          </p:cNvPicPr>
          <p:nvPr/>
        </p:nvPicPr>
        <p:blipFill>
          <a:blip r:embed="rId5" cstate="print"/>
          <a:srcRect/>
          <a:stretch>
            <a:fillRect/>
          </a:stretch>
        </p:blipFill>
        <p:spPr bwMode="auto">
          <a:xfrm>
            <a:off x="214282" y="5166000"/>
            <a:ext cx="2586340" cy="1692000"/>
          </a:xfrm>
          <a:prstGeom prst="rect">
            <a:avLst/>
          </a:prstGeom>
          <a:noFill/>
        </p:spPr>
      </p:pic>
      <p:sp>
        <p:nvSpPr>
          <p:cNvPr id="9" name="8 Llamada de nube"/>
          <p:cNvSpPr/>
          <p:nvPr/>
        </p:nvSpPr>
        <p:spPr>
          <a:xfrm>
            <a:off x="2214546" y="3214686"/>
            <a:ext cx="3429024" cy="1500198"/>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0" name="9 Rectángulo"/>
          <p:cNvSpPr/>
          <p:nvPr/>
        </p:nvSpPr>
        <p:spPr>
          <a:xfrm>
            <a:off x="2571736" y="3429000"/>
            <a:ext cx="4572000" cy="1015663"/>
          </a:xfrm>
          <a:prstGeom prst="rect">
            <a:avLst/>
          </a:prstGeom>
        </p:spPr>
        <p:txBody>
          <a:bodyPr>
            <a:spAutoFit/>
          </a:bodyPr>
          <a:lstStyle/>
          <a:p>
            <a:pPr lvl="0"/>
            <a:r>
              <a:rPr lang="es-ES" sz="2000" dirty="0" smtClean="0">
                <a:solidFill>
                  <a:schemeClr val="bg1"/>
                </a:solidFill>
                <a:latin typeface="Arial" pitchFamily="34" charset="0"/>
                <a:cs typeface="Arial" pitchFamily="34" charset="0"/>
              </a:rPr>
              <a:t>No quiero que mis días</a:t>
            </a:r>
          </a:p>
          <a:p>
            <a:pPr lvl="0"/>
            <a:r>
              <a:rPr lang="es-ES" sz="2000" dirty="0" smtClean="0">
                <a:solidFill>
                  <a:schemeClr val="bg1"/>
                </a:solidFill>
                <a:latin typeface="Arial" pitchFamily="34" charset="0"/>
                <a:cs typeface="Arial" pitchFamily="34" charset="0"/>
              </a:rPr>
              <a:t> sean de facturas de</a:t>
            </a:r>
          </a:p>
          <a:p>
            <a:pPr lvl="0"/>
            <a:r>
              <a:rPr lang="es-ES" sz="2000" dirty="0" smtClean="0">
                <a:solidFill>
                  <a:schemeClr val="bg1"/>
                </a:solidFill>
                <a:latin typeface="Arial" pitchFamily="34" charset="0"/>
                <a:cs typeface="Arial" pitchFamily="34" charset="0"/>
              </a:rPr>
              <a:t> médicos o medicinas.</a:t>
            </a:r>
            <a:endParaRPr lang="es-ES_tradnl" sz="2000" dirty="0" smtClean="0">
              <a:solidFill>
                <a:schemeClr val="bg1"/>
              </a:solidFill>
              <a:latin typeface="Arial" pitchFamily="34" charset="0"/>
              <a:cs typeface="Arial" pitchFamily="34" charset="0"/>
            </a:endParaRPr>
          </a:p>
        </p:txBody>
      </p:sp>
      <p:sp>
        <p:nvSpPr>
          <p:cNvPr id="11" name="10 Rectángulo"/>
          <p:cNvSpPr/>
          <p:nvPr/>
        </p:nvSpPr>
        <p:spPr>
          <a:xfrm>
            <a:off x="3638288" y="6215082"/>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6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2226" name="Picture 2" descr="http://imageshack.us/a/img46/9153/fondo579f.jpg"/>
          <p:cNvPicPr>
            <a:picLocks noChangeAspect="1" noChangeArrowheads="1"/>
          </p:cNvPicPr>
          <p:nvPr/>
        </p:nvPicPr>
        <p:blipFill>
          <a:blip r:embed="rId2" cstate="print"/>
          <a:srcRect/>
          <a:stretch>
            <a:fillRect/>
          </a:stretch>
        </p:blipFill>
        <p:spPr bwMode="auto">
          <a:xfrm>
            <a:off x="-16453" y="0"/>
            <a:ext cx="9160453" cy="6858000"/>
          </a:xfrm>
          <a:prstGeom prst="rect">
            <a:avLst/>
          </a:prstGeom>
          <a:noFill/>
        </p:spPr>
      </p:pic>
      <p:pic>
        <p:nvPicPr>
          <p:cNvPr id="5" name="Picture 4" descr="http://4.bp.blogspot.com/_FxnrTQN6i0I/TPU-kKAUyxI/AAAAAAAAATQ/3TSqyqa6GW4/s1600/chisme2.jpg"/>
          <p:cNvPicPr>
            <a:picLocks noChangeAspect="1" noChangeArrowheads="1"/>
          </p:cNvPicPr>
          <p:nvPr/>
        </p:nvPicPr>
        <p:blipFill>
          <a:blip r:embed="rId3" cstate="print"/>
          <a:srcRect/>
          <a:stretch>
            <a:fillRect/>
          </a:stretch>
        </p:blipFill>
        <p:spPr bwMode="auto">
          <a:xfrm>
            <a:off x="2143108" y="214290"/>
            <a:ext cx="4762500" cy="2857500"/>
          </a:xfrm>
          <a:prstGeom prst="roundRect">
            <a:avLst/>
          </a:prstGeom>
          <a:noFill/>
          <a:effectLst>
            <a:softEdge rad="635000"/>
          </a:effectLst>
        </p:spPr>
      </p:pic>
      <p:pic>
        <p:nvPicPr>
          <p:cNvPr id="6" name="Picture 2" descr="rumorsES"/>
          <p:cNvPicPr>
            <a:picLocks noChangeAspect="1" noChangeArrowheads="1"/>
          </p:cNvPicPr>
          <p:nvPr/>
        </p:nvPicPr>
        <p:blipFill>
          <a:blip r:embed="rId4" cstate="print"/>
          <a:srcRect/>
          <a:stretch>
            <a:fillRect/>
          </a:stretch>
        </p:blipFill>
        <p:spPr bwMode="auto">
          <a:xfrm>
            <a:off x="785786" y="4050000"/>
            <a:ext cx="3744000" cy="2808000"/>
          </a:xfrm>
          <a:prstGeom prst="roundRect">
            <a:avLst/>
          </a:prstGeom>
          <a:noFill/>
          <a:effectLst>
            <a:softEdge rad="635000"/>
          </a:effectLst>
        </p:spPr>
      </p:pic>
      <p:sp>
        <p:nvSpPr>
          <p:cNvPr id="7" name="6 Llamada de nube"/>
          <p:cNvSpPr/>
          <p:nvPr/>
        </p:nvSpPr>
        <p:spPr>
          <a:xfrm>
            <a:off x="3500430" y="2571744"/>
            <a:ext cx="3714776" cy="1928826"/>
          </a:xfrm>
          <a:prstGeom prst="cloudCallou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s-ES_tradnl"/>
          </a:p>
        </p:txBody>
      </p:sp>
      <p:sp>
        <p:nvSpPr>
          <p:cNvPr id="8" name="7 Rectángulo"/>
          <p:cNvSpPr/>
          <p:nvPr/>
        </p:nvSpPr>
        <p:spPr>
          <a:xfrm>
            <a:off x="3929058" y="2786058"/>
            <a:ext cx="4572000" cy="1323439"/>
          </a:xfrm>
          <a:prstGeom prst="rect">
            <a:avLst/>
          </a:prstGeom>
        </p:spPr>
        <p:txBody>
          <a:bodyPr>
            <a:spAutoFit/>
          </a:bodyPr>
          <a:lstStyle/>
          <a:p>
            <a:pPr lvl="0"/>
            <a:r>
              <a:rPr lang="es-ES" sz="2000" dirty="0" smtClean="0">
                <a:latin typeface="Arial" pitchFamily="34" charset="0"/>
                <a:cs typeface="Arial" pitchFamily="34" charset="0"/>
              </a:rPr>
              <a:t>No quiero que mis días </a:t>
            </a:r>
          </a:p>
          <a:p>
            <a:pPr lvl="0"/>
            <a:r>
              <a:rPr lang="es-ES" sz="2000" dirty="0" smtClean="0">
                <a:latin typeface="Arial" pitchFamily="34" charset="0"/>
                <a:cs typeface="Arial" pitchFamily="34" charset="0"/>
              </a:rPr>
              <a:t>sean de chismes, </a:t>
            </a:r>
          </a:p>
          <a:p>
            <a:pPr lvl="0"/>
            <a:r>
              <a:rPr lang="es-ES" sz="2000" dirty="0" smtClean="0">
                <a:latin typeface="Arial" pitchFamily="34" charset="0"/>
                <a:cs typeface="Arial" pitchFamily="34" charset="0"/>
              </a:rPr>
              <a:t>enfermedades y la pérdida</a:t>
            </a:r>
          </a:p>
          <a:p>
            <a:pPr lvl="0"/>
            <a:r>
              <a:rPr lang="es-ES" sz="2000" dirty="0" smtClean="0">
                <a:latin typeface="Arial" pitchFamily="34" charset="0"/>
                <a:cs typeface="Arial" pitchFamily="34" charset="0"/>
              </a:rPr>
              <a:t> de seres queridos</a:t>
            </a:r>
            <a:r>
              <a:rPr lang="es-ES" sz="2000" dirty="0" smtClean="0"/>
              <a:t>.</a:t>
            </a:r>
            <a:endParaRPr lang="es-ES_tradnl" sz="2000" dirty="0" smtClean="0"/>
          </a:p>
        </p:txBody>
      </p:sp>
      <p:sp>
        <p:nvSpPr>
          <p:cNvPr id="9" name="8 Rectángulo"/>
          <p:cNvSpPr/>
          <p:nvPr/>
        </p:nvSpPr>
        <p:spPr>
          <a:xfrm>
            <a:off x="4709858" y="6143644"/>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8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6322" name="Picture 2" descr="http://1.bp.blogspot.com/-IeBNFqYqYtI/UHQ0eMDyHuI/AAAAAAABLEw/JswYklvWtng/s1600/hojas-de-maple-o-arce-colores-del-oto%25C3%25B1o-fondos-y-wallpapers-naturaleza.jpg"/>
          <p:cNvPicPr>
            <a:picLocks noChangeAspect="1" noChangeArrowheads="1"/>
          </p:cNvPicPr>
          <p:nvPr/>
        </p:nvPicPr>
        <p:blipFill>
          <a:blip r:embed="rId2" cstate="print"/>
          <a:srcRect/>
          <a:stretch>
            <a:fillRect/>
          </a:stretch>
        </p:blipFill>
        <p:spPr bwMode="auto">
          <a:xfrm>
            <a:off x="-3" y="-2"/>
            <a:ext cx="9175072" cy="6858001"/>
          </a:xfrm>
          <a:prstGeom prst="rect">
            <a:avLst/>
          </a:prstGeom>
          <a:noFill/>
        </p:spPr>
      </p:pic>
      <p:pic>
        <p:nvPicPr>
          <p:cNvPr id="5" name="Picture 2" descr="http://2.bp.blogspot.com/-WY0T1rvcG4U/TaIeGD5h_fI/AAAAAAAAE1g/aYySxjdVJNA/s320/abrazo.jpg"/>
          <p:cNvPicPr>
            <a:picLocks noChangeAspect="1" noChangeArrowheads="1"/>
          </p:cNvPicPr>
          <p:nvPr/>
        </p:nvPicPr>
        <p:blipFill>
          <a:blip r:embed="rId3" cstate="print"/>
          <a:srcRect/>
          <a:stretch>
            <a:fillRect/>
          </a:stretch>
        </p:blipFill>
        <p:spPr bwMode="auto">
          <a:xfrm>
            <a:off x="1857356" y="1928802"/>
            <a:ext cx="4765101" cy="3276000"/>
          </a:xfrm>
          <a:prstGeom prst="roundRect">
            <a:avLst/>
          </a:prstGeom>
          <a:noFill/>
          <a:effectLst>
            <a:softEdge rad="317500"/>
          </a:effectLst>
        </p:spPr>
      </p:pic>
      <p:pic>
        <p:nvPicPr>
          <p:cNvPr id="6" name="Picture 4" descr="http://www.estuimagen.com/imagenes/abrazos/abrazos-4396_4396.jpg"/>
          <p:cNvPicPr>
            <a:picLocks noChangeAspect="1" noChangeArrowheads="1"/>
          </p:cNvPicPr>
          <p:nvPr/>
        </p:nvPicPr>
        <p:blipFill>
          <a:blip r:embed="rId4" cstate="print"/>
          <a:srcRect/>
          <a:stretch>
            <a:fillRect/>
          </a:stretch>
        </p:blipFill>
        <p:spPr bwMode="auto">
          <a:xfrm>
            <a:off x="5715000" y="0"/>
            <a:ext cx="3429000" cy="3371850"/>
          </a:xfrm>
          <a:prstGeom prst="ellipse">
            <a:avLst/>
          </a:prstGeom>
          <a:noFill/>
          <a:effectLst>
            <a:softEdge rad="635000"/>
          </a:effectLst>
        </p:spPr>
      </p:pic>
      <p:sp>
        <p:nvSpPr>
          <p:cNvPr id="7" name="6 Llamada de nube"/>
          <p:cNvSpPr/>
          <p:nvPr/>
        </p:nvSpPr>
        <p:spPr>
          <a:xfrm>
            <a:off x="1428728" y="0"/>
            <a:ext cx="4572032" cy="2285992"/>
          </a:xfrm>
          <a:prstGeom prst="cloudCallou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s-ES_tradnl"/>
          </a:p>
        </p:txBody>
      </p:sp>
      <p:sp>
        <p:nvSpPr>
          <p:cNvPr id="8" name="7 Rectángulo"/>
          <p:cNvSpPr/>
          <p:nvPr/>
        </p:nvSpPr>
        <p:spPr>
          <a:xfrm>
            <a:off x="2000232" y="214290"/>
            <a:ext cx="4572000" cy="1938992"/>
          </a:xfrm>
          <a:prstGeom prst="rect">
            <a:avLst/>
          </a:prstGeom>
        </p:spPr>
        <p:txBody>
          <a:bodyPr>
            <a:spAutoFit/>
          </a:bodyPr>
          <a:lstStyle/>
          <a:p>
            <a:r>
              <a:rPr lang="es-ES" sz="2000" dirty="0" smtClean="0">
                <a:solidFill>
                  <a:schemeClr val="accent2">
                    <a:lumMod val="75000"/>
                  </a:schemeClr>
                </a:solidFill>
                <a:latin typeface="Arial" pitchFamily="34" charset="0"/>
                <a:cs typeface="Arial" pitchFamily="34" charset="0"/>
              </a:rPr>
              <a:t>Quiero creer en el poder de la </a:t>
            </a:r>
          </a:p>
          <a:p>
            <a:r>
              <a:rPr lang="es-ES" sz="2000" dirty="0" smtClean="0">
                <a:solidFill>
                  <a:schemeClr val="accent2">
                    <a:lumMod val="75000"/>
                  </a:schemeClr>
                </a:solidFill>
                <a:latin typeface="Arial" pitchFamily="34" charset="0"/>
                <a:cs typeface="Arial" pitchFamily="34" charset="0"/>
              </a:rPr>
              <a:t>sonrisa, del abrazo, del apretón</a:t>
            </a:r>
          </a:p>
          <a:p>
            <a:r>
              <a:rPr lang="es-ES" sz="2000" dirty="0" smtClean="0">
                <a:solidFill>
                  <a:schemeClr val="accent2">
                    <a:lumMod val="75000"/>
                  </a:schemeClr>
                </a:solidFill>
                <a:latin typeface="Arial" pitchFamily="34" charset="0"/>
                <a:cs typeface="Arial" pitchFamily="34" charset="0"/>
              </a:rPr>
              <a:t> de manos, de la palabra dulce,</a:t>
            </a:r>
          </a:p>
          <a:p>
            <a:r>
              <a:rPr lang="es-ES" sz="2000" dirty="0" smtClean="0">
                <a:solidFill>
                  <a:schemeClr val="accent2">
                    <a:lumMod val="75000"/>
                  </a:schemeClr>
                </a:solidFill>
                <a:latin typeface="Arial" pitchFamily="34" charset="0"/>
                <a:cs typeface="Arial" pitchFamily="34" charset="0"/>
              </a:rPr>
              <a:t> de la verdad, de la justicia, </a:t>
            </a:r>
          </a:p>
          <a:p>
            <a:r>
              <a:rPr lang="es-ES" sz="2000" dirty="0" smtClean="0">
                <a:solidFill>
                  <a:schemeClr val="accent2">
                    <a:lumMod val="75000"/>
                  </a:schemeClr>
                </a:solidFill>
                <a:latin typeface="Arial" pitchFamily="34" charset="0"/>
                <a:cs typeface="Arial" pitchFamily="34" charset="0"/>
              </a:rPr>
              <a:t>de la paz, los sueños,</a:t>
            </a:r>
          </a:p>
          <a:p>
            <a:r>
              <a:rPr lang="es-ES" sz="2000" dirty="0" smtClean="0">
                <a:solidFill>
                  <a:schemeClr val="accent2">
                    <a:lumMod val="75000"/>
                  </a:schemeClr>
                </a:solidFill>
                <a:latin typeface="Arial" pitchFamily="34" charset="0"/>
                <a:cs typeface="Arial" pitchFamily="34" charset="0"/>
              </a:rPr>
              <a:t>     de la imaginación.</a:t>
            </a:r>
            <a:endParaRPr lang="es-ES_tradnl" sz="2000" dirty="0">
              <a:solidFill>
                <a:schemeClr val="accent2">
                  <a:lumMod val="75000"/>
                </a:schemeClr>
              </a:solidFill>
              <a:latin typeface="Arial" pitchFamily="34" charset="0"/>
              <a:cs typeface="Arial" pitchFamily="34" charset="0"/>
            </a:endParaRPr>
          </a:p>
        </p:txBody>
      </p:sp>
      <p:sp>
        <p:nvSpPr>
          <p:cNvPr id="9" name="8 Rectángulo"/>
          <p:cNvSpPr/>
          <p:nvPr/>
        </p:nvSpPr>
        <p:spPr>
          <a:xfrm>
            <a:off x="495016" y="6143644"/>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10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8370" name="Picture 2" descr="http://alegorias.com/wp-content/uploads/2013/03/fondos-nenes-7-alegorias.com_.jpg"/>
          <p:cNvPicPr>
            <a:picLocks noChangeAspect="1" noChangeArrowheads="1"/>
          </p:cNvPicPr>
          <p:nvPr/>
        </p:nvPicPr>
        <p:blipFill>
          <a:blip r:embed="rId2" cstate="print"/>
          <a:srcRect/>
          <a:stretch>
            <a:fillRect/>
          </a:stretch>
        </p:blipFill>
        <p:spPr bwMode="auto">
          <a:xfrm>
            <a:off x="0" y="-1"/>
            <a:ext cx="9168000" cy="6876000"/>
          </a:xfrm>
          <a:prstGeom prst="rect">
            <a:avLst/>
          </a:prstGeom>
          <a:noFill/>
        </p:spPr>
      </p:pic>
      <p:pic>
        <p:nvPicPr>
          <p:cNvPr id="58376" name="Picture 8" descr="http://i111.photobucket.com/albums/n143/jocelynkw/Dedications/Dancing.gif"/>
          <p:cNvPicPr>
            <a:picLocks noChangeAspect="1" noChangeArrowheads="1" noCrop="1"/>
          </p:cNvPicPr>
          <p:nvPr/>
        </p:nvPicPr>
        <p:blipFill>
          <a:blip r:embed="rId3" cstate="print"/>
          <a:srcRect/>
          <a:stretch>
            <a:fillRect/>
          </a:stretch>
        </p:blipFill>
        <p:spPr bwMode="auto">
          <a:xfrm>
            <a:off x="4714876" y="0"/>
            <a:ext cx="3592061" cy="2484000"/>
          </a:xfrm>
          <a:prstGeom prst="roundRect">
            <a:avLst/>
          </a:prstGeom>
          <a:noFill/>
          <a:effectLst>
            <a:softEdge rad="635000"/>
          </a:effectLst>
        </p:spPr>
      </p:pic>
      <p:pic>
        <p:nvPicPr>
          <p:cNvPr id="58378" name="Picture 10" descr="http://image.blingee.com/images15/content/output/000/000/000/502/373755267_92141.gif"/>
          <p:cNvPicPr>
            <a:picLocks noChangeAspect="1" noChangeArrowheads="1" noCrop="1"/>
          </p:cNvPicPr>
          <p:nvPr/>
        </p:nvPicPr>
        <p:blipFill>
          <a:blip r:embed="rId4" cstate="print"/>
          <a:srcRect/>
          <a:stretch>
            <a:fillRect/>
          </a:stretch>
        </p:blipFill>
        <p:spPr bwMode="auto">
          <a:xfrm>
            <a:off x="1357290" y="2500306"/>
            <a:ext cx="6760314" cy="4428000"/>
          </a:xfrm>
          <a:prstGeom prst="rect">
            <a:avLst/>
          </a:prstGeom>
          <a:noFill/>
          <a:effectLst>
            <a:softEdge rad="635000"/>
          </a:effectLst>
        </p:spPr>
      </p:pic>
      <p:pic>
        <p:nvPicPr>
          <p:cNvPr id="58380" name="Picture 12" descr="http://us.cdn3.123rf.com/168nwm/carbouval/carbouval0802/carbouval080200009/2538489-ninos-jugando-en-la-playa.jpg"/>
          <p:cNvPicPr>
            <a:picLocks noChangeAspect="1" noChangeArrowheads="1"/>
          </p:cNvPicPr>
          <p:nvPr/>
        </p:nvPicPr>
        <p:blipFill>
          <a:blip r:embed="rId5" cstate="print"/>
          <a:srcRect/>
          <a:stretch>
            <a:fillRect/>
          </a:stretch>
        </p:blipFill>
        <p:spPr bwMode="auto">
          <a:xfrm>
            <a:off x="1500166" y="5429264"/>
            <a:ext cx="1600200" cy="1428736"/>
          </a:xfrm>
          <a:prstGeom prst="roundRect">
            <a:avLst/>
          </a:prstGeom>
          <a:noFill/>
          <a:effectLst>
            <a:softEdge rad="127000"/>
          </a:effectLst>
        </p:spPr>
      </p:pic>
      <p:pic>
        <p:nvPicPr>
          <p:cNvPr id="58382" name="Picture 14" descr="http://us.cdn1.123rf.com/168nwm/iimages/iimages1302/iimages130200782/17896627-ilustracion-de-ninos-jugando-en-la-playa.jpg"/>
          <p:cNvPicPr>
            <a:picLocks noChangeAspect="1" noChangeArrowheads="1"/>
          </p:cNvPicPr>
          <p:nvPr/>
        </p:nvPicPr>
        <p:blipFill>
          <a:blip r:embed="rId6" cstate="print"/>
          <a:srcRect/>
          <a:stretch>
            <a:fillRect/>
          </a:stretch>
        </p:blipFill>
        <p:spPr bwMode="auto">
          <a:xfrm>
            <a:off x="-142908" y="5238000"/>
            <a:ext cx="2194836" cy="1620000"/>
          </a:xfrm>
          <a:prstGeom prst="roundRect">
            <a:avLst/>
          </a:prstGeom>
          <a:noFill/>
          <a:effectLst>
            <a:softEdge rad="317500"/>
          </a:effectLst>
        </p:spPr>
      </p:pic>
      <p:sp>
        <p:nvSpPr>
          <p:cNvPr id="10" name="9 Llamada de nube"/>
          <p:cNvSpPr/>
          <p:nvPr/>
        </p:nvSpPr>
        <p:spPr>
          <a:xfrm>
            <a:off x="5214942" y="2071678"/>
            <a:ext cx="3571900" cy="1500198"/>
          </a:xfrm>
          <a:prstGeom prst="cloud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s-ES_tradnl"/>
          </a:p>
        </p:txBody>
      </p:sp>
      <p:sp>
        <p:nvSpPr>
          <p:cNvPr id="12" name="11 Rectángulo"/>
          <p:cNvSpPr/>
          <p:nvPr/>
        </p:nvSpPr>
        <p:spPr>
          <a:xfrm>
            <a:off x="5643570" y="2143116"/>
            <a:ext cx="4572000" cy="1323439"/>
          </a:xfrm>
          <a:prstGeom prst="rect">
            <a:avLst/>
          </a:prstGeom>
        </p:spPr>
        <p:txBody>
          <a:bodyPr>
            <a:spAutoFit/>
          </a:bodyPr>
          <a:lstStyle/>
          <a:p>
            <a:r>
              <a:rPr lang="es-ES" sz="2000" dirty="0" smtClean="0">
                <a:latin typeface="Arial" pitchFamily="34" charset="0"/>
                <a:cs typeface="Arial" pitchFamily="34" charset="0"/>
              </a:rPr>
              <a:t>Quiero creer en la raza</a:t>
            </a:r>
          </a:p>
          <a:p>
            <a:r>
              <a:rPr lang="es-ES" sz="2000" dirty="0" smtClean="0">
                <a:latin typeface="Arial" pitchFamily="34" charset="0"/>
                <a:cs typeface="Arial" pitchFamily="34" charset="0"/>
              </a:rPr>
              <a:t> humana y quiero volver</a:t>
            </a:r>
          </a:p>
          <a:p>
            <a:r>
              <a:rPr lang="es-ES" sz="2000" dirty="0" smtClean="0">
                <a:latin typeface="Arial" pitchFamily="34" charset="0"/>
                <a:cs typeface="Arial" pitchFamily="34" charset="0"/>
              </a:rPr>
              <a:t> a dibujar muñecos en</a:t>
            </a:r>
          </a:p>
          <a:p>
            <a:r>
              <a:rPr lang="es-ES" sz="2000" dirty="0" smtClean="0">
                <a:latin typeface="Arial" pitchFamily="34" charset="0"/>
                <a:cs typeface="Arial" pitchFamily="34" charset="0"/>
              </a:rPr>
              <a:t>       la arena...</a:t>
            </a:r>
            <a:endParaRPr lang="es-ES_tradnl" sz="2000" dirty="0">
              <a:latin typeface="Arial" pitchFamily="34" charset="0"/>
              <a:cs typeface="Arial" pitchFamily="34" charset="0"/>
            </a:endParaRPr>
          </a:p>
        </p:txBody>
      </p:sp>
      <p:sp>
        <p:nvSpPr>
          <p:cNvPr id="11" name="10 Rectángulo"/>
          <p:cNvSpPr/>
          <p:nvPr/>
        </p:nvSpPr>
        <p:spPr>
          <a:xfrm>
            <a:off x="6424370" y="6215082"/>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8000">
    <p:randomBar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7346" name="Picture 2" descr="http://i32.tinypic.com/16bh89c.jpg"/>
          <p:cNvPicPr>
            <a:picLocks noChangeAspect="1" noChangeArrowheads="1"/>
          </p:cNvPicPr>
          <p:nvPr/>
        </p:nvPicPr>
        <p:blipFill>
          <a:blip r:embed="rId2" cstate="print"/>
          <a:srcRect/>
          <a:stretch>
            <a:fillRect/>
          </a:stretch>
        </p:blipFill>
        <p:spPr bwMode="auto">
          <a:xfrm>
            <a:off x="0" y="-1"/>
            <a:ext cx="9144000" cy="6876000"/>
          </a:xfrm>
          <a:prstGeom prst="rect">
            <a:avLst/>
          </a:prstGeom>
          <a:noFill/>
        </p:spPr>
      </p:pic>
      <p:pic>
        <p:nvPicPr>
          <p:cNvPr id="5" name="Picture 2" descr="http://www.silvitablanco.com.ar/alosninos/mundo-mejor.jpg"/>
          <p:cNvPicPr>
            <a:picLocks noChangeAspect="1" noChangeArrowheads="1"/>
          </p:cNvPicPr>
          <p:nvPr/>
        </p:nvPicPr>
        <p:blipFill>
          <a:blip r:embed="rId3" cstate="print"/>
          <a:srcRect/>
          <a:stretch>
            <a:fillRect/>
          </a:stretch>
        </p:blipFill>
        <p:spPr bwMode="auto">
          <a:xfrm>
            <a:off x="285720" y="357166"/>
            <a:ext cx="5314950" cy="5314950"/>
          </a:xfrm>
          <a:prstGeom prst="roundRect">
            <a:avLst/>
          </a:prstGeom>
          <a:noFill/>
          <a:effectLst>
            <a:softEdge rad="635000"/>
          </a:effectLst>
        </p:spPr>
      </p:pic>
      <p:sp>
        <p:nvSpPr>
          <p:cNvPr id="8" name="7 Llamada de nube"/>
          <p:cNvSpPr/>
          <p:nvPr/>
        </p:nvSpPr>
        <p:spPr>
          <a:xfrm>
            <a:off x="5000628" y="285728"/>
            <a:ext cx="3000396" cy="1714512"/>
          </a:xfrm>
          <a:prstGeom prst="cloud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s-ES_tradnl"/>
          </a:p>
        </p:txBody>
      </p:sp>
      <p:sp>
        <p:nvSpPr>
          <p:cNvPr id="9" name="8 Rectángulo"/>
          <p:cNvSpPr/>
          <p:nvPr/>
        </p:nvSpPr>
        <p:spPr>
          <a:xfrm>
            <a:off x="5214942" y="500042"/>
            <a:ext cx="4572000" cy="1323439"/>
          </a:xfrm>
          <a:prstGeom prst="rect">
            <a:avLst/>
          </a:prstGeom>
        </p:spPr>
        <p:txBody>
          <a:bodyPr>
            <a:spAutoFit/>
          </a:bodyPr>
          <a:lstStyle/>
          <a:p>
            <a:r>
              <a:rPr lang="es-ES" sz="2000" dirty="0" smtClean="0">
                <a:latin typeface="Arial" pitchFamily="34" charset="0"/>
                <a:cs typeface="Arial" pitchFamily="34" charset="0"/>
              </a:rPr>
              <a:t>¡Oh, </a:t>
            </a:r>
            <a:r>
              <a:rPr lang="es-ES" sz="2000" dirty="0" err="1" smtClean="0">
                <a:latin typeface="Arial" pitchFamily="34" charset="0"/>
                <a:cs typeface="Arial" pitchFamily="34" charset="0"/>
              </a:rPr>
              <a:t>siii</a:t>
            </a:r>
            <a:r>
              <a:rPr lang="es-ES" sz="2000" dirty="0" smtClean="0">
                <a:latin typeface="Arial" pitchFamily="34" charset="0"/>
                <a:cs typeface="Arial" pitchFamily="34" charset="0"/>
              </a:rPr>
              <a:t>! Quiero volver</a:t>
            </a:r>
          </a:p>
          <a:p>
            <a:r>
              <a:rPr lang="es-ES" sz="2000" dirty="0" smtClean="0">
                <a:latin typeface="Arial" pitchFamily="34" charset="0"/>
                <a:cs typeface="Arial" pitchFamily="34" charset="0"/>
              </a:rPr>
              <a:t> a mis seis años </a:t>
            </a:r>
          </a:p>
          <a:p>
            <a:r>
              <a:rPr lang="es-ES" sz="2000" dirty="0" smtClean="0">
                <a:latin typeface="Arial" pitchFamily="34" charset="0"/>
                <a:cs typeface="Arial" pitchFamily="34" charset="0"/>
              </a:rPr>
              <a:t>     nuevamente... y </a:t>
            </a:r>
          </a:p>
          <a:p>
            <a:r>
              <a:rPr lang="es-ES" sz="2000" dirty="0" smtClean="0">
                <a:latin typeface="Arial" pitchFamily="34" charset="0"/>
                <a:cs typeface="Arial" pitchFamily="34" charset="0"/>
              </a:rPr>
              <a:t>    ya está decidido.</a:t>
            </a:r>
            <a:endParaRPr lang="es-ES_tradnl" sz="2000" dirty="0" smtClean="0">
              <a:latin typeface="Arial" pitchFamily="34" charset="0"/>
              <a:cs typeface="Arial" pitchFamily="34" charset="0"/>
            </a:endParaRPr>
          </a:p>
        </p:txBody>
      </p:sp>
      <p:sp>
        <p:nvSpPr>
          <p:cNvPr id="10" name="9 Rectángulo"/>
          <p:cNvSpPr/>
          <p:nvPr/>
        </p:nvSpPr>
        <p:spPr>
          <a:xfrm>
            <a:off x="569764" y="6143644"/>
            <a:ext cx="1519968" cy="338554"/>
          </a:xfrm>
          <a:prstGeom prst="rect">
            <a:avLst/>
          </a:prstGeom>
        </p:spPr>
        <p:txBody>
          <a:bodyPr wrap="none">
            <a:spAutoFit/>
          </a:bodyPr>
          <a:lstStyle/>
          <a:p>
            <a:pPr algn="ctr"/>
            <a:r>
              <a:rPr lang="es-ES" sz="1600" spc="150" dirty="0" err="1" smtClean="0">
                <a:ln w="11430"/>
                <a:latin typeface="Blackadder ITC" pitchFamily="82" charset="0"/>
              </a:rPr>
              <a:t>Pps</a:t>
            </a:r>
            <a:r>
              <a:rPr lang="es-ES" sz="1600" spc="150" dirty="0" smtClean="0">
                <a:ln w="11430"/>
                <a:latin typeface="Blackadder ITC" pitchFamily="82" charset="0"/>
              </a:rPr>
              <a:t> Mari Tere</a:t>
            </a:r>
            <a:endParaRPr lang="es-ES" sz="1600" spc="150" dirty="0">
              <a:ln w="11430"/>
              <a:latin typeface="Blackadder ITC" pitchFamily="82" charset="0"/>
            </a:endParaRPr>
          </a:p>
        </p:txBody>
      </p:sp>
    </p:spTree>
  </p:cSld>
  <p:clrMapOvr>
    <a:masterClrMapping/>
  </p:clrMapOvr>
  <p:transition spd="slow" advTm="7000">
    <p:randomBa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1"/>
          </a:lnRef>
          <a:fillRef idx="2">
            <a:schemeClr val="accent1"/>
          </a:fillRef>
          <a:effectRef idx="1">
            <a:schemeClr val="accent1"/>
          </a:effectRef>
          <a:fontRef idx="minor">
            <a:schemeClr val="dk1"/>
          </a:fontRef>
        </p:style>
        <p:txBody>
          <a:bodyPr/>
          <a:lstStyle/>
          <a:p>
            <a:endParaRPr lang="es-ES_tradnl" dirty="0"/>
          </a:p>
        </p:txBody>
      </p:sp>
      <p:pic>
        <p:nvPicPr>
          <p:cNvPr id="21508" name="Picture 4" descr="http://www.guiainfantil.com/uploads/carnaval/disfracesG.jpg"/>
          <p:cNvPicPr>
            <a:picLocks noChangeAspect="1" noChangeArrowheads="1"/>
          </p:cNvPicPr>
          <p:nvPr/>
        </p:nvPicPr>
        <p:blipFill>
          <a:blip r:embed="rId2" cstate="print"/>
          <a:srcRect/>
          <a:stretch>
            <a:fillRect/>
          </a:stretch>
        </p:blipFill>
        <p:spPr bwMode="auto">
          <a:xfrm>
            <a:off x="3429000" y="4643446"/>
            <a:ext cx="5715000" cy="2381250"/>
          </a:xfrm>
          <a:prstGeom prst="roundRect">
            <a:avLst/>
          </a:prstGeom>
          <a:noFill/>
          <a:effectLst>
            <a:softEdge rad="317500"/>
          </a:effectLst>
        </p:spPr>
      </p:pic>
      <p:pic>
        <p:nvPicPr>
          <p:cNvPr id="5" name="Picture 2" descr="http://api.ning.com/files/0TyPLysMYmZQFhvLtWxjJnKJZ7FNIuzljRiqDdm4vJsbZxhn6y5BLJXMVtCsdvdT5w7Mlf-pzYnt61UDlju*p*7xNvqoRvDm/483542_314173815352048_1704760988_n.jpg"/>
          <p:cNvPicPr>
            <a:picLocks noChangeAspect="1" noChangeArrowheads="1"/>
          </p:cNvPicPr>
          <p:nvPr/>
        </p:nvPicPr>
        <p:blipFill>
          <a:blip r:embed="rId3" cstate="print"/>
          <a:srcRect/>
          <a:stretch>
            <a:fillRect/>
          </a:stretch>
        </p:blipFill>
        <p:spPr bwMode="auto">
          <a:xfrm>
            <a:off x="0" y="-285776"/>
            <a:ext cx="5276850" cy="5915025"/>
          </a:xfrm>
          <a:prstGeom prst="roundRect">
            <a:avLst/>
          </a:prstGeom>
          <a:noFill/>
          <a:effectLst>
            <a:softEdge rad="635000"/>
          </a:effectLst>
        </p:spPr>
      </p:pic>
      <p:pic>
        <p:nvPicPr>
          <p:cNvPr id="6" name="Picture 2" descr="http://3.bp.blogspot.com/-AXtgSet-Law/UNzdFv7N7NI/AAAAAAAANZ8/EyjebZhNY-M/s1600/abuelo+nieto+alex.gif"/>
          <p:cNvPicPr>
            <a:picLocks noChangeAspect="1" noChangeArrowheads="1" noCrop="1"/>
          </p:cNvPicPr>
          <p:nvPr/>
        </p:nvPicPr>
        <p:blipFill>
          <a:blip r:embed="rId4" cstate="print"/>
          <a:srcRect/>
          <a:stretch>
            <a:fillRect/>
          </a:stretch>
        </p:blipFill>
        <p:spPr bwMode="auto">
          <a:xfrm>
            <a:off x="5572132" y="285728"/>
            <a:ext cx="3333750" cy="3000375"/>
          </a:xfrm>
          <a:prstGeom prst="rect">
            <a:avLst/>
          </a:prstGeom>
          <a:noFill/>
        </p:spPr>
      </p:pic>
      <p:sp>
        <p:nvSpPr>
          <p:cNvPr id="7" name="6 Rectángulo"/>
          <p:cNvSpPr/>
          <p:nvPr/>
        </p:nvSpPr>
        <p:spPr>
          <a:xfrm>
            <a:off x="637892" y="6215082"/>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6000">
    <p:diamon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sp>
        <p:nvSpPr>
          <p:cNvPr id="61442" name="AutoShape 2" descr="http://www.fondospaisajes.net/wp-content/uploads/2010/10/parque-de-atracciones-nocturno.jpg"/>
          <p:cNvSpPr>
            <a:spLocks noChangeAspect="1" noChangeArrowheads="1"/>
          </p:cNvSpPr>
          <p:nvPr/>
        </p:nvSpPr>
        <p:spPr bwMode="auto">
          <a:xfrm>
            <a:off x="63500" y="-136525"/>
            <a:ext cx="7391400" cy="5915025"/>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sp>
        <p:nvSpPr>
          <p:cNvPr id="61444" name="AutoShape 4" descr="http://www.fondospaisajes.net/wp-content/uploads/2010/10/parque-de-atracciones-nocturno.jpg"/>
          <p:cNvSpPr>
            <a:spLocks noChangeAspect="1" noChangeArrowheads="1"/>
          </p:cNvSpPr>
          <p:nvPr/>
        </p:nvSpPr>
        <p:spPr bwMode="auto">
          <a:xfrm>
            <a:off x="63500" y="-136525"/>
            <a:ext cx="7391400" cy="5915025"/>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pic>
        <p:nvPicPr>
          <p:cNvPr id="61446" name="Picture 6" descr="http://www.viajarcontuhijo.com/wp-content/uploads/2012/05/PArque-de-atracciones-de-Madrid.jpg"/>
          <p:cNvPicPr>
            <a:picLocks noChangeAspect="1" noChangeArrowheads="1"/>
          </p:cNvPicPr>
          <p:nvPr/>
        </p:nvPicPr>
        <p:blipFill>
          <a:blip r:embed="rId2" cstate="print"/>
          <a:srcRect/>
          <a:stretch>
            <a:fillRect/>
          </a:stretch>
        </p:blipFill>
        <p:spPr bwMode="auto">
          <a:xfrm>
            <a:off x="0" y="-1"/>
            <a:ext cx="12973104" cy="6948000"/>
          </a:xfrm>
          <a:prstGeom prst="rect">
            <a:avLst/>
          </a:prstGeom>
          <a:noFill/>
        </p:spPr>
      </p:pic>
      <p:pic>
        <p:nvPicPr>
          <p:cNvPr id="7" name="Picture 2" descr="http://comunicare.es/proyectos/tumedicoaltelefono/wp-content/uploads/2012/04/ni%C3%B1os-jugando.jpg"/>
          <p:cNvPicPr>
            <a:picLocks noChangeAspect="1" noChangeArrowheads="1"/>
          </p:cNvPicPr>
          <p:nvPr/>
        </p:nvPicPr>
        <p:blipFill>
          <a:blip r:embed="rId3" cstate="print"/>
          <a:srcRect/>
          <a:stretch>
            <a:fillRect/>
          </a:stretch>
        </p:blipFill>
        <p:spPr bwMode="auto">
          <a:xfrm>
            <a:off x="3286116" y="3571876"/>
            <a:ext cx="4906509" cy="3564000"/>
          </a:xfrm>
          <a:prstGeom prst="roundRect">
            <a:avLst/>
          </a:prstGeom>
          <a:noFill/>
          <a:effectLst>
            <a:softEdge rad="635000"/>
          </a:effectLst>
        </p:spPr>
      </p:pic>
      <p:pic>
        <p:nvPicPr>
          <p:cNvPr id="8" name="Picture 2" descr="http://www.cosasdemadrid.es/images/parque_atracciones.jpg"/>
          <p:cNvPicPr>
            <a:picLocks noChangeAspect="1" noChangeArrowheads="1"/>
          </p:cNvPicPr>
          <p:nvPr/>
        </p:nvPicPr>
        <p:blipFill>
          <a:blip r:embed="rId4" cstate="print"/>
          <a:srcRect/>
          <a:stretch>
            <a:fillRect/>
          </a:stretch>
        </p:blipFill>
        <p:spPr bwMode="auto">
          <a:xfrm>
            <a:off x="4500562" y="2428868"/>
            <a:ext cx="1445124" cy="864000"/>
          </a:xfrm>
          <a:prstGeom prst="roundRect">
            <a:avLst/>
          </a:prstGeom>
          <a:noFill/>
          <a:effectLst>
            <a:softEdge rad="317500"/>
          </a:effectLst>
        </p:spPr>
      </p:pic>
      <p:sp>
        <p:nvSpPr>
          <p:cNvPr id="9" name="8 Rectángulo"/>
          <p:cNvSpPr/>
          <p:nvPr/>
        </p:nvSpPr>
        <p:spPr>
          <a:xfrm>
            <a:off x="709330" y="357166"/>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6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285720" y="357166"/>
            <a:ext cx="8229600" cy="4525963"/>
          </a:xfrm>
        </p:spPr>
        <p:txBody>
          <a:bodyPr>
            <a:normAutofit/>
          </a:bodyPr>
          <a:lstStyle/>
          <a:p>
            <a:pPr>
              <a:buNone/>
            </a:pPr>
            <a:r>
              <a:rPr lang="es-ES_tradnl" sz="1600" smtClean="0">
                <a:solidFill>
                  <a:schemeClr val="accent3">
                    <a:lumMod val="50000"/>
                  </a:schemeClr>
                </a:solidFill>
                <a:latin typeface="Arial" pitchFamily="34" charset="0"/>
                <a:cs typeface="Arial" pitchFamily="34" charset="0"/>
              </a:rPr>
              <a:t>         </a:t>
            </a:r>
            <a:r>
              <a:rPr lang="es-ES_tradnl" sz="1600" dirty="0" smtClean="0">
                <a:solidFill>
                  <a:schemeClr val="accent3">
                    <a:lumMod val="50000"/>
                  </a:schemeClr>
                </a:solidFill>
                <a:latin typeface="Algerian" pitchFamily="82" charset="0"/>
                <a:cs typeface="Arial" pitchFamily="34" charset="0"/>
              </a:rPr>
              <a:t>Diseño </a:t>
            </a:r>
          </a:p>
          <a:p>
            <a:pPr>
              <a:buNone/>
            </a:pPr>
            <a:r>
              <a:rPr lang="es-ES_tradnl" sz="1600" dirty="0" smtClean="0">
                <a:solidFill>
                  <a:schemeClr val="accent3">
                    <a:lumMod val="50000"/>
                  </a:schemeClr>
                </a:solidFill>
                <a:latin typeface="Algerian" pitchFamily="82" charset="0"/>
                <a:cs typeface="Arial" pitchFamily="34" charset="0"/>
              </a:rPr>
              <a:t>María Teresa Espín</a:t>
            </a:r>
          </a:p>
          <a:p>
            <a:pPr>
              <a:buNone/>
            </a:pPr>
            <a:r>
              <a:rPr lang="es-ES_tradnl" sz="1600" dirty="0" smtClean="0">
                <a:solidFill>
                  <a:schemeClr val="accent3">
                    <a:lumMod val="50000"/>
                  </a:schemeClr>
                </a:solidFill>
                <a:latin typeface="Algerian" pitchFamily="82" charset="0"/>
                <a:cs typeface="Arial" pitchFamily="34" charset="0"/>
              </a:rPr>
              <a:t>      Imágenes  </a:t>
            </a:r>
          </a:p>
          <a:p>
            <a:pPr>
              <a:buNone/>
            </a:pPr>
            <a:r>
              <a:rPr lang="es-ES_tradnl" sz="1600" dirty="0" smtClean="0">
                <a:solidFill>
                  <a:schemeClr val="accent3">
                    <a:lumMod val="50000"/>
                  </a:schemeClr>
                </a:solidFill>
                <a:latin typeface="Algerian" pitchFamily="82" charset="0"/>
                <a:cs typeface="Arial" pitchFamily="34" charset="0"/>
              </a:rPr>
              <a:t>      Internet </a:t>
            </a:r>
          </a:p>
          <a:p>
            <a:pPr>
              <a:buNone/>
            </a:pPr>
            <a:r>
              <a:rPr lang="es-ES_tradnl" sz="1600" dirty="0" smtClean="0">
                <a:solidFill>
                  <a:schemeClr val="accent3">
                    <a:lumMod val="50000"/>
                  </a:schemeClr>
                </a:solidFill>
                <a:latin typeface="Algerian" pitchFamily="82" charset="0"/>
                <a:cs typeface="Arial" pitchFamily="34" charset="0"/>
              </a:rPr>
              <a:t>         2013</a:t>
            </a:r>
            <a:endParaRPr lang="es-ES_tradnl" sz="1600" dirty="0">
              <a:solidFill>
                <a:schemeClr val="accent3">
                  <a:lumMod val="50000"/>
                </a:schemeClr>
              </a:solidFill>
              <a:latin typeface="Algerian" pitchFamily="82" charset="0"/>
              <a:cs typeface="Arial" pitchFamily="34" charset="0"/>
            </a:endParaRPr>
          </a:p>
        </p:txBody>
      </p:sp>
      <p:pic>
        <p:nvPicPr>
          <p:cNvPr id="23554" name="Picture 2" descr="http://www.elmartes.net/wp-content/uploads/2013/03/musica2-ni%C3%B1os1.jpg"/>
          <p:cNvPicPr>
            <a:picLocks noChangeAspect="1" noChangeArrowheads="1"/>
          </p:cNvPicPr>
          <p:nvPr/>
        </p:nvPicPr>
        <p:blipFill>
          <a:blip r:embed="rId2" cstate="print"/>
          <a:srcRect/>
          <a:stretch>
            <a:fillRect/>
          </a:stretch>
        </p:blipFill>
        <p:spPr bwMode="auto">
          <a:xfrm>
            <a:off x="785786" y="3838575"/>
            <a:ext cx="6019800" cy="3019425"/>
          </a:xfrm>
          <a:prstGeom prst="rect">
            <a:avLst/>
          </a:prstGeom>
          <a:noFill/>
        </p:spPr>
      </p:pic>
      <p:pic>
        <p:nvPicPr>
          <p:cNvPr id="5" name="Picture 2" descr="http://bebefeliz.com/files/2013/05/parvularia-ni%C3%B1os-y-etnias.jpg"/>
          <p:cNvPicPr>
            <a:picLocks noChangeAspect="1" noChangeArrowheads="1"/>
          </p:cNvPicPr>
          <p:nvPr/>
        </p:nvPicPr>
        <p:blipFill>
          <a:blip r:embed="rId3" cstate="print"/>
          <a:srcRect/>
          <a:stretch>
            <a:fillRect/>
          </a:stretch>
        </p:blipFill>
        <p:spPr bwMode="auto">
          <a:xfrm>
            <a:off x="3857620" y="357166"/>
            <a:ext cx="4887926" cy="3780000"/>
          </a:xfrm>
          <a:prstGeom prst="rect">
            <a:avLst/>
          </a:prstGeom>
          <a:noFill/>
        </p:spPr>
      </p:pic>
      <p:sp>
        <p:nvSpPr>
          <p:cNvPr id="6" name="5 Rectángulo"/>
          <p:cNvSpPr/>
          <p:nvPr/>
        </p:nvSpPr>
        <p:spPr>
          <a:xfrm>
            <a:off x="6995874" y="6286520"/>
            <a:ext cx="1383712"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2000">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650</TotalTime>
  <Words>867</Words>
  <Application>Microsoft Office PowerPoint</Application>
  <PresentationFormat>Presentación en pantalla (4:3)</PresentationFormat>
  <Paragraphs>203</Paragraphs>
  <Slides>34</Slides>
  <Notes>0</Notes>
  <HiddenSlides>0</HiddenSlides>
  <MMClips>0</MMClips>
  <ScaleCrop>false</ScaleCrop>
  <HeadingPairs>
    <vt:vector size="4" baseType="variant">
      <vt:variant>
        <vt:lpstr>Tema</vt:lpstr>
      </vt:variant>
      <vt:variant>
        <vt:i4>2</vt:i4>
      </vt:variant>
      <vt:variant>
        <vt:lpstr>Títulos de diapositiva</vt:lpstr>
      </vt:variant>
      <vt:variant>
        <vt:i4>34</vt:i4>
      </vt:variant>
    </vt:vector>
  </HeadingPairs>
  <TitlesOfParts>
    <vt:vector size="3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252</cp:revision>
  <dcterms:created xsi:type="dcterms:W3CDTF">2013-05-25T14:58:22Z</dcterms:created>
  <dcterms:modified xsi:type="dcterms:W3CDTF">2013-05-26T19:49:03Z</dcterms:modified>
</cp:coreProperties>
</file>