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7" r:id="rId3"/>
    <p:sldId id="390" r:id="rId4"/>
    <p:sldId id="341" r:id="rId5"/>
    <p:sldId id="288" r:id="rId6"/>
    <p:sldId id="342" r:id="rId7"/>
    <p:sldId id="289" r:id="rId8"/>
    <p:sldId id="343" r:id="rId9"/>
    <p:sldId id="291" r:id="rId10"/>
    <p:sldId id="344" r:id="rId11"/>
    <p:sldId id="292" r:id="rId12"/>
    <p:sldId id="345" r:id="rId13"/>
    <p:sldId id="293" r:id="rId14"/>
    <p:sldId id="347" r:id="rId15"/>
    <p:sldId id="338" r:id="rId16"/>
    <p:sldId id="348" r:id="rId17"/>
    <p:sldId id="295" r:id="rId18"/>
    <p:sldId id="349" r:id="rId19"/>
    <p:sldId id="296" r:id="rId20"/>
    <p:sldId id="350" r:id="rId21"/>
    <p:sldId id="339" r:id="rId22"/>
    <p:sldId id="374" r:id="rId23"/>
    <p:sldId id="298" r:id="rId24"/>
    <p:sldId id="387" r:id="rId25"/>
    <p:sldId id="299" r:id="rId26"/>
    <p:sldId id="375" r:id="rId27"/>
    <p:sldId id="300" r:id="rId28"/>
    <p:sldId id="376" r:id="rId29"/>
    <p:sldId id="301" r:id="rId30"/>
    <p:sldId id="382" r:id="rId31"/>
    <p:sldId id="302" r:id="rId32"/>
    <p:sldId id="383" r:id="rId33"/>
    <p:sldId id="303" r:id="rId34"/>
    <p:sldId id="384" r:id="rId35"/>
    <p:sldId id="304" r:id="rId36"/>
    <p:sldId id="385" r:id="rId37"/>
    <p:sldId id="305" r:id="rId38"/>
    <p:sldId id="381" r:id="rId39"/>
    <p:sldId id="306" r:id="rId40"/>
    <p:sldId id="346" r:id="rId41"/>
    <p:sldId id="307" r:id="rId42"/>
    <p:sldId id="377" r:id="rId43"/>
    <p:sldId id="308" r:id="rId44"/>
    <p:sldId id="352" r:id="rId45"/>
    <p:sldId id="309" r:id="rId46"/>
    <p:sldId id="378" r:id="rId47"/>
    <p:sldId id="322" r:id="rId48"/>
    <p:sldId id="379" r:id="rId49"/>
    <p:sldId id="310" r:id="rId50"/>
    <p:sldId id="380" r:id="rId51"/>
    <p:sldId id="321" r:id="rId52"/>
    <p:sldId id="318" r:id="rId53"/>
    <p:sldId id="328" r:id="rId54"/>
    <p:sldId id="332" r:id="rId55"/>
    <p:sldId id="371" r:id="rId56"/>
    <p:sldId id="386" r:id="rId57"/>
    <p:sldId id="393" r:id="rId58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dkTFIngqjckLpSJC2POSg==" hashData="VAHDLec1ViARWhPS6ePqDtZjW+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872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0FC1B-71A8-4439-A5A4-36708300E4B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E5838-FC36-4730-B9A1-111EB07FE04F}" type="datetimeFigureOut">
              <a:rPr lang="es-ES_tradnl" smtClean="0"/>
              <a:pPr/>
              <a:t>14/11/2014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983BB-C07C-4CB2-A036-1DF638F3D6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EBD2000-BF28-40FB-A5C3-18CAC5B07A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hack.us/" TargetMode="External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http://www.fondos10.net/wp-content/uploads/images/fondos10.net-3d-1113.jpg"/>
          <p:cNvPicPr>
            <a:picLocks noChangeAspect="1" noChangeArrowheads="1"/>
          </p:cNvPicPr>
          <p:nvPr/>
        </p:nvPicPr>
        <p:blipFill>
          <a:blip r:embed="rId3" cstate="print"/>
          <a:srcRect b="3611"/>
          <a:stretch>
            <a:fillRect/>
          </a:stretch>
        </p:blipFill>
        <p:spPr bwMode="auto">
          <a:xfrm>
            <a:off x="0" y="332656"/>
            <a:ext cx="9581555" cy="6228000"/>
          </a:xfrm>
          <a:prstGeom prst="rect">
            <a:avLst/>
          </a:prstGeom>
          <a:noFill/>
        </p:spPr>
      </p:pic>
      <p:pic>
        <p:nvPicPr>
          <p:cNvPr id="7" name="Picture 4" descr="http://www.fondos10.net/wp-content/uploads/images/fondos10.net-3d-1113.jpg"/>
          <p:cNvPicPr>
            <a:picLocks noChangeAspect="1" noChangeArrowheads="1"/>
          </p:cNvPicPr>
          <p:nvPr/>
        </p:nvPicPr>
        <p:blipFill>
          <a:blip r:embed="rId3" cstate="print"/>
          <a:srcRect b="3611"/>
          <a:stretch>
            <a:fillRect/>
          </a:stretch>
        </p:blipFill>
        <p:spPr bwMode="auto">
          <a:xfrm>
            <a:off x="-180528" y="260648"/>
            <a:ext cx="9834091" cy="622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5" descr="C:\Users\abuelitos\Downloads\fondo-morado,-madera-167256.jpg"/>
          <p:cNvPicPr>
            <a:picLocks noChangeAspect="1" noChangeArrowheads="1"/>
          </p:cNvPicPr>
          <p:nvPr/>
        </p:nvPicPr>
        <p:blipFill>
          <a:blip r:embed="rId4" cstate="print"/>
          <a:srcRect t="15980" b="66132"/>
          <a:stretch>
            <a:fillRect/>
          </a:stretch>
        </p:blipFill>
        <p:spPr bwMode="auto">
          <a:xfrm>
            <a:off x="0" y="6525344"/>
            <a:ext cx="9612560" cy="332656"/>
          </a:xfrm>
          <a:prstGeom prst="rect">
            <a:avLst/>
          </a:prstGeom>
          <a:noFill/>
        </p:spPr>
      </p:pic>
      <p:pic>
        <p:nvPicPr>
          <p:cNvPr id="9" name="Picture 5" descr="C:\Users\abuelitos\Downloads\fondo-morado,-madera-167256.jpg"/>
          <p:cNvPicPr>
            <a:picLocks noChangeAspect="1" noChangeArrowheads="1"/>
          </p:cNvPicPr>
          <p:nvPr/>
        </p:nvPicPr>
        <p:blipFill>
          <a:blip r:embed="rId4" cstate="print"/>
          <a:srcRect t="15980" b="66132"/>
          <a:stretch>
            <a:fillRect/>
          </a:stretch>
        </p:blipFill>
        <p:spPr bwMode="auto">
          <a:xfrm>
            <a:off x="0" y="0"/>
            <a:ext cx="9612560" cy="332656"/>
          </a:xfrm>
          <a:prstGeom prst="rect">
            <a:avLst/>
          </a:prstGeom>
          <a:noFill/>
        </p:spPr>
      </p:pic>
      <p:pic>
        <p:nvPicPr>
          <p:cNvPr id="55298" name="Picture 2" descr="http://3.bp.blogspot.com/-J78uovFr95M/U9qY96i6oHI/AAAAAAACVl4/NOGaBRWIACo/s1600/SOL+(104).png"/>
          <p:cNvPicPr>
            <a:picLocks noChangeAspect="1" noChangeArrowheads="1"/>
          </p:cNvPicPr>
          <p:nvPr/>
        </p:nvPicPr>
        <p:blipFill>
          <a:blip r:embed="rId5" cstate="print"/>
          <a:srcRect l="12661" t="15664" r="22883" b="26498"/>
          <a:stretch>
            <a:fillRect/>
          </a:stretch>
        </p:blipFill>
        <p:spPr bwMode="auto">
          <a:xfrm>
            <a:off x="-396552" y="260648"/>
            <a:ext cx="3851920" cy="3816424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6322" name="Picture 2" descr="http://es.bloggif.com/tmp/ecd35e93e6eff0393dbad57722f51119/text.gif?141589580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1916832"/>
            <a:ext cx="1984500" cy="648000"/>
          </a:xfrm>
          <a:prstGeom prst="rect">
            <a:avLst/>
          </a:prstGeom>
          <a:noFill/>
        </p:spPr>
      </p:pic>
      <p:pic>
        <p:nvPicPr>
          <p:cNvPr id="56324" name="Picture 4" descr="http://es.bloggif.com/tmp/cf11bf8d87187a9d6de1e38f75f6c2fb/text.gif?141590703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2852936"/>
            <a:ext cx="2733383" cy="64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96464" y="6309320"/>
            <a:ext cx="1335622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cap="none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1.bp.blogspot.com/-no4ivAnK6AI/UjSLiM4qg7I/AAAAAAAAAps/77G6cIzUR44/s1600/16752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865096" cy="6858000"/>
          </a:xfrm>
          <a:prstGeom prst="rect">
            <a:avLst/>
          </a:prstGeom>
          <a:noFill/>
        </p:spPr>
      </p:pic>
      <p:pic>
        <p:nvPicPr>
          <p:cNvPr id="70658" name="Picture 2" descr="http://danielleabisaab.blog.com/files/2011/09/work.7162876.2.flat550x550075f.fishing-from-sunrise-to-suns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6" y="3645024"/>
            <a:ext cx="9793088" cy="33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43608" y="6381328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2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3.bp.blogspot.com/-88bxHYmTiMg/Urkkk7dvMOI/AAAAAAAAAEA/UMaCydqscOk/s1600/fondos+de+pantalla+con+movimiento,+3D,+HD,+4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-162000"/>
            <a:ext cx="10620672" cy="7020000"/>
          </a:xfrm>
          <a:prstGeom prst="rect">
            <a:avLst/>
          </a:prstGeom>
          <a:noFill/>
        </p:spPr>
      </p:pic>
      <p:pic>
        <p:nvPicPr>
          <p:cNvPr id="24578" name="Picture 2" descr="http://www.imagenesygraficos.com/fractales/fractal_red_estrel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00608" y="-243408"/>
            <a:ext cx="10729192" cy="710140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3528" y="6237312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" name="Picture 2" descr="http://www.gifsyfondos.com/magentarose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8" name="Picture 2" descr="http://1.bp.blogspot.com/-WWxF4EgI51o/UaZioIn6_iI/AAAAAAAAAEo/-B9S6dVrH7c/s1600/FondoMorado-labrujaMar-00_thumb%25255B4%25255D.jpg"/>
          <p:cNvPicPr>
            <a:picLocks noChangeAspect="1" noChangeArrowheads="1"/>
          </p:cNvPicPr>
          <p:nvPr/>
        </p:nvPicPr>
        <p:blipFill>
          <a:blip r:embed="rId3" cstate="print"/>
          <a:srcRect b="4650"/>
          <a:stretch>
            <a:fillRect/>
          </a:stretch>
        </p:blipFill>
        <p:spPr bwMode="auto">
          <a:xfrm>
            <a:off x="899592" y="1052736"/>
            <a:ext cx="7620000" cy="504056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011844" y="332656"/>
            <a:ext cx="5602816" cy="61863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600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dobe Arabic" pitchFamily="18" charset="-78"/>
                <a:cs typeface="Adobe Arabic" pitchFamily="18" charset="-78"/>
              </a:rPr>
              <a:t>Ser madre significa que tu corazón </a:t>
            </a:r>
          </a:p>
          <a:p>
            <a:pPr algn="ctr"/>
            <a:r>
              <a:rPr lang="es-ES" sz="3600" dirty="0" smtClean="0">
                <a:ln w="50800"/>
                <a:solidFill>
                  <a:schemeClr val="bg1">
                    <a:shade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no lo tendrás tu….</a:t>
            </a:r>
            <a:r>
              <a:rPr lang="es-ES" sz="3600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dobe Arabic" pitchFamily="18" charset="-78"/>
                <a:cs typeface="Adobe Arabic" pitchFamily="18" charset="-78"/>
              </a:rPr>
              <a:t>  </a:t>
            </a:r>
          </a:p>
          <a:p>
            <a:pPr algn="ctr"/>
            <a:endParaRPr lang="es-ES" sz="3600" b="1" dirty="0" smtClean="0">
              <a:ln w="50800"/>
              <a:solidFill>
                <a:schemeClr val="bg1">
                  <a:shade val="50000"/>
                </a:schemeClr>
              </a:solidFill>
              <a:latin typeface="Adobe Arabic" pitchFamily="18" charset="-78"/>
              <a:cs typeface="Adobe Arabic" pitchFamily="18" charset="-78"/>
            </a:endParaRPr>
          </a:p>
          <a:p>
            <a:pPr algn="ctr"/>
            <a:endParaRPr lang="es-ES" sz="3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  <a:p>
            <a:pPr algn="ctr"/>
            <a:endParaRPr lang="es-ES" sz="3600" b="1" dirty="0" smtClean="0">
              <a:ln w="50800"/>
              <a:solidFill>
                <a:schemeClr val="bg1">
                  <a:shade val="50000"/>
                </a:schemeClr>
              </a:solidFill>
              <a:latin typeface="Adobe Arabic" pitchFamily="18" charset="-78"/>
              <a:cs typeface="Adobe Arabic" pitchFamily="18" charset="-78"/>
            </a:endParaRPr>
          </a:p>
          <a:p>
            <a:pPr algn="ctr"/>
            <a:endParaRPr lang="es-ES" sz="3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  <a:p>
            <a:pPr algn="ctr"/>
            <a:endParaRPr lang="es-ES" sz="3600" b="1" dirty="0" smtClean="0">
              <a:ln w="50800"/>
              <a:solidFill>
                <a:schemeClr val="bg1">
                  <a:shade val="50000"/>
                </a:schemeClr>
              </a:solidFill>
              <a:latin typeface="Adobe Arabic" pitchFamily="18" charset="-78"/>
              <a:cs typeface="Adobe Arabic" pitchFamily="18" charset="-78"/>
            </a:endParaRPr>
          </a:p>
          <a:p>
            <a:pPr algn="ctr"/>
            <a:endParaRPr lang="es-ES" sz="3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  <a:p>
            <a:pPr algn="ctr"/>
            <a:endParaRPr lang="es-ES" sz="3600" b="1" dirty="0" smtClean="0">
              <a:ln w="50800"/>
              <a:solidFill>
                <a:schemeClr val="bg1">
                  <a:shade val="50000"/>
                </a:schemeClr>
              </a:solidFill>
              <a:latin typeface="Adobe Arabic" pitchFamily="18" charset="-78"/>
              <a:cs typeface="Adobe Arabic" pitchFamily="18" charset="-78"/>
            </a:endParaRPr>
          </a:p>
          <a:p>
            <a:pPr algn="ctr"/>
            <a:endParaRPr lang="es-ES" sz="3600" b="1" dirty="0" smtClean="0">
              <a:ln w="50800"/>
              <a:solidFill>
                <a:schemeClr val="bg1">
                  <a:shade val="50000"/>
                </a:schemeClr>
              </a:solidFill>
              <a:latin typeface="Adobe Arabic" pitchFamily="18" charset="-78"/>
              <a:cs typeface="Adobe Arabic" pitchFamily="18" charset="-78"/>
            </a:endParaRPr>
          </a:p>
          <a:p>
            <a:pPr algn="ctr"/>
            <a:r>
              <a:rPr lang="es-ES" sz="3600" dirty="0" smtClean="0">
                <a:ln w="50800"/>
                <a:solidFill>
                  <a:schemeClr val="bg1">
                    <a:shade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Sino que estará donde estén tus hijos.</a:t>
            </a:r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 </a:t>
            </a:r>
            <a:endParaRPr lang="es-ES" sz="3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50178" name="Picture 2" descr="http://1.bp.blogspot.com/-dcMU_qCyK1k/TtPWG0iwTlI/AAAAAAAAEdc/PuZWKIhEIVo/s400/madre-e-hij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2060848"/>
            <a:ext cx="3333750" cy="33528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17552" y="6237312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º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www.fondos-hd.com/user-content/uploads/wall/o/55/Beautiful_Mix_HD_Wallpapers_(1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0"/>
            <a:ext cx="10044000" cy="7029400"/>
          </a:xfrm>
          <a:prstGeom prst="rect">
            <a:avLst/>
          </a:prstGeom>
          <a:noFill/>
        </p:spPr>
      </p:pic>
      <p:pic>
        <p:nvPicPr>
          <p:cNvPr id="9218" name="Picture 2" descr="C:\Users\abuelitos\Documents\COSAS PARA PPS\IMAGENES PPS\BLANCA - CHICAS\King_of_Kings_Blu-Ray_8-616x263[1].jpg"/>
          <p:cNvPicPr>
            <a:picLocks noChangeAspect="1" noChangeArrowheads="1"/>
          </p:cNvPicPr>
          <p:nvPr/>
        </p:nvPicPr>
        <p:blipFill>
          <a:blip r:embed="rId3" cstate="print"/>
          <a:srcRect l="25772" r="16547"/>
          <a:stretch>
            <a:fillRect/>
          </a:stretch>
        </p:blipFill>
        <p:spPr bwMode="auto">
          <a:xfrm>
            <a:off x="4788024" y="2636912"/>
            <a:ext cx="2431820" cy="18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3252" name="Picture 4" descr="http://www.gifss.es/aves/gaviotas/gaviota-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908720"/>
            <a:ext cx="1362075" cy="933450"/>
          </a:xfrm>
          <a:prstGeom prst="rect">
            <a:avLst/>
          </a:prstGeom>
          <a:noFill/>
        </p:spPr>
      </p:pic>
      <p:pic>
        <p:nvPicPr>
          <p:cNvPr id="53254" name="Picture 6" descr="http://www.gifss.es/aves/gaviotas/gaviota-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31" y="1052736"/>
            <a:ext cx="893019" cy="612000"/>
          </a:xfrm>
          <a:prstGeom prst="rect">
            <a:avLst/>
          </a:prstGeom>
          <a:noFill/>
        </p:spPr>
      </p:pic>
      <p:pic>
        <p:nvPicPr>
          <p:cNvPr id="53256" name="Picture 8" descr="http://www.gifs-animados.es/gifs-imagenes/s/sirenas/gifs-animados-sirenas-8706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933056"/>
            <a:ext cx="4124396" cy="27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308304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6082" name="Picture 2" descr="http://3.bp.blogspot.com/-wo2uUQ9DVcE/TjYk783zLWI/AAAAAAAAAJs/EWT5eh3sF-s/s1600/Impresionante%252Bfondo%252Bde%252Bpantalla%252Bde%252B3D%252Bmorado.jpg"/>
          <p:cNvPicPr>
            <a:picLocks noChangeAspect="1" noChangeArrowheads="1"/>
          </p:cNvPicPr>
          <p:nvPr/>
        </p:nvPicPr>
        <p:blipFill>
          <a:blip r:embed="rId2" cstate="print"/>
          <a:srcRect b="3215"/>
          <a:stretch>
            <a:fillRect/>
          </a:stretch>
        </p:blipFill>
        <p:spPr bwMode="auto">
          <a:xfrm>
            <a:off x="-684584" y="0"/>
            <a:ext cx="10044000" cy="6858000"/>
          </a:xfrm>
          <a:prstGeom prst="rect">
            <a:avLst/>
          </a:prstGeom>
          <a:noFill/>
        </p:spPr>
      </p:pic>
      <p:pic>
        <p:nvPicPr>
          <p:cNvPr id="6" name="Picture 2" descr="https://public.dm2301.livefilestore.com/y2peQSeGRov5LhhHh_bQMYcn69ExULB-oWlcIyEHbibIoxBuqoTgIcMdNkqRaGL9Gbyk_55R0xn9PJbGxKxnqzYi11r-OsVr5Y9oSv3GuIEG7M/morado%20arriba.gif?psid=1&amp;rdrts=9017590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2060848"/>
            <a:ext cx="5530795" cy="5328088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835696" y="764704"/>
            <a:ext cx="5544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dobe Arabic" pitchFamily="18" charset="-78"/>
                <a:cs typeface="Adobe Arabic" pitchFamily="18" charset="-78"/>
              </a:rPr>
              <a:t>Hay veces que uno decide contarle todo a sus amigos y ellos te traicionan</a:t>
            </a:r>
            <a:endParaRPr lang="es-ES_tradnl" sz="3600" dirty="0">
              <a:solidFill>
                <a:schemeClr val="accent2">
                  <a:lumMod val="60000"/>
                  <a:lumOff val="40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30520" y="6237312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milrecursos.com/wp-content/uploads/2011/09/2-Fondos-de-pantalla-con-movimiento-de-paisajes-muchos-animados-xp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0"/>
            <a:ext cx="11264000" cy="6858000"/>
          </a:xfrm>
          <a:prstGeom prst="rect">
            <a:avLst/>
          </a:prstGeom>
          <a:noFill/>
        </p:spPr>
      </p:pic>
      <p:pic>
        <p:nvPicPr>
          <p:cNvPr id="8194" name="Picture 2" descr="C:\Users\abuelitos\Documents\COSAS PARA PPS\IMAGENES PPS\BLANCA - CHICAS\imagenes-animadas-01_thumb[1]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340768"/>
            <a:ext cx="3781425" cy="40481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22016" y="6093296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2" name="Picture 4" descr="http://2.bp.blogspot.com/-Gl9psllb2VI/UPnwqXZIdQI/AAAAAAAAPS8/aVuxZ4toOH4/s640/PAISAJE%252BEN%252BVIOLE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99392"/>
            <a:ext cx="9600000" cy="7200000"/>
          </a:xfrm>
          <a:prstGeom prst="rect">
            <a:avLst/>
          </a:prstGeom>
          <a:noFill/>
        </p:spPr>
      </p:pic>
      <p:pic>
        <p:nvPicPr>
          <p:cNvPr id="5" name="Picture 4" descr="http://www.fondos7.net/wallpaper-original/wallpapers/Purpple-wall-82.jpg"/>
          <p:cNvPicPr>
            <a:picLocks noChangeAspect="1" noChangeArrowheads="1"/>
          </p:cNvPicPr>
          <p:nvPr/>
        </p:nvPicPr>
        <p:blipFill>
          <a:blip r:embed="rId3" cstate="print"/>
          <a:srcRect t="4124"/>
          <a:stretch>
            <a:fillRect/>
          </a:stretch>
        </p:blipFill>
        <p:spPr bwMode="auto">
          <a:xfrm>
            <a:off x="-468560" y="-243408"/>
            <a:ext cx="9793088" cy="756084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63688" y="170080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dirty="0" smtClean="0">
                <a:latin typeface="Adobe Arabic" pitchFamily="18" charset="-78"/>
                <a:ea typeface="Calibri" pitchFamily="34" charset="0"/>
                <a:cs typeface="Adobe Arabic" pitchFamily="18" charset="-78"/>
              </a:rPr>
              <a:t>Me lo contaron y lo olvidé;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dirty="0" smtClean="0">
                <a:latin typeface="Adobe Arabic" pitchFamily="18" charset="-78"/>
                <a:ea typeface="Calibri" pitchFamily="34" charset="0"/>
                <a:cs typeface="Adobe Arabic" pitchFamily="18" charset="-78"/>
              </a:rPr>
              <a:t>lo vi y lo entendí;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dirty="0" smtClean="0">
                <a:latin typeface="Adobe Arabic" pitchFamily="18" charset="-78"/>
                <a:ea typeface="Calibri" pitchFamily="34" charset="0"/>
                <a:cs typeface="Adobe Arabic" pitchFamily="18" charset="-78"/>
              </a:rPr>
              <a:t>lo hice y lo aprendí</a:t>
            </a:r>
            <a:r>
              <a:rPr lang="es-ES_tradnl" sz="36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endParaRPr lang="es-ES_tradnl" sz="3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8130" name="Picture 2" descr="http://lh4.ggpht.com/-oU_frO-GswI/U2KzsOaB-bI/AAAAAAAAyeA/QpJHefhLKjM/madre%252520con%252520bebe%252520vintage%252520%2525283%252529_thumb%25255B1%25255D.gif?imgmax=8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293096"/>
            <a:ext cx="2009999" cy="24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01528" y="6237312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2" name="Picture 4" descr="http://2.bp.blogspot.com/_sNUg78--3Bw/TM21KxMvi_I/AAAAAAAABCw/__Ya08zItEQ/s1600/fondo%2520flores%2520Morada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0"/>
            <a:ext cx="9924938" cy="7056000"/>
          </a:xfrm>
          <a:prstGeom prst="rect">
            <a:avLst/>
          </a:prstGeom>
          <a:noFill/>
        </p:spPr>
      </p:pic>
      <p:pic>
        <p:nvPicPr>
          <p:cNvPr id="5" name="Picture 2" descr="http://aloim.org/alo/2014/01/fondo-de-pantalla-de-morado-y-rosa.jpg"/>
          <p:cNvPicPr>
            <a:picLocks noChangeAspect="1" noChangeArrowheads="1"/>
          </p:cNvPicPr>
          <p:nvPr/>
        </p:nvPicPr>
        <p:blipFill>
          <a:blip r:embed="rId3" cstate="print"/>
          <a:srcRect l="56875" r="8994"/>
          <a:stretch>
            <a:fillRect/>
          </a:stretch>
        </p:blipFill>
        <p:spPr bwMode="auto">
          <a:xfrm>
            <a:off x="2915816" y="620688"/>
            <a:ext cx="2719535" cy="59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66" name="Picture 2" descr="http://blog.chainmen.com/wp-content/archivos/alucine/alucine0112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68560" y="0"/>
            <a:ext cx="10176000" cy="710140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01528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www.fondox.net/wallpapers/el-cielo-morado-28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0"/>
            <a:ext cx="10432000" cy="6858000"/>
          </a:xfrm>
          <a:prstGeom prst="rect">
            <a:avLst/>
          </a:prstGeom>
          <a:noFill/>
        </p:spPr>
      </p:pic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979712" y="1124744"/>
            <a:ext cx="421782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Cometer un error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y no corregirlo es otro error. </a:t>
            </a:r>
            <a:endParaRPr kumimoji="0" lang="es-ES_tradnl" sz="3600" b="0" i="0" u="none" strike="noStrike" cap="none" normalizeH="0" baseline="0" dirty="0" smtClean="0">
              <a:ln>
                <a:noFill/>
              </a:ln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11266" name="Picture 2" descr="C:\Users\abuelitos\Documents\COSAS PARA PPS\IMAGENES PPS\BLANCA - CHICAS\mujer bajo la lluvia+mojandose+libertad+amor[1].jpg"/>
          <p:cNvPicPr>
            <a:picLocks noChangeAspect="1" noChangeArrowheads="1"/>
          </p:cNvPicPr>
          <p:nvPr/>
        </p:nvPicPr>
        <p:blipFill>
          <a:blip r:embed="rId3" cstate="print"/>
          <a:srcRect l="16085" t="26460" r="16895"/>
          <a:stretch>
            <a:fillRect/>
          </a:stretch>
        </p:blipFill>
        <p:spPr bwMode="auto">
          <a:xfrm>
            <a:off x="1259632" y="3429000"/>
            <a:ext cx="2016224" cy="3429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586362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ttp://todoimagenes3d.com/wp-content/uploads/images/41/3d-mor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580" y="0"/>
            <a:ext cx="10103310" cy="7029400"/>
          </a:xfrm>
          <a:prstGeom prst="rect">
            <a:avLst/>
          </a:prstGeom>
          <a:noFill/>
        </p:spPr>
      </p:pic>
      <p:pic>
        <p:nvPicPr>
          <p:cNvPr id="10242" name="Picture 2" descr="C:\Users\abuelitos\Documents\COSAS PARA PPS\IMAGENES PPS\BLANCA - CHICAS\luarxs8[1].jpg"/>
          <p:cNvPicPr>
            <a:picLocks noChangeAspect="1" noChangeArrowheads="1"/>
          </p:cNvPicPr>
          <p:nvPr/>
        </p:nvPicPr>
        <p:blipFill>
          <a:blip r:embed="rId3" cstate="print"/>
          <a:srcRect l="10380" t="18537" r="23882" b="6420"/>
          <a:stretch>
            <a:fillRect/>
          </a:stretch>
        </p:blipFill>
        <p:spPr bwMode="auto">
          <a:xfrm>
            <a:off x="3203848" y="3068960"/>
            <a:ext cx="2736304" cy="403244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13496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www.bankoboev.ru/images/MzIzODU3/Bankoboev.Ru_fioletovyi_peizazh_na_ozere.jpg"/>
          <p:cNvPicPr>
            <a:picLocks noChangeAspect="1" noChangeArrowheads="1"/>
          </p:cNvPicPr>
          <p:nvPr/>
        </p:nvPicPr>
        <p:blipFill>
          <a:blip r:embed="rId2" cstate="print"/>
          <a:srcRect b="3351"/>
          <a:stretch>
            <a:fillRect/>
          </a:stretch>
        </p:blipFill>
        <p:spPr bwMode="auto">
          <a:xfrm>
            <a:off x="-540568" y="-486000"/>
            <a:ext cx="10131467" cy="7344000"/>
          </a:xfrm>
          <a:prstGeom prst="rect">
            <a:avLst/>
          </a:prstGeom>
          <a:noFill/>
        </p:spPr>
      </p:pic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755576" y="2636912"/>
            <a:ext cx="506581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Algún dinero evita preocupaciones;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mucho, las atrae. </a:t>
            </a:r>
            <a:endParaRPr kumimoji="0" lang="es-ES_tradnl" sz="36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45058" name="Picture 2" descr="http://3.bp.blogspot.com/-onJwVyAgDQc/U2v49P6_SUI/AAAAAAACJMk/WxSFYm0E4lI/s1600/DINERO+Y+ORO+%252885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429000"/>
            <a:ext cx="2988000" cy="298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01528" y="6021288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tmFilter="0, 0; .2, .5; .8, .5; 1, 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0" autoRev="1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2" name="Picture 4" descr="Sunset pier Background Wallpaper-1280x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-762000"/>
            <a:ext cx="10895856" cy="7620000"/>
          </a:xfrm>
          <a:prstGeom prst="rect">
            <a:avLst/>
          </a:prstGeom>
          <a:noFill/>
        </p:spPr>
      </p:pic>
      <p:pic>
        <p:nvPicPr>
          <p:cNvPr id="7170" name="Picture 2" descr="C:\Users\abuelitos\Documents\COSAS PARA PPS\IMAGENES PPS\BLANCA - CHICAS\imagen1052[1].jpg"/>
          <p:cNvPicPr>
            <a:picLocks noChangeAspect="1" noChangeArrowheads="1"/>
          </p:cNvPicPr>
          <p:nvPr/>
        </p:nvPicPr>
        <p:blipFill>
          <a:blip r:embed="rId3" cstate="print"/>
          <a:srcRect l="18307" t="22996" b="15203"/>
          <a:stretch>
            <a:fillRect/>
          </a:stretch>
        </p:blipFill>
        <p:spPr bwMode="auto">
          <a:xfrm>
            <a:off x="4932040" y="3501008"/>
            <a:ext cx="5462414" cy="309634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79512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Purple stripes wallpap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858000"/>
          </a:xfrm>
          <a:prstGeom prst="rect">
            <a:avLst/>
          </a:prstGeom>
          <a:noFill/>
        </p:spPr>
      </p:pic>
      <p:pic>
        <p:nvPicPr>
          <p:cNvPr id="5" name="Picture 2" descr="3d morado"/>
          <p:cNvPicPr>
            <a:picLocks noChangeAspect="1" noChangeArrowheads="1"/>
          </p:cNvPicPr>
          <p:nvPr/>
        </p:nvPicPr>
        <p:blipFill>
          <a:blip r:embed="rId3" cstate="print"/>
          <a:srcRect b="6618"/>
          <a:stretch>
            <a:fillRect/>
          </a:stretch>
        </p:blipFill>
        <p:spPr bwMode="auto">
          <a:xfrm>
            <a:off x="899592" y="0"/>
            <a:ext cx="7453218" cy="522000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2483768" y="764704"/>
            <a:ext cx="493436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El fuero para el gran ladrón,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la cárcel para el que roba un pan. </a:t>
            </a:r>
            <a:endParaRPr kumimoji="0" lang="es-ES_tradnl" sz="36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44036" name="Picture 4" descr="http://www.rosario3.com/archivos_rosario3/jpg/222013163716.jpg"/>
          <p:cNvPicPr>
            <a:picLocks noChangeAspect="1" noChangeArrowheads="1"/>
          </p:cNvPicPr>
          <p:nvPr/>
        </p:nvPicPr>
        <p:blipFill>
          <a:blip r:embed="rId4" cstate="print"/>
          <a:srcRect l="31383"/>
          <a:stretch>
            <a:fillRect/>
          </a:stretch>
        </p:blipFill>
        <p:spPr bwMode="auto">
          <a:xfrm>
            <a:off x="3635896" y="4590000"/>
            <a:ext cx="4020246" cy="22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4040" name="Picture 8" descr="http://4.bp.blogspot.com/-HLD4zZH1vGs/U38sMFwVEqI/AAAAAAAAl_o/xGHi5GrTwLw/s1600/IMG_3653+cop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30585">
            <a:off x="4188828" y="4523389"/>
            <a:ext cx="2736350" cy="150615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1193616" y="6093296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blog.chainmen.com/wp-content/archivos/alucine/alucine0053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828000" cy="6858000"/>
          </a:xfrm>
          <a:prstGeom prst="rect">
            <a:avLst/>
          </a:prstGeom>
          <a:noFill/>
        </p:spPr>
      </p:pic>
      <p:pic>
        <p:nvPicPr>
          <p:cNvPr id="43010" name="Picture 2" descr="http://www.labutaca.net/noticias/wp-content/uploads/2011/10/anne-hathaway-confirmada-los-miserables.jpg"/>
          <p:cNvPicPr>
            <a:picLocks noChangeAspect="1" noChangeArrowheads="1"/>
          </p:cNvPicPr>
          <p:nvPr/>
        </p:nvPicPr>
        <p:blipFill>
          <a:blip r:embed="rId3" cstate="print"/>
          <a:srcRect l="15120" r="14321"/>
          <a:stretch>
            <a:fillRect/>
          </a:stretch>
        </p:blipFill>
        <p:spPr bwMode="auto">
          <a:xfrm>
            <a:off x="3203848" y="1772816"/>
            <a:ext cx="3024336" cy="190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524328" y="6237312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www.fondox.net/wallpapers/atardecer-morado-en-la-nieve-11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-762000"/>
            <a:ext cx="11089232" cy="7620000"/>
          </a:xfrm>
          <a:prstGeom prst="rect">
            <a:avLst/>
          </a:prstGeom>
          <a:noFill/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2555776" y="188640"/>
            <a:ext cx="519565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La guerra es el arte de destruir hombres,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la política de engañarlos.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3200" dirty="0" smtClean="0">
              <a:solidFill>
                <a:schemeClr val="bg1"/>
              </a:solidFill>
              <a:latin typeface="Adobe Arabic" pitchFamily="18" charset="-78"/>
              <a:ea typeface="Calibri" pitchFamily="34" charset="0"/>
              <a:cs typeface="Adobe Arabic" pitchFamily="18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3200" dirty="0" smtClean="0">
              <a:solidFill>
                <a:schemeClr val="bg1"/>
              </a:solidFill>
              <a:latin typeface="Adobe Arabic" pitchFamily="18" charset="-78"/>
              <a:ea typeface="Calibri" pitchFamily="34" charset="0"/>
              <a:cs typeface="Adobe Arabic" pitchFamily="18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41986" name="Picture 2" descr="http://2.bp.blogspot.com/-zD0O_Ii2dOQ/UN8IYVEIWPI/AAAAAAAANUQ/Rd67N6-oQVM/s400/los-miserables-pelicula-foto-5.jpg"/>
          <p:cNvPicPr>
            <a:picLocks noChangeAspect="1" noChangeArrowheads="1"/>
          </p:cNvPicPr>
          <p:nvPr/>
        </p:nvPicPr>
        <p:blipFill>
          <a:blip r:embed="rId3" cstate="print"/>
          <a:srcRect l="18900" r="20621"/>
          <a:stretch>
            <a:fillRect/>
          </a:stretch>
        </p:blipFill>
        <p:spPr bwMode="auto">
          <a:xfrm>
            <a:off x="1259632" y="3573016"/>
            <a:ext cx="3084426" cy="30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988" name="Picture 4" descr="http://blog.mysofa.es/wp-content/uploads/2013/05/HughJackman.jpg"/>
          <p:cNvPicPr>
            <a:picLocks noChangeAspect="1" noChangeArrowheads="1"/>
          </p:cNvPicPr>
          <p:nvPr/>
        </p:nvPicPr>
        <p:blipFill>
          <a:blip r:embed="rId4" cstate="print"/>
          <a:srcRect r="42270"/>
          <a:stretch>
            <a:fillRect/>
          </a:stretch>
        </p:blipFill>
        <p:spPr bwMode="auto">
          <a:xfrm flipH="1">
            <a:off x="3995936" y="3356992"/>
            <a:ext cx="3528392" cy="316801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0" y="6021288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828600" y="1600200"/>
            <a:ext cx="10513168" cy="52578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3252" name="Picture 4" descr="http://www.paisajeshermosos.com/wp-content/uploads/2012/06/paisajes-hermosos-atardecer-oceano-piedras-nubes-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0"/>
            <a:ext cx="10588428" cy="554400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6146" name="Picture 2" descr="C:\Users\abuelitos\Documents\COSAS PARA PPS\IMAGENES PPS\BLANCA - CHICAS\equilibrio-1024x768[1].jpg"/>
          <p:cNvPicPr>
            <a:picLocks noChangeAspect="1" noChangeArrowheads="1"/>
          </p:cNvPicPr>
          <p:nvPr/>
        </p:nvPicPr>
        <p:blipFill>
          <a:blip r:embed="rId3" cstate="print"/>
          <a:srcRect l="9692" t="8623" r="19459" b="9454"/>
          <a:stretch>
            <a:fillRect/>
          </a:stretch>
        </p:blipFill>
        <p:spPr bwMode="auto">
          <a:xfrm>
            <a:off x="1979712" y="2420888"/>
            <a:ext cx="3600400" cy="313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22016" y="6021288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www.fondox.net/wallpapers/el-cielo-morado-28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10081120" cy="6957392"/>
          </a:xfrm>
          <a:prstGeom prst="rect">
            <a:avLst/>
          </a:prstGeom>
          <a:noFill/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611560" y="1433682"/>
            <a:ext cx="608692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9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Aprecia los buenos momentos que te da la vida,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9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pueden ser asombrosos y solo suceder una vez.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bg2">
                  <a:lumMod val="9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3074" name="Picture 2" descr="C:\Users\abuelitos\Documents\COSAS PARA PPS\IMAGENES PPS\BLANCA - CHICAS\726[1].jpg"/>
          <p:cNvPicPr>
            <a:picLocks noChangeAspect="1" noChangeArrowheads="1"/>
          </p:cNvPicPr>
          <p:nvPr/>
        </p:nvPicPr>
        <p:blipFill>
          <a:blip r:embed="rId3" cstate="print"/>
          <a:srcRect l="19945" r="18789"/>
          <a:stretch>
            <a:fillRect/>
          </a:stretch>
        </p:blipFill>
        <p:spPr bwMode="auto">
          <a:xfrm>
            <a:off x="6948264" y="2348880"/>
            <a:ext cx="3049256" cy="41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0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4" name="Picture 4" descr="Purple hd desktop Manhattan Bridge wallpaper-1280x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62000"/>
            <a:ext cx="10787336" cy="7620000"/>
          </a:xfrm>
          <a:prstGeom prst="rect">
            <a:avLst/>
          </a:prstGeom>
          <a:noFill/>
        </p:spPr>
      </p:pic>
      <p:pic>
        <p:nvPicPr>
          <p:cNvPr id="38914" name="Picture 2" descr="http://img.blogdecine.com/2012/12/annehathawaymiserables_650.jpg"/>
          <p:cNvPicPr>
            <a:picLocks noChangeAspect="1" noChangeArrowheads="1"/>
          </p:cNvPicPr>
          <p:nvPr/>
        </p:nvPicPr>
        <p:blipFill>
          <a:blip r:embed="rId3" cstate="print"/>
          <a:srcRect r="40684"/>
          <a:stretch>
            <a:fillRect/>
          </a:stretch>
        </p:blipFill>
        <p:spPr bwMode="auto">
          <a:xfrm>
            <a:off x="3635896" y="2708920"/>
            <a:ext cx="3672408" cy="30384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gifsyfondos.com/magentaroseE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579612" y="-1823020"/>
            <a:ext cx="7605464" cy="107646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51520" y="6309320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614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pantallahd.com/wp-content/plugins/my-wallpapers-system/wallpapers/2013/03/original/fondo-morado-48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http://travel.hebnews.cn/attachement/jpg/site2/20120616/e069958cd7ef11466dba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76672"/>
            <a:ext cx="6666435" cy="439200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317500"/>
          </a:effectLst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2987824" y="4509120"/>
            <a:ext cx="315022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Si sirves a la Naturaleza,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ella te servirá a ti.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61568" y="6021288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kepguru.hu/dyn/download.php?id=2547&amp;size=w7&amp;sh=UlXZY83_aBOt8HguNCFc6A&amp;e=14156436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11183888" cy="6858001"/>
          </a:xfrm>
          <a:prstGeom prst="rect">
            <a:avLst/>
          </a:prstGeom>
          <a:noFill/>
        </p:spPr>
      </p:pic>
      <p:pic>
        <p:nvPicPr>
          <p:cNvPr id="5122" name="Picture 2" descr="C:\Users\abuelitos\Documents\COSAS PARA PPS\IMAGENES PPS\BLANCA - CHICAS\ayudame-1024x768[1].jpg"/>
          <p:cNvPicPr>
            <a:picLocks noChangeAspect="1" noChangeArrowheads="1"/>
          </p:cNvPicPr>
          <p:nvPr/>
        </p:nvPicPr>
        <p:blipFill>
          <a:blip r:embed="rId3" cstate="print"/>
          <a:srcRect l="16616" t="19818" b="19818"/>
          <a:stretch>
            <a:fillRect/>
          </a:stretch>
        </p:blipFill>
        <p:spPr bwMode="auto">
          <a:xfrm>
            <a:off x="3779912" y="3068960"/>
            <a:ext cx="5575523" cy="302433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-30520" y="6021288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t.wallpaperweb.org/wallpaper/nature/1440x1080/Palms_at_Sunset_Oahu_144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1619672" y="4581128"/>
            <a:ext cx="546976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Lo que das es lo que recibes,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así que no te preocupes por lo que recibes,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preocúpate por lo que das...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35842" name="Picture 2" descr="http://media.eltiempo.com.ve/EL_TIEMPO_VE_web/39/noticias/images/thumbs/47180_338x198_08955670013556165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8364" y="3212976"/>
            <a:ext cx="3195636" cy="187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098272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0418" name="Picture 2" descr="http://www.rainbowgolfbungalows.com/images/fondo-morado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http://dl6.glitter-graphics.net/pub/2106/2106256e1wws00ob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36912"/>
            <a:ext cx="3744416" cy="3888432"/>
          </a:xfrm>
          <a:prstGeom prst="ellipse">
            <a:avLst/>
          </a:prstGeom>
          <a:noFill/>
        </p:spPr>
      </p:pic>
      <p:pic>
        <p:nvPicPr>
          <p:cNvPr id="6" name="Picture 2" descr="http://dl6.glitter-graphics.net/pub/2106/2106256e1wws00ob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620688"/>
            <a:ext cx="3744416" cy="3888432"/>
          </a:xfrm>
          <a:prstGeom prst="ellipse">
            <a:avLst/>
          </a:prstGeom>
          <a:noFill/>
        </p:spPr>
      </p:pic>
      <p:pic>
        <p:nvPicPr>
          <p:cNvPr id="34818" name="Picture 2" descr="http://magiejacynthe.m.a.pic.centerblog.net/06mzfqu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340768"/>
            <a:ext cx="2531988" cy="2592000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8" name="7 Rectángulo"/>
          <p:cNvSpPr/>
          <p:nvPr/>
        </p:nvSpPr>
        <p:spPr>
          <a:xfrm>
            <a:off x="7164288" y="6237312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4" name="Picture 4" descr="http://www.dalefondos.com/fondos/descanso-morado-1280x800-18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3999" y="-171400"/>
            <a:ext cx="9647999" cy="723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23728" y="501317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  <a:t>Los libros te permiten estar en compañía en la soledad.</a:t>
            </a:r>
            <a:endParaRPr lang="es-ES_tradnl" sz="3200" dirty="0">
              <a:solidFill>
                <a:schemeClr val="accent2">
                  <a:lumMod val="40000"/>
                  <a:lumOff val="60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54256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http://kepguru.hu/dyn/download.php?id=2561&amp;size=w7&amp;sh=Gmg_6mfURBwREr_QD6akQQ&amp;e=14156435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1"/>
            <a:ext cx="9324528" cy="6858001"/>
          </a:xfrm>
          <a:prstGeom prst="rect">
            <a:avLst/>
          </a:prstGeom>
          <a:noFill/>
        </p:spPr>
      </p:pic>
      <p:pic>
        <p:nvPicPr>
          <p:cNvPr id="12290" name="Picture 2" descr="C:\Users\abuelitos\Documents\COSAS PARA PPS\IMAGENES PPS\BLANCA - CHICAS\serenidad_de_la_naturaleza-1024x768[1].jpg"/>
          <p:cNvPicPr>
            <a:picLocks noChangeAspect="1" noChangeArrowheads="1"/>
          </p:cNvPicPr>
          <p:nvPr/>
        </p:nvPicPr>
        <p:blipFill>
          <a:blip r:embed="rId3" cstate="print"/>
          <a:srcRect l="36615" r="9540"/>
          <a:stretch>
            <a:fillRect/>
          </a:stretch>
        </p:blipFill>
        <p:spPr bwMode="auto">
          <a:xfrm>
            <a:off x="-396552" y="2636912"/>
            <a:ext cx="3600400" cy="50101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2776" name="Picture 8" descr="http://www.gif-animados.net/gifs2/lppagina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392405">
            <a:off x="1945318" y="4972372"/>
            <a:ext cx="1047750" cy="7715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380312" y="332656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8" name="Picture 4" descr="http://dikobras.com/wp-content/uploads/2011/04/wallpaper-851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0"/>
            <a:ext cx="9252520" cy="806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63688" y="112474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dobe Arabic" pitchFamily="18" charset="-78"/>
                <a:cs typeface="Adobe Arabic" pitchFamily="18" charset="-78"/>
              </a:rPr>
              <a:t>Si luchas puede que pierdas,</a:t>
            </a:r>
          </a:p>
          <a:p>
            <a:r>
              <a:rPr lang="es-ES_tradnl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dobe Arabic" pitchFamily="18" charset="-78"/>
                <a:cs typeface="Adobe Arabic" pitchFamily="18" charset="-78"/>
              </a:rPr>
              <a:t>pero si no luchas ya has perdido</a:t>
            </a:r>
            <a:endParaRPr lang="es-ES_tradnl" sz="3200" dirty="0">
              <a:solidFill>
                <a:schemeClr val="accent4">
                  <a:lumMod val="60000"/>
                  <a:lumOff val="40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7" name="Picture 2" descr="http://rudiv.com/blogs/media/blogs/sandyBlog/2jsxhdu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564904"/>
            <a:ext cx="4876800" cy="39338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23528" y="6237312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http://kepguru.hu/dyn/download.php?id=199247&amp;size=w7&amp;sh=NWSLLaTc-i2W7Ztz7GC1qQ&amp;e=14156437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5032" y="-1"/>
            <a:ext cx="9289032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3496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8372" name="Picture 4" descr="http://static1.fondosypantallas.com/wp-content/uploads/2012/06/paisaje-216.jpg"/>
          <p:cNvPicPr>
            <a:picLocks noChangeAspect="1" noChangeArrowheads="1"/>
          </p:cNvPicPr>
          <p:nvPr/>
        </p:nvPicPr>
        <p:blipFill>
          <a:blip r:embed="rId2" cstate="print"/>
          <a:srcRect b="747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835696" y="1124744"/>
            <a:ext cx="55446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latin typeface="Adobe Arabic" pitchFamily="18" charset="-78"/>
                <a:ea typeface="Calibri" pitchFamily="34" charset="0"/>
                <a:cs typeface="Adobe Arabic" pitchFamily="18" charset="-78"/>
              </a:rPr>
              <a:t>Si alguien no entiende una mirada tuya,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latin typeface="Adobe Arabic" pitchFamily="18" charset="-78"/>
                <a:ea typeface="Calibri" pitchFamily="34" charset="0"/>
                <a:cs typeface="Adobe Arabic" pitchFamily="18" charset="-78"/>
              </a:rPr>
              <a:t>tampoco entenderá ninguna de tus explicaciones. </a:t>
            </a:r>
          </a:p>
        </p:txBody>
      </p:sp>
      <p:pic>
        <p:nvPicPr>
          <p:cNvPr id="28676" name="Picture 4" descr="http://1.bp.blogspot.com/-IeaICLEEFqU/Ua0yYrwn9qI/AAAAAAABPZk/MrDtxEmbTL0/s320/ANATOMIA+HUMANA+%2528122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0"/>
            <a:ext cx="3048000" cy="14763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308304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http://kepguru.hu/dyn/download.php?id=198629&amp;size=w7&amp;sh=CnMhz4ZDoDM182VKKFMYZg&amp;e=14156441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0"/>
            <a:ext cx="10513168" cy="6858001"/>
          </a:xfrm>
          <a:prstGeom prst="rect">
            <a:avLst/>
          </a:prstGeom>
          <a:noFill/>
        </p:spPr>
      </p:pic>
      <p:pic>
        <p:nvPicPr>
          <p:cNvPr id="5" name="Picture 2" descr="C:\Users\abuelitos\Desktop\gtre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548680"/>
            <a:ext cx="2824635" cy="36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8674" name="Picture 2" descr="Imagen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717032"/>
            <a:ext cx="5549998" cy="266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1488" y="6093296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http://www.hdwallpapers.in/download/thailand_beach_sunset-2560x1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0"/>
            <a:ext cx="10183878" cy="6858000"/>
          </a:xfrm>
          <a:prstGeom prst="rect">
            <a:avLst/>
          </a:prstGeom>
          <a:noFill/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79512" y="620688"/>
            <a:ext cx="544572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Ríe cuando estés triste.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El mundo está lleno de pequeñas alegrías;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el arte consiste en saber distinguirlas,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llorar es demasiado fácil. 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6" name="Picture 2" descr="C:\Users\abuelitos\Documents\COSAS PARA PPS\IMAGENES PPS\BLANCA - CHICAS\415a2f97dccb867ad5ad658870d5ac91[1].jpg"/>
          <p:cNvPicPr>
            <a:picLocks noChangeAspect="1" noChangeArrowheads="1"/>
          </p:cNvPicPr>
          <p:nvPr/>
        </p:nvPicPr>
        <p:blipFill>
          <a:blip r:embed="rId3" cstate="print"/>
          <a:srcRect l="8849" t="12507" r="16563"/>
          <a:stretch>
            <a:fillRect/>
          </a:stretch>
        </p:blipFill>
        <p:spPr bwMode="auto">
          <a:xfrm flipH="1">
            <a:off x="6228184" y="2636912"/>
            <a:ext cx="3385804" cy="4221088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95536" y="6237312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kepguru.hu/dyn/download.php?id=147943&amp;size=w7&amp;sh=-OGIGry4zyW7w4BDoqhPzQ&amp;e=14156442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58001"/>
          </a:xfrm>
          <a:prstGeom prst="rect">
            <a:avLst/>
          </a:prstGeom>
          <a:noFill/>
        </p:spPr>
      </p:pic>
      <p:pic>
        <p:nvPicPr>
          <p:cNvPr id="26626" name="Picture 2" descr="http://files.beraoso.webnode.com.co/200000127-e7058e8009/6206E260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941168"/>
            <a:ext cx="1349999" cy="1800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26628" name="Picture 4" descr="http://k43.kn3.net/24E0811AC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3809999"/>
            <a:ext cx="2286000" cy="304800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092280" y="476672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8" name="Picture 8" descr="http://www.fondos7.net/wallpaper-original/wallpapers/puestas-de-sol-color-morado-7913.jpg"/>
          <p:cNvPicPr>
            <a:picLocks noChangeAspect="1" noChangeArrowheads="1"/>
          </p:cNvPicPr>
          <p:nvPr/>
        </p:nvPicPr>
        <p:blipFill>
          <a:blip r:embed="rId2" cstate="print"/>
          <a:srcRect t="2531"/>
          <a:stretch>
            <a:fillRect/>
          </a:stretch>
        </p:blipFill>
        <p:spPr bwMode="auto">
          <a:xfrm>
            <a:off x="-612576" y="0"/>
            <a:ext cx="9756576" cy="726336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835696" y="1124744"/>
            <a:ext cx="57606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accent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Escucha: </a:t>
            </a:r>
          </a:p>
          <a:p>
            <a:r>
              <a:rPr lang="es-ES_tradnl" sz="3200" dirty="0" smtClean="0">
                <a:solidFill>
                  <a:schemeClr val="accent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serás sabio;</a:t>
            </a:r>
          </a:p>
          <a:p>
            <a:r>
              <a:rPr lang="es-ES_tradnl" sz="3200" dirty="0" smtClean="0">
                <a:solidFill>
                  <a:schemeClr val="accent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el comienzo de la sabiduría es el silencio. </a:t>
            </a:r>
            <a:endParaRPr lang="es-ES_tradnl" sz="3200" dirty="0">
              <a:solidFill>
                <a:schemeClr val="accent2">
                  <a:lumMod val="7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4098" name="Picture 2" descr="C:\Users\abuelitos\Documents\COSAS PARA PPS\IMAGENES PPS\BLANCA - CHICAS\15523685_9369_12429253_6687_mhjkl_h210814_l_H182032_L[1].jpg"/>
          <p:cNvPicPr>
            <a:picLocks noChangeAspect="1" noChangeArrowheads="1"/>
          </p:cNvPicPr>
          <p:nvPr/>
        </p:nvPicPr>
        <p:blipFill>
          <a:blip r:embed="rId3" cstate="print"/>
          <a:srcRect t="23677" r="31909"/>
          <a:stretch>
            <a:fillRect/>
          </a:stretch>
        </p:blipFill>
        <p:spPr bwMode="auto">
          <a:xfrm>
            <a:off x="-972616" y="3140968"/>
            <a:ext cx="3744416" cy="441034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380312" y="40466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kepguru.hu/dyn/download.php?id=17399&amp;size=w7&amp;sh=tDQABUTfhid5PYdKJ5ADyQ&amp;e=14156438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767910" cy="6858000"/>
          </a:xfrm>
          <a:prstGeom prst="rect">
            <a:avLst/>
          </a:prstGeom>
          <a:noFill/>
        </p:spPr>
      </p:pic>
      <p:pic>
        <p:nvPicPr>
          <p:cNvPr id="24590" name="Picture 14" descr="http://2.bp.blogspot.com/-E2HRbwsjyWk/UPf9bfg5F0I/AAAAAAAAADI/LUSx2BgM-7Q/s1600/relampago.jpg"/>
          <p:cNvPicPr>
            <a:picLocks noChangeAspect="1" noChangeArrowheads="1"/>
          </p:cNvPicPr>
          <p:nvPr/>
        </p:nvPicPr>
        <p:blipFill>
          <a:blip r:embed="rId3" cstate="print"/>
          <a:srcRect l="12777" r="12689" b="14501"/>
          <a:stretch>
            <a:fillRect/>
          </a:stretch>
        </p:blipFill>
        <p:spPr bwMode="auto">
          <a:xfrm>
            <a:off x="107504" y="908720"/>
            <a:ext cx="2520280" cy="316835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14" descr="http://2.bp.blogspot.com/-E2HRbwsjyWk/UPf9bfg5F0I/AAAAAAAAADI/LUSx2BgM-7Q/s1600/relampago.jpg"/>
          <p:cNvPicPr>
            <a:picLocks noChangeAspect="1" noChangeArrowheads="1"/>
          </p:cNvPicPr>
          <p:nvPr/>
        </p:nvPicPr>
        <p:blipFill>
          <a:blip r:embed="rId3" cstate="print"/>
          <a:srcRect l="12777" r="12689" b="14501"/>
          <a:stretch>
            <a:fillRect/>
          </a:stretch>
        </p:blipFill>
        <p:spPr bwMode="auto">
          <a:xfrm>
            <a:off x="2915816" y="1772816"/>
            <a:ext cx="2520280" cy="36004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14" descr="http://2.bp.blogspot.com/-E2HRbwsjyWk/UPf9bfg5F0I/AAAAAAAAADI/LUSx2BgM-7Q/s1600/relampago.jpg"/>
          <p:cNvPicPr>
            <a:picLocks noChangeAspect="1" noChangeArrowheads="1"/>
          </p:cNvPicPr>
          <p:nvPr/>
        </p:nvPicPr>
        <p:blipFill>
          <a:blip r:embed="rId3" cstate="print"/>
          <a:srcRect l="12777" r="12689" b="14501"/>
          <a:stretch>
            <a:fillRect/>
          </a:stretch>
        </p:blipFill>
        <p:spPr bwMode="auto">
          <a:xfrm>
            <a:off x="6156176" y="0"/>
            <a:ext cx="2520280" cy="350100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1488" y="332656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8" name="Picture 4" descr="http://www.fondos7.net/wallpaper-original/wallpapers/atardecer-morado-4277.jpg"/>
          <p:cNvPicPr>
            <a:picLocks noChangeAspect="1" noChangeArrowheads="1"/>
          </p:cNvPicPr>
          <p:nvPr/>
        </p:nvPicPr>
        <p:blipFill>
          <a:blip r:embed="rId2" cstate="print"/>
          <a:srcRect t="2701"/>
          <a:stretch>
            <a:fillRect/>
          </a:stretch>
        </p:blipFill>
        <p:spPr bwMode="auto">
          <a:xfrm>
            <a:off x="-324544" y="0"/>
            <a:ext cx="10238296" cy="6858000"/>
          </a:xfrm>
          <a:prstGeom prst="rect">
            <a:avLst/>
          </a:prstGeom>
          <a:noFill/>
        </p:spPr>
      </p:pic>
      <p:pic>
        <p:nvPicPr>
          <p:cNvPr id="5" name="Picture 2" descr="https://c1.staticflickr.com/3/2449/3968694025_97da2e73e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0"/>
            <a:ext cx="10225136" cy="6840000"/>
          </a:xfrm>
          <a:prstGeom prst="rect">
            <a:avLst/>
          </a:prstGeom>
          <a:noFill/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323528" y="1484784"/>
            <a:ext cx="93610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Cuando el objetivo te parezca difícil, no cambies de</a:t>
            </a:r>
            <a:r>
              <a:rPr kumimoji="0" lang="es-ES_tradnl" sz="3600" b="0" i="0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</a:t>
            </a: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objetivo;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busca un nuevo camino para llegar a él. </a:t>
            </a:r>
            <a:endParaRPr kumimoji="0" lang="es-ES_tradnl" sz="36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13496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48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http://kepguru.hu/dyn/download.php?id=674&amp;size=o&amp;sh=hnRsjzlFyzbm4M1fUNeqNA&amp;e=14156445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-457200"/>
            <a:ext cx="9753600" cy="7315200"/>
          </a:xfrm>
          <a:prstGeom prst="rect">
            <a:avLst/>
          </a:prstGeom>
          <a:noFill/>
        </p:spPr>
      </p:pic>
      <p:pic>
        <p:nvPicPr>
          <p:cNvPr id="22530" name="Picture 2" descr="gaviotas.gif picture by _La_Dama_Del_Lago_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412776"/>
            <a:ext cx="1676400" cy="1485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17552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2" name="Picture 4" descr="http://www.fondos7.net/wallpaper-original/wallpapers/laguna-morada-61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3448"/>
            <a:ext cx="9144000" cy="8136000"/>
          </a:xfrm>
          <a:prstGeom prst="rect">
            <a:avLst/>
          </a:prstGeom>
          <a:noFill/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39552" y="3861048"/>
            <a:ext cx="628088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Nunca te olvides de sonreír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porque el día que no sonrías será un día perdido.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6" name="Picture 6" descr="Image Hosted by ImageShack.u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196752"/>
            <a:ext cx="2800350" cy="32640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23528" y="6309320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ttp://kepguru.hu/dyn/download.php?id=176787&amp;size=w7&amp;sh=Ss9cAO0lHSBc7iT8h85gEA&amp;e=14156443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0"/>
            <a:ext cx="10081120" cy="6858001"/>
          </a:xfrm>
          <a:prstGeom prst="rect">
            <a:avLst/>
          </a:prstGeom>
          <a:noFill/>
        </p:spPr>
      </p:pic>
      <p:pic>
        <p:nvPicPr>
          <p:cNvPr id="19460" name="Picture 4" descr="http://1.bp.blogspot.com/-LBTCnCQf88Q/Tt5Zsut4auI/AAAAAAAAL9w/lJ7OyVTmFTQ/s320/TRANSPARENTES+%252821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780928"/>
            <a:ext cx="3311999" cy="2484000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6" name="5 Rectángulo"/>
          <p:cNvSpPr/>
          <p:nvPr/>
        </p:nvSpPr>
        <p:spPr>
          <a:xfrm>
            <a:off x="7020272" y="40466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6" name="Picture 4" descr="http://www.nasr19.ir/wp-content/uploads/2011/08/Alpen-Glow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0"/>
            <a:ext cx="9984000" cy="7488000"/>
          </a:xfrm>
          <a:prstGeom prst="rect">
            <a:avLst/>
          </a:prstGeom>
          <a:noFill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411760" y="764704"/>
            <a:ext cx="365035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Exígete mucho a ti mismo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y espera poco de los demás.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Así te ahorrarás disgustos.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1026" name="Picture 2" descr="C:\Users\abuelitos\Documents\COSAS PARA PPS\REBAJAR\malunok_rudovolosoii_divchiny_napysanyiy_ruchkou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4944"/>
            <a:ext cx="4133596" cy="36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452320" y="6309320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3730" name="Picture 2" descr="C:\Users\abuelitos\Downloads\thailand_beach_sunset-2560x1440 (1).jpg"/>
          <p:cNvPicPr>
            <a:picLocks noChangeAspect="1" noChangeArrowheads="1"/>
          </p:cNvPicPr>
          <p:nvPr/>
        </p:nvPicPr>
        <p:blipFill>
          <a:blip r:embed="rId2" cstate="print"/>
          <a:srcRect b="3934"/>
          <a:stretch>
            <a:fillRect/>
          </a:stretch>
        </p:blipFill>
        <p:spPr bwMode="auto">
          <a:xfrm>
            <a:off x="0" y="0"/>
            <a:ext cx="9144000" cy="494116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2051" name="Picture 3" descr="C:\Users\abuelitos\Documents\COSAS PARA PPS\IMAGENES PPS\BLANCA - CHICAS\56497f4922789bbf689fa87a8635a09f[2].jpg"/>
          <p:cNvPicPr>
            <a:picLocks noChangeAspect="1" noChangeArrowheads="1"/>
          </p:cNvPicPr>
          <p:nvPr/>
        </p:nvPicPr>
        <p:blipFill>
          <a:blip r:embed="rId3" cstate="print"/>
          <a:srcRect l="38769" r="35852"/>
          <a:stretch>
            <a:fillRect/>
          </a:stretch>
        </p:blipFill>
        <p:spPr bwMode="auto">
          <a:xfrm>
            <a:off x="6732240" y="2780928"/>
            <a:ext cx="2232248" cy="378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43608" y="6309320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https://secure.static.tumblr.com/feb58fcbc279e6c4ccff1bbd28e95e6d/lcr4twr/MTOn2hthm/tumblr_static_218145__www.gdefon.ru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378000"/>
            <a:ext cx="10425472" cy="7236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2051720" y="1124744"/>
            <a:ext cx="413125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Si no perdonas por amor,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perdona al menos por egoísmo,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por tu propio bienestar.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20000"/>
                  <a:lumOff val="8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6" name="Picture 4" descr="http://www.isok.ru/img/full/9f49e77af5fdbf40167e15e21492e8c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501008"/>
            <a:ext cx="4000000" cy="22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1488" y="6093296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http://kepguru1.hu/download.php?id=150193&amp;size=w7&amp;sh=qZGC0JmPe6I6cEL8dIbskg&amp;e=14156439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1"/>
            <a:ext cx="9468544" cy="6858001"/>
          </a:xfrm>
          <a:prstGeom prst="rect">
            <a:avLst/>
          </a:prstGeom>
          <a:noFill/>
        </p:spPr>
      </p:pic>
      <p:pic>
        <p:nvPicPr>
          <p:cNvPr id="5" name="Picture 2" descr="http://lh3.ggpht.com/-C2BtcW_x6bQ/U-piMoDSrFI/AAAAAAAAWO0/If5lvLQBlf4/s640/1395168_278470715611418_786282575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052736"/>
            <a:ext cx="3203999" cy="320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308304" y="476672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180528" y="0"/>
            <a:ext cx="9324528" cy="68580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http://images.forwallpaper.com/files/thumbs/preview/37/376006__purple-iris-beauty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5" y="-243408"/>
            <a:ext cx="9229725" cy="519112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555776" y="4653136"/>
            <a:ext cx="4059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La venganza eterniza los odios.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40000"/>
                  <a:lumOff val="6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82248" y="40466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agenes.es.sftcdn.net/es/scrn/69663000/69663359/scr_1372263893-700x4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-315416"/>
            <a:ext cx="10225136" cy="7173416"/>
          </a:xfrm>
          <a:prstGeom prst="rect">
            <a:avLst/>
          </a:prstGeom>
          <a:noFill/>
        </p:spPr>
      </p:pic>
      <p:pic>
        <p:nvPicPr>
          <p:cNvPr id="1026" name="Picture 2" descr="C:\Users\abuelitos\Documents\COSAS PARA PPS\IMAGENES PPS\BLANCA - CHICAS\2fb1c5cf3c8fe5adf7d10cdd258962e3[1].gif"/>
          <p:cNvPicPr>
            <a:picLocks noChangeAspect="1" noChangeArrowheads="1"/>
          </p:cNvPicPr>
          <p:nvPr/>
        </p:nvPicPr>
        <p:blipFill>
          <a:blip r:embed="rId3" cstate="print"/>
          <a:srcRect l="1738" t="12978" r="20056" b="9199"/>
          <a:stretch>
            <a:fillRect/>
          </a:stretch>
        </p:blipFill>
        <p:spPr bwMode="auto">
          <a:xfrm>
            <a:off x="0" y="2825552"/>
            <a:ext cx="3240360" cy="403244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314296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-234000"/>
            <a:ext cx="9144000" cy="709200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67586" name="Picture 2" descr="http://st-listas.20minutos.es/images/2014-02/376661/4332448_640px.jpg?13914621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16632"/>
            <a:ext cx="5952000" cy="4464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411760" y="414908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Sin haber conocido la miseria es imposible valorar el lujo</a:t>
            </a:r>
            <a:endParaRPr lang="es-ES_tradnl" sz="3200" dirty="0">
              <a:solidFill>
                <a:schemeClr val="bg1"/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6" name="Picture 2" descr="http://www.zapatos.org/files/2014/10/vhnzwjv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48680"/>
            <a:ext cx="3493420" cy="21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314" name="Picture 2" descr="http://3.bp.blogspot.com/_vY-9Nufc4dE/St4ei3U_a3I/AAAAAAAAApw/pBX7QDGvGlg/s400/miseria.jpg"/>
          <p:cNvPicPr>
            <a:picLocks noChangeAspect="1" noChangeArrowheads="1"/>
          </p:cNvPicPr>
          <p:nvPr/>
        </p:nvPicPr>
        <p:blipFill>
          <a:blip r:embed="rId4" cstate="print"/>
          <a:srcRect r="3389"/>
          <a:stretch>
            <a:fillRect/>
          </a:stretch>
        </p:blipFill>
        <p:spPr bwMode="auto">
          <a:xfrm>
            <a:off x="6156176" y="4005064"/>
            <a:ext cx="2808312" cy="270004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67544" y="6309320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http://kepguru.hu/dyn/download.php?id=50281&amp;size=w7&amp;sh=bKQVLlu9-q6NyBnK9YTm_w&amp;e=14156438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-2"/>
            <a:ext cx="9866083" cy="7092000"/>
          </a:xfrm>
          <a:prstGeom prst="rect">
            <a:avLst/>
          </a:prstGeom>
          <a:noFill/>
        </p:spPr>
      </p:pic>
      <p:pic>
        <p:nvPicPr>
          <p:cNvPr id="2050" name="Picture 2" descr="C:\Users\abuelitos\Documents\COSAS PARA PPS\REBAJAR\x_c630673c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132856"/>
            <a:ext cx="3168352" cy="428404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308304" y="40466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1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www.falsaria.com/wp-content/uploads/2014/04/falsaria1397372776SoYA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Purple stripes wallpap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-531440"/>
            <a:ext cx="9766731" cy="7524000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627784" y="980728"/>
            <a:ext cx="395172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El ir un poco lejos es tan malo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como no ir todo lo necesario.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808378" y="6237312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www.arianaabroad.com/wp-content/uploads/2014/01/eiffel_tower_at_night_paris_france-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0"/>
            <a:ext cx="9407936" cy="748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1488" y="40466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96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2" name="Picture 4" descr="http://4.bp.blogspot.com/-FJRTMjIu-6g/UsdEVFOZyqI/AAAAAAAADQs/j5vAMO8ZdrM/s1600/lik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243408"/>
            <a:ext cx="10341595" cy="7101408"/>
          </a:xfrm>
          <a:prstGeom prst="rect">
            <a:avLst/>
          </a:prstGeom>
          <a:noFill/>
        </p:spPr>
      </p:pic>
      <p:pic>
        <p:nvPicPr>
          <p:cNvPr id="29698" name="Picture 2" descr="http://chainmen.com/blog/f_p_p/1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-171400"/>
            <a:ext cx="10369152" cy="7029400"/>
          </a:xfrm>
          <a:prstGeom prst="rect">
            <a:avLst/>
          </a:prstGeom>
          <a:noFill/>
        </p:spPr>
      </p:pic>
      <p:pic>
        <p:nvPicPr>
          <p:cNvPr id="6" name="Picture 2" descr="http://chainmen.com/blog/f_p_p/1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-171400"/>
            <a:ext cx="10369152" cy="7029400"/>
          </a:xfrm>
          <a:prstGeom prst="rect">
            <a:avLst/>
          </a:prstGeom>
          <a:noFill/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331640" y="476672"/>
            <a:ext cx="4971233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Ver la justicia y no hacerla es cobardía.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3200" dirty="0" smtClean="0">
              <a:solidFill>
                <a:srgbClr val="333333"/>
              </a:solidFill>
              <a:latin typeface="Adobe Arabic" pitchFamily="18" charset="-78"/>
              <a:ea typeface="Calibri" pitchFamily="34" charset="0"/>
              <a:cs typeface="Adobe Arabic" pitchFamily="18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3200" dirty="0" smtClean="0">
              <a:solidFill>
                <a:srgbClr val="333333"/>
              </a:solidFill>
              <a:latin typeface="Adobe Arabic" pitchFamily="18" charset="-78"/>
              <a:cs typeface="Adobe Arabic" pitchFamily="18" charset="-7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ttp://kepguru.hu/dyn/download.php?id=9029&amp;size=w7&amp;sh=hAsw6R8i4-MR4phKjPe43g&amp;e=14156443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359999" cy="7020000"/>
          </a:xfrm>
          <a:prstGeom prst="rect">
            <a:avLst/>
          </a:prstGeom>
          <a:noFill/>
        </p:spPr>
      </p:pic>
      <p:pic>
        <p:nvPicPr>
          <p:cNvPr id="5" name="Picture 4" descr="http://www.healthforyoupr.com/mag/images/siesta.jpg"/>
          <p:cNvPicPr>
            <a:picLocks noChangeAspect="1" noChangeArrowheads="1"/>
          </p:cNvPicPr>
          <p:nvPr/>
        </p:nvPicPr>
        <p:blipFill>
          <a:blip r:embed="rId3" cstate="print"/>
          <a:srcRect l="14886" r="12811"/>
          <a:stretch>
            <a:fillRect/>
          </a:stretch>
        </p:blipFill>
        <p:spPr bwMode="auto">
          <a:xfrm>
            <a:off x="3563888" y="4005064"/>
            <a:ext cx="5256584" cy="24765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452320" y="260648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aloim.org/alo/2014/01/fondos-de-pantalla-de-windows-7-en-full-hd.jpg"/>
          <p:cNvPicPr>
            <a:picLocks noChangeAspect="1" noChangeArrowheads="1"/>
          </p:cNvPicPr>
          <p:nvPr/>
        </p:nvPicPr>
        <p:blipFill>
          <a:blip r:embed="rId2" cstate="print"/>
          <a:srcRect t="2052"/>
          <a:stretch>
            <a:fillRect/>
          </a:stretch>
        </p:blipFill>
        <p:spPr bwMode="auto">
          <a:xfrm>
            <a:off x="-180528" y="0"/>
            <a:ext cx="9863848" cy="6875984"/>
          </a:xfrm>
          <a:prstGeom prst="rect">
            <a:avLst/>
          </a:prstGeom>
          <a:noFill/>
        </p:spPr>
      </p:pic>
      <p:pic>
        <p:nvPicPr>
          <p:cNvPr id="27650" name="Picture 2" descr="http://fondos-escritorio.org/wallpapers/2011/12/1366x768/fondo-para-escritorio-239.jpg"/>
          <p:cNvPicPr>
            <a:picLocks noChangeAspect="1" noChangeArrowheads="1"/>
          </p:cNvPicPr>
          <p:nvPr/>
        </p:nvPicPr>
        <p:blipFill>
          <a:blip r:embed="rId3" cstate="print"/>
          <a:srcRect r="8150"/>
          <a:stretch>
            <a:fillRect/>
          </a:stretch>
        </p:blipFill>
        <p:spPr bwMode="auto">
          <a:xfrm>
            <a:off x="-180528" y="0"/>
            <a:ext cx="9865096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03848" y="4437112"/>
            <a:ext cx="51663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Arabic" pitchFamily="18" charset="-78"/>
                <a:ea typeface="Calibri" pitchFamily="34" charset="0"/>
                <a:cs typeface="Adobe Arabic" pitchFamily="18" charset="-78"/>
              </a:rPr>
              <a:t>Procura que tus palabras sean dulces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Arabic" pitchFamily="18" charset="-78"/>
                <a:ea typeface="Calibri" pitchFamily="34" charset="0"/>
                <a:cs typeface="Adobe Arabic" pitchFamily="18" charset="-78"/>
              </a:rPr>
              <a:t>y suaves por si algún día tienes que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Arabic" pitchFamily="18" charset="-78"/>
                <a:ea typeface="Calibri" pitchFamily="34" charset="0"/>
                <a:cs typeface="Adobe Arabic" pitchFamily="18" charset="-78"/>
              </a:rPr>
              <a:t>tragártelas 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-30520" y="6165304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static2.fondosypantallas.com/wp-content/uploads/2010/07/2qs9t9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10225136" cy="7029400"/>
          </a:xfrm>
          <a:prstGeom prst="rect">
            <a:avLst/>
          </a:prstGeom>
          <a:noFill/>
        </p:spPr>
      </p:pic>
      <p:pic>
        <p:nvPicPr>
          <p:cNvPr id="25602" name="Picture 2" descr="http://img.youtube.com/vi/m8JeuICbx_o/0.jpg"/>
          <p:cNvPicPr>
            <a:picLocks noChangeAspect="1" noChangeArrowheads="1"/>
          </p:cNvPicPr>
          <p:nvPr/>
        </p:nvPicPr>
        <p:blipFill>
          <a:blip r:embed="rId3" cstate="print"/>
          <a:srcRect t="41999" b="22301"/>
          <a:stretch>
            <a:fillRect/>
          </a:stretch>
        </p:blipFill>
        <p:spPr bwMode="auto">
          <a:xfrm>
            <a:off x="3131840" y="5373216"/>
            <a:ext cx="4572000" cy="122413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146" name="Picture 2" descr="gaviotas.gif picture by _La_Dama_Del_Lago_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2132856"/>
            <a:ext cx="1676400" cy="14859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9520" y="6309320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http://blog.chainmen.com/wp-content/archivos/visiones/visiones_003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684568" cy="6912000"/>
          </a:xfrm>
          <a:prstGeom prst="rect">
            <a:avLst/>
          </a:prstGeom>
          <a:noFill/>
        </p:spPr>
      </p:pic>
      <p:pic>
        <p:nvPicPr>
          <p:cNvPr id="22530" name="Picture 2" descr="http://pedrosanz.typepad.com/photos/sketches/africana_morad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32656"/>
            <a:ext cx="4762500" cy="50482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547664" y="4293096"/>
            <a:ext cx="427713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Cuando los ricos hacen la guerra,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son los pobres los que mueren.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1488" y="6093296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Purple sky and  bridge-1280x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62000"/>
            <a:ext cx="10332640" cy="7620000"/>
          </a:xfrm>
          <a:prstGeom prst="rect">
            <a:avLst/>
          </a:prstGeom>
          <a:noFill/>
        </p:spPr>
      </p:pic>
      <p:pic>
        <p:nvPicPr>
          <p:cNvPr id="5" name="Picture 2" descr="https://s3.amazonaws.com/clicktivando_img/blog/3+Actitudes+Claves+Para+tu+Practica+de+Yoga.jpg"/>
          <p:cNvPicPr>
            <a:picLocks noChangeAspect="1" noChangeArrowheads="1"/>
          </p:cNvPicPr>
          <p:nvPr/>
        </p:nvPicPr>
        <p:blipFill>
          <a:blip r:embed="rId3" cstate="print"/>
          <a:srcRect l="17640" t="8650" r="16841" b="6583"/>
          <a:stretch>
            <a:fillRect/>
          </a:stretch>
        </p:blipFill>
        <p:spPr bwMode="auto">
          <a:xfrm>
            <a:off x="4355976" y="3501008"/>
            <a:ext cx="3744416" cy="352839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39552" y="5949280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http://kepguru.hu/dyn/download.php?id=12368&amp;size=w7&amp;sh=Xcc8MShCILNQ4cQNlOmdtQ&amp;e=14156445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59" y="-1"/>
            <a:ext cx="103691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47664" y="548680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dobe Arabic" pitchFamily="18" charset="-78"/>
                <a:cs typeface="Adobe Arabic" pitchFamily="18" charset="-78"/>
              </a:rPr>
              <a:t>¡Da lo mejor que puedas de ti! Cuando te vayas, la única cosa que dejarás es el recuerdo de lo que hiciste  aquí....."</a:t>
            </a:r>
            <a:endParaRPr lang="es-ES_tradnl" sz="3200" dirty="0">
              <a:solidFill>
                <a:schemeClr val="tx2">
                  <a:lumMod val="20000"/>
                  <a:lumOff val="80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3075" name="Picture 3" descr="C:\Users\abuelitos\Documents\COSAS PARA PPS\IMAGENES PPS\VARIOS\178304_93330025__21cid_5f3a559736_2db330_2d459d_2da064_2d59bb7d6cc8ed_H094642_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6592" y="4266000"/>
            <a:ext cx="3876925" cy="25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98272" y="6093296"/>
            <a:ext cx="13356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2706" name="Picture 2" descr="http://kepguru.hu/dyn/download.php?id=9121&amp;size=w7&amp;sh=ob9PuSGu7JNTc2_k8uqeCQ&amp;e=14156444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05056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348372" y="1556792"/>
            <a:ext cx="288893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20000"/>
                    <a:lumOff val="80000"/>
                  </a:schemeClr>
                </a:solidFill>
                <a:latin typeface="Adobe Gothic Std B" pitchFamily="34" charset="-128"/>
                <a:ea typeface="Adobe Gothic Std B" pitchFamily="34" charset="-128"/>
              </a:rPr>
              <a:t>Diseño:</a:t>
            </a:r>
          </a:p>
          <a:p>
            <a:pPr algn="ctr"/>
            <a:r>
              <a:rPr lang="es-ES" sz="2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20000"/>
                    <a:lumOff val="80000"/>
                  </a:schemeClr>
                </a:solidFill>
                <a:latin typeface="Adobe Gothic Std B" pitchFamily="34" charset="-128"/>
                <a:ea typeface="Adobe Gothic Std B" pitchFamily="34" charset="-128"/>
              </a:rPr>
              <a:t>María Teresa Espín </a:t>
            </a:r>
          </a:p>
          <a:p>
            <a:pPr algn="ctr"/>
            <a:endParaRPr lang="es-ES" sz="2400" b="1" cap="none" spc="0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3">
                  <a:lumMod val="20000"/>
                  <a:lumOff val="80000"/>
                </a:schemeClr>
              </a:solidFill>
              <a:latin typeface="Adobe Gothic Std B" pitchFamily="34" charset="-128"/>
              <a:ea typeface="Adobe Gothic Std B" pitchFamily="34" charset="-128"/>
            </a:endParaRPr>
          </a:p>
          <a:p>
            <a:pPr algn="ctr"/>
            <a:r>
              <a:rPr lang="es-ES" sz="2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20000"/>
                    <a:lumOff val="80000"/>
                  </a:schemeClr>
                </a:solidFill>
                <a:latin typeface="Adobe Gothic Std B" pitchFamily="34" charset="-128"/>
                <a:ea typeface="Adobe Gothic Std B" pitchFamily="34" charset="-128"/>
              </a:rPr>
              <a:t>2014</a:t>
            </a:r>
            <a:endParaRPr lang="es-ES" sz="2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3">
                  <a:lumMod val="20000"/>
                  <a:lumOff val="80000"/>
                </a:schemeClr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1544</TotalTime>
  <Words>578</Words>
  <Application>Microsoft Office PowerPoint</Application>
  <PresentationFormat>Presentación en pantalla (4:3)</PresentationFormat>
  <Paragraphs>154</Paragraphs>
  <Slides>56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º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470</cp:revision>
  <dcterms:created xsi:type="dcterms:W3CDTF">2014-11-07T22:34:09Z</dcterms:created>
  <dcterms:modified xsi:type="dcterms:W3CDTF">2014-11-14T20:29:38Z</dcterms:modified>
</cp:coreProperties>
</file>